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0"/>
  </p:notesMasterIdLst>
  <p:sldIdLst>
    <p:sldId id="297" r:id="rId2"/>
    <p:sldId id="256" r:id="rId3"/>
    <p:sldId id="295" r:id="rId4"/>
    <p:sldId id="279" r:id="rId5"/>
    <p:sldId id="280" r:id="rId6"/>
    <p:sldId id="294" r:id="rId7"/>
    <p:sldId id="259" r:id="rId8"/>
    <p:sldId id="293" r:id="rId9"/>
    <p:sldId id="281" r:id="rId10"/>
    <p:sldId id="277" r:id="rId11"/>
    <p:sldId id="274" r:id="rId12"/>
    <p:sldId id="269" r:id="rId13"/>
    <p:sldId id="262" r:id="rId14"/>
    <p:sldId id="278" r:id="rId15"/>
    <p:sldId id="261" r:id="rId16"/>
    <p:sldId id="283" r:id="rId17"/>
    <p:sldId id="289" r:id="rId18"/>
    <p:sldId id="29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WThF3kQ0dUJ1lPJXg44sFA==" hashData="NWLaVYlHHDvam/Y1K86YByT8Bw2bJkVX37BILJn6AOS2bKUAIJJheyIdzFxhDAD+yU3GIoViBV7C8zOnDVsJ8w=="/>
  <p:extLst>
    <p:ext uri="{521415D9-36F7-43E2-AB2F-B90AF26B5E84}">
      <p14:sectionLst xmlns:p14="http://schemas.microsoft.com/office/powerpoint/2010/main">
        <p14:section name="مقطع بدون عنوان" id="{BC835883-3E64-483B-895F-903E73DA4088}">
          <p14:sldIdLst>
            <p14:sldId id="297"/>
            <p14:sldId id="256"/>
            <p14:sldId id="295"/>
            <p14:sldId id="279"/>
            <p14:sldId id="280"/>
            <p14:sldId id="294"/>
            <p14:sldId id="259"/>
            <p14:sldId id="293"/>
            <p14:sldId id="281"/>
            <p14:sldId id="277"/>
            <p14:sldId id="274"/>
            <p14:sldId id="269"/>
            <p14:sldId id="262"/>
            <p14:sldId id="278"/>
            <p14:sldId id="261"/>
            <p14:sldId id="283"/>
            <p14:sldId id="289"/>
            <p14:sldId id="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إسراء صفية" initials="إسراء" lastIdx="1" clrIdx="0">
    <p:extLst>
      <p:ext uri="{19B8F6BF-5375-455C-9EA6-DF929625EA0E}">
        <p15:presenceInfo xmlns:p15="http://schemas.microsoft.com/office/powerpoint/2012/main" userId="إسراء صفية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FF0066"/>
    <a:srgbClr val="FF66FF"/>
    <a:srgbClr val="FF0000"/>
    <a:srgbClr val="9933FF"/>
    <a:srgbClr val="FF5050"/>
    <a:srgbClr val="CC0000"/>
    <a:srgbClr val="99CC00"/>
    <a:srgbClr val="CCFF99"/>
    <a:srgbClr val="99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بلا نمط، بلا شبكة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324" autoAdjust="0"/>
    <p:restoredTop sz="94660"/>
  </p:normalViewPr>
  <p:slideViewPr>
    <p:cSldViewPr snapToGrid="0">
      <p:cViewPr varScale="1">
        <p:scale>
          <a:sx n="76" d="100"/>
          <a:sy n="76" d="100"/>
        </p:scale>
        <p:origin x="13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2856" y="4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483338-4396-43BB-A19A-129585F81A71}" type="doc">
      <dgm:prSet loTypeId="urn:microsoft.com/office/officeart/2005/8/layout/equation2" loCatId="process" qsTypeId="urn:microsoft.com/office/officeart/2005/8/quickstyle/3d2" qsCatId="3D" csTypeId="urn:microsoft.com/office/officeart/2005/8/colors/accent1_2" csCatId="accent1" phldr="1"/>
      <dgm:spPr/>
    </dgm:pt>
    <dgm:pt modelId="{080AD40D-96C5-45D7-82DC-0DA2AD0B19DA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Y" sz="3200" dirty="0">
              <a:cs typeface="Akhbar MT" pitchFamily="2" charset="-78"/>
            </a:rPr>
            <a:t>حدث؛</a:t>
          </a:r>
        </a:p>
        <a:p>
          <a:r>
            <a:rPr lang="ar-SY" sz="2800" dirty="0">
              <a:cs typeface="Akhbar MT" pitchFamily="2" charset="-78"/>
            </a:rPr>
            <a:t>قراءة</a:t>
          </a:r>
          <a:endParaRPr lang="en-GB" sz="2800" dirty="0">
            <a:cs typeface="Akhbar MT" pitchFamily="2" charset="-78"/>
          </a:endParaRPr>
        </a:p>
      </dgm:t>
    </dgm:pt>
    <dgm:pt modelId="{4F3A734B-A29A-4F3F-B96E-E5422B0E43A3}" type="parTrans" cxnId="{20912071-F2A8-4BF5-9999-54673DF8E359}">
      <dgm:prSet/>
      <dgm:spPr/>
      <dgm:t>
        <a:bodyPr/>
        <a:lstStyle/>
        <a:p>
          <a:endParaRPr lang="en-GB"/>
        </a:p>
      </dgm:t>
    </dgm:pt>
    <dgm:pt modelId="{1229DC9E-9BF9-44CB-8CDC-0B681ECC9498}" type="sibTrans" cxnId="{20912071-F2A8-4BF5-9999-54673DF8E359}">
      <dgm:prSet/>
      <dgm:spPr>
        <a:solidFill>
          <a:srgbClr val="002060"/>
        </a:solidFill>
      </dgm:spPr>
      <dgm:t>
        <a:bodyPr/>
        <a:lstStyle/>
        <a:p>
          <a:endParaRPr lang="en-GB"/>
        </a:p>
      </dgm:t>
    </dgm:pt>
    <dgm:pt modelId="{9774AD38-D55F-4346-A131-897605E36340}">
      <dgm:prSet phldrT="[Text]" custT="1"/>
      <dgm:spPr>
        <a:solidFill>
          <a:srgbClr val="0070C0"/>
        </a:solidFill>
      </dgm:spPr>
      <dgm:t>
        <a:bodyPr/>
        <a:lstStyle/>
        <a:p>
          <a:r>
            <a:rPr lang="ar-SY" sz="3200" dirty="0">
              <a:cs typeface="Akhbar MT" pitchFamily="2" charset="-78"/>
            </a:rPr>
            <a:t>زمن؛</a:t>
          </a:r>
        </a:p>
        <a:p>
          <a:r>
            <a:rPr lang="ar-SY" sz="1800" dirty="0">
              <a:cs typeface="Akhbar MT" pitchFamily="2" charset="-78"/>
            </a:rPr>
            <a:t>ماض- حاضر- مستقبل</a:t>
          </a:r>
          <a:endParaRPr lang="en-GB" sz="1800" dirty="0">
            <a:cs typeface="Akhbar MT" pitchFamily="2" charset="-78"/>
          </a:endParaRPr>
        </a:p>
      </dgm:t>
    </dgm:pt>
    <dgm:pt modelId="{0A343F85-AC74-4392-B133-4862022FEFFF}" type="parTrans" cxnId="{B625FABB-9ECC-43A0-AC1E-75C6A276C28E}">
      <dgm:prSet/>
      <dgm:spPr/>
      <dgm:t>
        <a:bodyPr/>
        <a:lstStyle/>
        <a:p>
          <a:endParaRPr lang="en-GB"/>
        </a:p>
      </dgm:t>
    </dgm:pt>
    <dgm:pt modelId="{E6C2ACA8-D1C6-4BF6-BC85-C58B623ADA9C}" type="sibTrans" cxnId="{B625FABB-9ECC-43A0-AC1E-75C6A276C28E}">
      <dgm:prSet/>
      <dgm:spPr>
        <a:solidFill>
          <a:srgbClr val="002060"/>
        </a:solidFill>
      </dgm:spPr>
      <dgm:t>
        <a:bodyPr/>
        <a:lstStyle/>
        <a:p>
          <a:endParaRPr lang="en-GB"/>
        </a:p>
      </dgm:t>
    </dgm:pt>
    <dgm:pt modelId="{C16599DF-53F3-4E4F-893A-A7416FC3ACF9}">
      <dgm:prSet phldrT="[Text]" custT="1"/>
      <dgm:spPr>
        <a:solidFill>
          <a:srgbClr val="9933FF"/>
        </a:solidFill>
      </dgm:spPr>
      <dgm:t>
        <a:bodyPr/>
        <a:lstStyle/>
        <a:p>
          <a:r>
            <a:rPr lang="ar-SY" sz="4600" dirty="0">
              <a:cs typeface="Akhbar MT" pitchFamily="2" charset="-78"/>
            </a:rPr>
            <a:t>فعل؛</a:t>
          </a:r>
        </a:p>
        <a:p>
          <a:r>
            <a:rPr lang="ar-SY" sz="2800" dirty="0">
              <a:cs typeface="Akhbar MT" pitchFamily="2" charset="-78"/>
            </a:rPr>
            <a:t>قرأ- يقرأ- اقرأ</a:t>
          </a:r>
          <a:endParaRPr lang="en-GB" sz="2800" dirty="0">
            <a:cs typeface="Akhbar MT" pitchFamily="2" charset="-78"/>
          </a:endParaRPr>
        </a:p>
      </dgm:t>
    </dgm:pt>
    <dgm:pt modelId="{8ECA79A4-FE73-485E-A8CF-B7867150636E}" type="parTrans" cxnId="{C573E658-505C-486C-B805-24FE9B724CC4}">
      <dgm:prSet/>
      <dgm:spPr/>
      <dgm:t>
        <a:bodyPr/>
        <a:lstStyle/>
        <a:p>
          <a:endParaRPr lang="en-GB"/>
        </a:p>
      </dgm:t>
    </dgm:pt>
    <dgm:pt modelId="{7C072BA2-2E43-4E5E-85D6-F5DFBCDBEAB9}" type="sibTrans" cxnId="{C573E658-505C-486C-B805-24FE9B724CC4}">
      <dgm:prSet/>
      <dgm:spPr/>
      <dgm:t>
        <a:bodyPr/>
        <a:lstStyle/>
        <a:p>
          <a:endParaRPr lang="en-GB"/>
        </a:p>
      </dgm:t>
    </dgm:pt>
    <dgm:pt modelId="{464ECDA1-BFBE-484F-B21C-FA6C425E614F}" type="pres">
      <dgm:prSet presAssocID="{83483338-4396-43BB-A19A-129585F81A71}" presName="Name0" presStyleCnt="0">
        <dgm:presLayoutVars>
          <dgm:dir/>
          <dgm:resizeHandles val="exact"/>
        </dgm:presLayoutVars>
      </dgm:prSet>
      <dgm:spPr/>
    </dgm:pt>
    <dgm:pt modelId="{D7E1D116-7464-4D13-A8F5-AB3C6CB9118F}" type="pres">
      <dgm:prSet presAssocID="{83483338-4396-43BB-A19A-129585F81A71}" presName="vNodes" presStyleCnt="0"/>
      <dgm:spPr/>
    </dgm:pt>
    <dgm:pt modelId="{B43EADB5-02A5-45D5-814D-7B345B28142E}" type="pres">
      <dgm:prSet presAssocID="{080AD40D-96C5-45D7-82DC-0DA2AD0B19DA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8249CF5A-A7EB-4982-8FA6-DDACD57A3039}" type="pres">
      <dgm:prSet presAssocID="{1229DC9E-9BF9-44CB-8CDC-0B681ECC9498}" presName="spacerT" presStyleCnt="0"/>
      <dgm:spPr/>
    </dgm:pt>
    <dgm:pt modelId="{F0FE2D44-C299-4636-BAC1-072548AE6E90}" type="pres">
      <dgm:prSet presAssocID="{1229DC9E-9BF9-44CB-8CDC-0B681ECC9498}" presName="sibTrans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358320E7-B4CF-4BF4-B737-1E27ACB5FC37}" type="pres">
      <dgm:prSet presAssocID="{1229DC9E-9BF9-44CB-8CDC-0B681ECC9498}" presName="spacerB" presStyleCnt="0"/>
      <dgm:spPr/>
    </dgm:pt>
    <dgm:pt modelId="{0FB6EB3E-E8DE-45C1-8749-19BF4C3EF4AC}" type="pres">
      <dgm:prSet presAssocID="{9774AD38-D55F-4346-A131-897605E3634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5C8D981D-0A2A-431D-9AA0-7905EBF2AAAF}" type="pres">
      <dgm:prSet presAssocID="{83483338-4396-43BB-A19A-129585F81A71}" presName="sibTransLas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17E39AE3-3830-4953-8897-7F89F00F67AD}" type="pres">
      <dgm:prSet presAssocID="{83483338-4396-43BB-A19A-129585F81A71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ED3ED030-0586-467E-B3CE-E5339E016ABF}" type="pres">
      <dgm:prSet presAssocID="{83483338-4396-43BB-A19A-129585F81A71}" presName="lastNode" presStyleLbl="node1" presStyleIdx="2" presStyleCnt="3" custLinFactNeighborX="4176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C1EC0100-D262-4C6B-96FE-FDA281F14043}" type="presOf" srcId="{E6C2ACA8-D1C6-4BF6-BC85-C58B623ADA9C}" destId="{5C8D981D-0A2A-431D-9AA0-7905EBF2AAAF}" srcOrd="0" destOrd="0" presId="urn:microsoft.com/office/officeart/2005/8/layout/equation2"/>
    <dgm:cxn modelId="{9BDBD9A2-F74A-474A-8B43-2CB0CF597C3A}" type="presOf" srcId="{C16599DF-53F3-4E4F-893A-A7416FC3ACF9}" destId="{ED3ED030-0586-467E-B3CE-E5339E016ABF}" srcOrd="0" destOrd="0" presId="urn:microsoft.com/office/officeart/2005/8/layout/equation2"/>
    <dgm:cxn modelId="{B625FABB-9ECC-43A0-AC1E-75C6A276C28E}" srcId="{83483338-4396-43BB-A19A-129585F81A71}" destId="{9774AD38-D55F-4346-A131-897605E36340}" srcOrd="1" destOrd="0" parTransId="{0A343F85-AC74-4392-B133-4862022FEFFF}" sibTransId="{E6C2ACA8-D1C6-4BF6-BC85-C58B623ADA9C}"/>
    <dgm:cxn modelId="{F4927318-727A-4575-BC23-B18FDAC8D119}" type="presOf" srcId="{83483338-4396-43BB-A19A-129585F81A71}" destId="{464ECDA1-BFBE-484F-B21C-FA6C425E614F}" srcOrd="0" destOrd="0" presId="urn:microsoft.com/office/officeart/2005/8/layout/equation2"/>
    <dgm:cxn modelId="{C573E658-505C-486C-B805-24FE9B724CC4}" srcId="{83483338-4396-43BB-A19A-129585F81A71}" destId="{C16599DF-53F3-4E4F-893A-A7416FC3ACF9}" srcOrd="2" destOrd="0" parTransId="{8ECA79A4-FE73-485E-A8CF-B7867150636E}" sibTransId="{7C072BA2-2E43-4E5E-85D6-F5DFBCDBEAB9}"/>
    <dgm:cxn modelId="{5D687AD4-DBA6-4128-9D71-D915E5767F56}" type="presOf" srcId="{E6C2ACA8-D1C6-4BF6-BC85-C58B623ADA9C}" destId="{17E39AE3-3830-4953-8897-7F89F00F67AD}" srcOrd="1" destOrd="0" presId="urn:microsoft.com/office/officeart/2005/8/layout/equation2"/>
    <dgm:cxn modelId="{9D75F38D-8EAF-458E-B4FB-A23B0126415C}" type="presOf" srcId="{1229DC9E-9BF9-44CB-8CDC-0B681ECC9498}" destId="{F0FE2D44-C299-4636-BAC1-072548AE6E90}" srcOrd="0" destOrd="0" presId="urn:microsoft.com/office/officeart/2005/8/layout/equation2"/>
    <dgm:cxn modelId="{91F9839A-F19D-4698-9E06-D3720CD79532}" type="presOf" srcId="{080AD40D-96C5-45D7-82DC-0DA2AD0B19DA}" destId="{B43EADB5-02A5-45D5-814D-7B345B28142E}" srcOrd="0" destOrd="0" presId="urn:microsoft.com/office/officeart/2005/8/layout/equation2"/>
    <dgm:cxn modelId="{B61CB86B-0E65-4700-A949-A3C01C52F674}" type="presOf" srcId="{9774AD38-D55F-4346-A131-897605E36340}" destId="{0FB6EB3E-E8DE-45C1-8749-19BF4C3EF4AC}" srcOrd="0" destOrd="0" presId="urn:microsoft.com/office/officeart/2005/8/layout/equation2"/>
    <dgm:cxn modelId="{20912071-F2A8-4BF5-9999-54673DF8E359}" srcId="{83483338-4396-43BB-A19A-129585F81A71}" destId="{080AD40D-96C5-45D7-82DC-0DA2AD0B19DA}" srcOrd="0" destOrd="0" parTransId="{4F3A734B-A29A-4F3F-B96E-E5422B0E43A3}" sibTransId="{1229DC9E-9BF9-44CB-8CDC-0B681ECC9498}"/>
    <dgm:cxn modelId="{183E23A3-D2CB-4439-A59C-9597DD65C49D}" type="presParOf" srcId="{464ECDA1-BFBE-484F-B21C-FA6C425E614F}" destId="{D7E1D116-7464-4D13-A8F5-AB3C6CB9118F}" srcOrd="0" destOrd="0" presId="urn:microsoft.com/office/officeart/2005/8/layout/equation2"/>
    <dgm:cxn modelId="{62AEB810-3F32-4560-9036-0A049FB7AE80}" type="presParOf" srcId="{D7E1D116-7464-4D13-A8F5-AB3C6CB9118F}" destId="{B43EADB5-02A5-45D5-814D-7B345B28142E}" srcOrd="0" destOrd="0" presId="urn:microsoft.com/office/officeart/2005/8/layout/equation2"/>
    <dgm:cxn modelId="{04ABEB34-E155-4B48-8BFE-7B9B995C3C17}" type="presParOf" srcId="{D7E1D116-7464-4D13-A8F5-AB3C6CB9118F}" destId="{8249CF5A-A7EB-4982-8FA6-DDACD57A3039}" srcOrd="1" destOrd="0" presId="urn:microsoft.com/office/officeart/2005/8/layout/equation2"/>
    <dgm:cxn modelId="{3CE4836C-2BE4-44BD-8089-B4191C277367}" type="presParOf" srcId="{D7E1D116-7464-4D13-A8F5-AB3C6CB9118F}" destId="{F0FE2D44-C299-4636-BAC1-072548AE6E90}" srcOrd="2" destOrd="0" presId="urn:microsoft.com/office/officeart/2005/8/layout/equation2"/>
    <dgm:cxn modelId="{414D5396-0B98-4BFA-B24A-97C9A8C64D78}" type="presParOf" srcId="{D7E1D116-7464-4D13-A8F5-AB3C6CB9118F}" destId="{358320E7-B4CF-4BF4-B737-1E27ACB5FC37}" srcOrd="3" destOrd="0" presId="urn:microsoft.com/office/officeart/2005/8/layout/equation2"/>
    <dgm:cxn modelId="{5E2CE4F8-DB64-4E9F-A87D-D6CED2ED3BB2}" type="presParOf" srcId="{D7E1D116-7464-4D13-A8F5-AB3C6CB9118F}" destId="{0FB6EB3E-E8DE-45C1-8749-19BF4C3EF4AC}" srcOrd="4" destOrd="0" presId="urn:microsoft.com/office/officeart/2005/8/layout/equation2"/>
    <dgm:cxn modelId="{8567B887-8E9C-44E5-AFBB-43FE6B8AB2BA}" type="presParOf" srcId="{464ECDA1-BFBE-484F-B21C-FA6C425E614F}" destId="{5C8D981D-0A2A-431D-9AA0-7905EBF2AAAF}" srcOrd="1" destOrd="0" presId="urn:microsoft.com/office/officeart/2005/8/layout/equation2"/>
    <dgm:cxn modelId="{26156D08-58AD-4503-A587-5F3C9810C440}" type="presParOf" srcId="{5C8D981D-0A2A-431D-9AA0-7905EBF2AAAF}" destId="{17E39AE3-3830-4953-8897-7F89F00F67AD}" srcOrd="0" destOrd="0" presId="urn:microsoft.com/office/officeart/2005/8/layout/equation2"/>
    <dgm:cxn modelId="{07CF717B-A54A-468E-A030-AA0111E446A4}" type="presParOf" srcId="{464ECDA1-BFBE-484F-B21C-FA6C425E614F}" destId="{ED3ED030-0586-467E-B3CE-E5339E016ABF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85D99F-3FF1-4766-B3ED-13EDC8E2B3C2}" type="doc">
      <dgm:prSet loTypeId="urn:microsoft.com/office/officeart/2005/8/layout/vList2" loCatId="list" qsTypeId="urn:microsoft.com/office/officeart/2005/8/quickstyle/3d3" qsCatId="3D" csTypeId="urn:microsoft.com/office/officeart/2005/8/colors/accent3_3" csCatId="accent3" phldr="1"/>
      <dgm:spPr/>
      <dgm:t>
        <a:bodyPr/>
        <a:lstStyle/>
        <a:p>
          <a:endParaRPr lang="en-GB"/>
        </a:p>
      </dgm:t>
    </dgm:pt>
    <dgm:pt modelId="{F17DB538-9E1D-4B17-BD94-A3134EEDE4A4}">
      <dgm:prSet phldrT="[Text]" custT="1"/>
      <dgm:spPr>
        <a:solidFill>
          <a:srgbClr val="7030A0"/>
        </a:solidFill>
      </dgm:spPr>
      <dgm:t>
        <a:bodyPr/>
        <a:lstStyle/>
        <a:p>
          <a:pPr algn="r" rtl="1"/>
          <a:r>
            <a:rPr lang="ar-SY" sz="4000" dirty="0">
              <a:latin typeface="Arabic Typesetting" panose="03020402040406030203" pitchFamily="66" charset="-78"/>
              <a:cs typeface="Akhbar MT" pitchFamily="2" charset="-78"/>
            </a:rPr>
            <a:t>1- </a:t>
          </a:r>
          <a:r>
            <a:rPr lang="ar-SY" sz="4000" b="1" dirty="0">
              <a:latin typeface="Arabic Typesetting" panose="03020402040406030203" pitchFamily="66" charset="-78"/>
              <a:cs typeface="Akhbar MT" pitchFamily="2" charset="-78"/>
            </a:rPr>
            <a:t>الفعل الماضي</a:t>
          </a:r>
          <a:endParaRPr lang="en-GB" sz="4000" b="1" dirty="0">
            <a:latin typeface="Arabic Typesetting" panose="03020402040406030203" pitchFamily="66" charset="-78"/>
            <a:cs typeface="Akhbar MT" pitchFamily="2" charset="-78"/>
          </a:endParaRPr>
        </a:p>
      </dgm:t>
    </dgm:pt>
    <dgm:pt modelId="{84EBC677-CAE4-4829-8A51-A56BA852CAFE}" type="parTrans" cxnId="{09D63C96-EA45-4FD9-9AB2-90BE0FEB38A1}">
      <dgm:prSet/>
      <dgm:spPr/>
      <dgm:t>
        <a:bodyPr/>
        <a:lstStyle/>
        <a:p>
          <a:endParaRPr lang="en-GB"/>
        </a:p>
      </dgm:t>
    </dgm:pt>
    <dgm:pt modelId="{DA6558D2-A41D-4F41-9A07-0EF1A018C0AD}" type="sibTrans" cxnId="{09D63C96-EA45-4FD9-9AB2-90BE0FEB38A1}">
      <dgm:prSet/>
      <dgm:spPr/>
      <dgm:t>
        <a:bodyPr/>
        <a:lstStyle/>
        <a:p>
          <a:endParaRPr lang="en-GB"/>
        </a:p>
      </dgm:t>
    </dgm:pt>
    <dgm:pt modelId="{BDBDFF73-FCCD-4D77-89AE-DCFC451C2BDA}">
      <dgm:prSet phldrT="[Text]" custT="1"/>
      <dgm:spPr/>
      <dgm:t>
        <a:bodyPr/>
        <a:lstStyle/>
        <a:p>
          <a:pPr algn="r" rtl="1"/>
          <a:r>
            <a:rPr lang="ar-SY" sz="2400" dirty="0">
              <a:cs typeface="Akhbar MT" pitchFamily="2" charset="-78"/>
            </a:rPr>
            <a:t>مبنيّ على</a:t>
          </a:r>
          <a:r>
            <a:rPr lang="ar-SY" sz="2400" b="1" u="none" dirty="0">
              <a:cs typeface="Akhbar MT" pitchFamily="2" charset="-78"/>
            </a:rPr>
            <a:t> الفتح </a:t>
          </a:r>
          <a:r>
            <a:rPr lang="ar-SY" sz="2400" dirty="0">
              <a:cs typeface="Akhbar MT" pitchFamily="2" charset="-78"/>
            </a:rPr>
            <a:t>(لم يتصل به شيء أو اتصلت به تاء التّأنيث السّاكنة أو ألف الاثنين أو </a:t>
          </a:r>
          <a:r>
            <a:rPr lang="ar-SY" sz="2400" dirty="0" err="1">
              <a:cs typeface="Akhbar MT" pitchFamily="2" charset="-78"/>
            </a:rPr>
            <a:t>نا</a:t>
          </a:r>
          <a:r>
            <a:rPr lang="ar-SY" sz="2400" dirty="0">
              <a:cs typeface="Akhbar MT" pitchFamily="2" charset="-78"/>
            </a:rPr>
            <a:t> الدالة على المفعولين).</a:t>
          </a:r>
          <a:endParaRPr lang="en-GB" sz="2400" dirty="0">
            <a:cs typeface="Akhbar MT" pitchFamily="2" charset="-78"/>
          </a:endParaRPr>
        </a:p>
      </dgm:t>
    </dgm:pt>
    <dgm:pt modelId="{744356D0-8440-459D-A788-B9D84AC2115B}" type="parTrans" cxnId="{E7A03743-C92D-4CB3-9B3F-678EC5454691}">
      <dgm:prSet/>
      <dgm:spPr/>
      <dgm:t>
        <a:bodyPr/>
        <a:lstStyle/>
        <a:p>
          <a:endParaRPr lang="en-GB"/>
        </a:p>
      </dgm:t>
    </dgm:pt>
    <dgm:pt modelId="{B85B5C8B-E499-459D-8851-145B94275EA0}" type="sibTrans" cxnId="{E7A03743-C92D-4CB3-9B3F-678EC5454691}">
      <dgm:prSet/>
      <dgm:spPr/>
      <dgm:t>
        <a:bodyPr/>
        <a:lstStyle/>
        <a:p>
          <a:endParaRPr lang="en-GB"/>
        </a:p>
      </dgm:t>
    </dgm:pt>
    <dgm:pt modelId="{F1D1A62C-8C48-4421-8067-234C5FBB05CF}">
      <dgm:prSet phldrT="[Text]" custT="1"/>
      <dgm:spPr/>
      <dgm:t>
        <a:bodyPr/>
        <a:lstStyle/>
        <a:p>
          <a:pPr algn="r" rtl="1"/>
          <a:r>
            <a:rPr lang="ar-SY" sz="2400" dirty="0">
              <a:cs typeface="Akhbar MT" pitchFamily="2" charset="-78"/>
            </a:rPr>
            <a:t>مبنيّ على </a:t>
          </a:r>
          <a:r>
            <a:rPr lang="ar-SY" sz="2400" b="1" dirty="0">
              <a:cs typeface="Akhbar MT" pitchFamily="2" charset="-78"/>
            </a:rPr>
            <a:t>الضّم</a:t>
          </a:r>
          <a:r>
            <a:rPr lang="ar-SY" sz="2400" dirty="0">
              <a:cs typeface="Akhbar MT" pitchFamily="2" charset="-78"/>
            </a:rPr>
            <a:t> (واو الجماعة).</a:t>
          </a:r>
          <a:endParaRPr lang="en-GB" sz="2400" dirty="0">
            <a:cs typeface="Akhbar MT" pitchFamily="2" charset="-78"/>
          </a:endParaRPr>
        </a:p>
      </dgm:t>
    </dgm:pt>
    <dgm:pt modelId="{A511A2F4-F99C-440E-A80E-09F699768C3A}" type="parTrans" cxnId="{77713FA9-D79D-4DEF-BFEE-14CCF2CBE9D0}">
      <dgm:prSet/>
      <dgm:spPr/>
      <dgm:t>
        <a:bodyPr/>
        <a:lstStyle/>
        <a:p>
          <a:endParaRPr lang="en-GB"/>
        </a:p>
      </dgm:t>
    </dgm:pt>
    <dgm:pt modelId="{24E0CD0D-10D6-4AAA-BC0A-34C643F8F9A6}" type="sibTrans" cxnId="{77713FA9-D79D-4DEF-BFEE-14CCF2CBE9D0}">
      <dgm:prSet/>
      <dgm:spPr/>
      <dgm:t>
        <a:bodyPr/>
        <a:lstStyle/>
        <a:p>
          <a:endParaRPr lang="en-GB"/>
        </a:p>
      </dgm:t>
    </dgm:pt>
    <dgm:pt modelId="{2C4D5363-9490-44D0-9994-193BA0B59E17}">
      <dgm:prSet phldrT="[Text]" custT="1"/>
      <dgm:spPr/>
      <dgm:t>
        <a:bodyPr/>
        <a:lstStyle/>
        <a:p>
          <a:pPr algn="r" rtl="1"/>
          <a:r>
            <a:rPr lang="ar-SY" sz="2400" dirty="0">
              <a:cs typeface="Akhbar MT" pitchFamily="2" charset="-78"/>
            </a:rPr>
            <a:t>مبنيّ على </a:t>
          </a:r>
          <a:r>
            <a:rPr lang="ar-SY" sz="2400" b="1" dirty="0">
              <a:cs typeface="Akhbar MT" pitchFamily="2" charset="-78"/>
            </a:rPr>
            <a:t>السّكون</a:t>
          </a:r>
          <a:r>
            <a:rPr lang="ar-SY" sz="2400" dirty="0">
              <a:cs typeface="Akhbar MT" pitchFamily="2" charset="-78"/>
            </a:rPr>
            <a:t> (اتصلت به تاء الفاعل المتحركة أو نون النّسوة أو </a:t>
          </a:r>
          <a:r>
            <a:rPr lang="ar-SY" sz="2400" dirty="0" err="1">
              <a:cs typeface="Akhbar MT" pitchFamily="2" charset="-78"/>
            </a:rPr>
            <a:t>نا</a:t>
          </a:r>
          <a:r>
            <a:rPr lang="ar-SY" sz="2400" dirty="0">
              <a:cs typeface="Akhbar MT" pitchFamily="2" charset="-78"/>
            </a:rPr>
            <a:t> الدالة على الفاعلين).</a:t>
          </a:r>
          <a:endParaRPr lang="en-GB" sz="2400" dirty="0">
            <a:cs typeface="Akhbar MT" pitchFamily="2" charset="-78"/>
          </a:endParaRPr>
        </a:p>
      </dgm:t>
    </dgm:pt>
    <dgm:pt modelId="{FA855358-4952-4660-8C48-0D8A6B2D9BD6}" type="parTrans" cxnId="{570C9A84-8A25-4D9A-B058-458177505D3D}">
      <dgm:prSet/>
      <dgm:spPr/>
      <dgm:t>
        <a:bodyPr/>
        <a:lstStyle/>
        <a:p>
          <a:endParaRPr lang="en-GB"/>
        </a:p>
      </dgm:t>
    </dgm:pt>
    <dgm:pt modelId="{DECE6D65-C5C5-4359-A062-646489ED0B8B}" type="sibTrans" cxnId="{570C9A84-8A25-4D9A-B058-458177505D3D}">
      <dgm:prSet/>
      <dgm:spPr/>
      <dgm:t>
        <a:bodyPr/>
        <a:lstStyle/>
        <a:p>
          <a:endParaRPr lang="en-GB"/>
        </a:p>
      </dgm:t>
    </dgm:pt>
    <dgm:pt modelId="{B15533B1-88DD-4CFB-B1E3-DDD91791E996}" type="pres">
      <dgm:prSet presAssocID="{5F85D99F-3FF1-4766-B3ED-13EDC8E2B3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Y"/>
        </a:p>
      </dgm:t>
    </dgm:pt>
    <dgm:pt modelId="{4FD38917-43A4-43B4-B014-C0CFF5101CF9}" type="pres">
      <dgm:prSet presAssocID="{F17DB538-9E1D-4B17-BD94-A3134EEDE4A4}" presName="parentText" presStyleLbl="node1" presStyleIdx="0" presStyleCnt="1" custLinFactNeighborX="1561" custLinFactNeighborY="-13950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A0DDC95B-6F64-46FC-800B-454596EE5A9A}" type="pres">
      <dgm:prSet presAssocID="{F17DB538-9E1D-4B17-BD94-A3134EEDE4A4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09D63C96-EA45-4FD9-9AB2-90BE0FEB38A1}" srcId="{5F85D99F-3FF1-4766-B3ED-13EDC8E2B3C2}" destId="{F17DB538-9E1D-4B17-BD94-A3134EEDE4A4}" srcOrd="0" destOrd="0" parTransId="{84EBC677-CAE4-4829-8A51-A56BA852CAFE}" sibTransId="{DA6558D2-A41D-4F41-9A07-0EF1A018C0AD}"/>
    <dgm:cxn modelId="{19D31DAE-3219-4284-9A53-E331C83C3503}" type="presOf" srcId="{F17DB538-9E1D-4B17-BD94-A3134EEDE4A4}" destId="{4FD38917-43A4-43B4-B014-C0CFF5101CF9}" srcOrd="0" destOrd="0" presId="urn:microsoft.com/office/officeart/2005/8/layout/vList2"/>
    <dgm:cxn modelId="{77713FA9-D79D-4DEF-BFEE-14CCF2CBE9D0}" srcId="{F17DB538-9E1D-4B17-BD94-A3134EEDE4A4}" destId="{F1D1A62C-8C48-4421-8067-234C5FBB05CF}" srcOrd="1" destOrd="0" parTransId="{A511A2F4-F99C-440E-A80E-09F699768C3A}" sibTransId="{24E0CD0D-10D6-4AAA-BC0A-34C643F8F9A6}"/>
    <dgm:cxn modelId="{0BE8B5CC-32A4-4D9A-9DAC-CF28D1E8C59D}" type="presOf" srcId="{2C4D5363-9490-44D0-9994-193BA0B59E17}" destId="{A0DDC95B-6F64-46FC-800B-454596EE5A9A}" srcOrd="0" destOrd="2" presId="urn:microsoft.com/office/officeart/2005/8/layout/vList2"/>
    <dgm:cxn modelId="{1B1A0DAD-1797-44E4-B846-952A119C156A}" type="presOf" srcId="{5F85D99F-3FF1-4766-B3ED-13EDC8E2B3C2}" destId="{B15533B1-88DD-4CFB-B1E3-DDD91791E996}" srcOrd="0" destOrd="0" presId="urn:microsoft.com/office/officeart/2005/8/layout/vList2"/>
    <dgm:cxn modelId="{F46C06AB-AF36-4C8D-A4F5-6B2C676FFB27}" type="presOf" srcId="{BDBDFF73-FCCD-4D77-89AE-DCFC451C2BDA}" destId="{A0DDC95B-6F64-46FC-800B-454596EE5A9A}" srcOrd="0" destOrd="0" presId="urn:microsoft.com/office/officeart/2005/8/layout/vList2"/>
    <dgm:cxn modelId="{E7A03743-C92D-4CB3-9B3F-678EC5454691}" srcId="{F17DB538-9E1D-4B17-BD94-A3134EEDE4A4}" destId="{BDBDFF73-FCCD-4D77-89AE-DCFC451C2BDA}" srcOrd="0" destOrd="0" parTransId="{744356D0-8440-459D-A788-B9D84AC2115B}" sibTransId="{B85B5C8B-E499-459D-8851-145B94275EA0}"/>
    <dgm:cxn modelId="{570C9A84-8A25-4D9A-B058-458177505D3D}" srcId="{F17DB538-9E1D-4B17-BD94-A3134EEDE4A4}" destId="{2C4D5363-9490-44D0-9994-193BA0B59E17}" srcOrd="2" destOrd="0" parTransId="{FA855358-4952-4660-8C48-0D8A6B2D9BD6}" sibTransId="{DECE6D65-C5C5-4359-A062-646489ED0B8B}"/>
    <dgm:cxn modelId="{6A259DA4-2C65-4A01-B13A-3E166BFC4CA8}" type="presOf" srcId="{F1D1A62C-8C48-4421-8067-234C5FBB05CF}" destId="{A0DDC95B-6F64-46FC-800B-454596EE5A9A}" srcOrd="0" destOrd="1" presId="urn:microsoft.com/office/officeart/2005/8/layout/vList2"/>
    <dgm:cxn modelId="{D91E9BDF-E34C-44F3-BCD7-06643FD9C0FE}" type="presParOf" srcId="{B15533B1-88DD-4CFB-B1E3-DDD91791E996}" destId="{4FD38917-43A4-43B4-B014-C0CFF5101CF9}" srcOrd="0" destOrd="0" presId="urn:microsoft.com/office/officeart/2005/8/layout/vList2"/>
    <dgm:cxn modelId="{3100A52E-185F-4E05-B0DD-9BA1B7AD7FA1}" type="presParOf" srcId="{B15533B1-88DD-4CFB-B1E3-DDD91791E996}" destId="{A0DDC95B-6F64-46FC-800B-454596EE5A9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F85D99F-3FF1-4766-B3ED-13EDC8E2B3C2}" type="doc">
      <dgm:prSet loTypeId="urn:microsoft.com/office/officeart/2005/8/layout/vList2" loCatId="list" qsTypeId="urn:microsoft.com/office/officeart/2005/8/quickstyle/3d3" qsCatId="3D" csTypeId="urn:microsoft.com/office/officeart/2005/8/colors/accent3_3" csCatId="accent3" phldr="1"/>
      <dgm:spPr/>
      <dgm:t>
        <a:bodyPr/>
        <a:lstStyle/>
        <a:p>
          <a:endParaRPr lang="en-GB"/>
        </a:p>
      </dgm:t>
    </dgm:pt>
    <dgm:pt modelId="{E05403AF-B647-4C7B-B202-786E19A8DA70}">
      <dgm:prSet phldrT="[Text]" custT="1"/>
      <dgm:spPr>
        <a:solidFill>
          <a:srgbClr val="7030A0"/>
        </a:solidFill>
      </dgm:spPr>
      <dgm:t>
        <a:bodyPr/>
        <a:lstStyle/>
        <a:p>
          <a:pPr algn="r" rtl="1"/>
          <a:r>
            <a:rPr lang="ar-SY" sz="4400" dirty="0">
              <a:latin typeface="Arabic Typesetting" panose="03020402040406030203" pitchFamily="66" charset="-78"/>
              <a:cs typeface="Arabic Typesetting" panose="03020402040406030203" pitchFamily="66" charset="-78"/>
            </a:rPr>
            <a:t>2- </a:t>
          </a:r>
          <a:r>
            <a:rPr lang="ar-SY" sz="4000" b="1" dirty="0">
              <a:latin typeface="Arabic Typesetting" panose="03020402040406030203" pitchFamily="66" charset="-78"/>
              <a:cs typeface="Akhbar MT" pitchFamily="2" charset="-78"/>
            </a:rPr>
            <a:t>الفعل الأمر</a:t>
          </a:r>
          <a:endParaRPr lang="en-GB" sz="4000" b="1" dirty="0">
            <a:latin typeface="Arabic Typesetting" panose="03020402040406030203" pitchFamily="66" charset="-78"/>
            <a:cs typeface="Akhbar MT" pitchFamily="2" charset="-78"/>
          </a:endParaRPr>
        </a:p>
      </dgm:t>
    </dgm:pt>
    <dgm:pt modelId="{049A4C4C-3621-463B-B845-3C5AB4489336}" type="parTrans" cxnId="{35AF26A7-6013-40C3-9FA5-4EFB00CD5175}">
      <dgm:prSet/>
      <dgm:spPr/>
      <dgm:t>
        <a:bodyPr/>
        <a:lstStyle/>
        <a:p>
          <a:endParaRPr lang="en-GB"/>
        </a:p>
      </dgm:t>
    </dgm:pt>
    <dgm:pt modelId="{4F842C07-58E8-4977-ABFC-F97A8558CD75}" type="sibTrans" cxnId="{35AF26A7-6013-40C3-9FA5-4EFB00CD5175}">
      <dgm:prSet/>
      <dgm:spPr/>
      <dgm:t>
        <a:bodyPr/>
        <a:lstStyle/>
        <a:p>
          <a:endParaRPr lang="en-GB"/>
        </a:p>
      </dgm:t>
    </dgm:pt>
    <dgm:pt modelId="{47E4BC5A-2BC8-49DF-A209-A138DDE82508}">
      <dgm:prSet phldrT="[Text]" custT="1"/>
      <dgm:spPr/>
      <dgm:t>
        <a:bodyPr/>
        <a:lstStyle/>
        <a:p>
          <a:pPr algn="r" rtl="1"/>
          <a:r>
            <a:rPr lang="ar-SY" sz="2400" dirty="0">
              <a:cs typeface="Akhbar MT" pitchFamily="2" charset="-78"/>
            </a:rPr>
            <a:t>مبنيّ على </a:t>
          </a:r>
          <a:r>
            <a:rPr lang="ar-SY" sz="2400" b="1" dirty="0">
              <a:cs typeface="Akhbar MT" pitchFamily="2" charset="-78"/>
            </a:rPr>
            <a:t>السّكون</a:t>
          </a:r>
          <a:r>
            <a:rPr lang="ar-SY" sz="2400" dirty="0">
              <a:cs typeface="Akhbar MT" pitchFamily="2" charset="-78"/>
            </a:rPr>
            <a:t> (لم يتصل به شيء، وكان صحيح الآخر، أو إذا اتصلت به بنون النّسوة).</a:t>
          </a:r>
          <a:endParaRPr lang="en-GB" sz="2400" dirty="0">
            <a:cs typeface="Akhbar MT" pitchFamily="2" charset="-78"/>
          </a:endParaRPr>
        </a:p>
      </dgm:t>
    </dgm:pt>
    <dgm:pt modelId="{898BE350-4624-4884-AE74-8F0D4C16FEA6}" type="parTrans" cxnId="{7FE66AA4-BC8C-4052-8FEE-EC4C111941AC}">
      <dgm:prSet/>
      <dgm:spPr/>
      <dgm:t>
        <a:bodyPr/>
        <a:lstStyle/>
        <a:p>
          <a:endParaRPr lang="en-GB"/>
        </a:p>
      </dgm:t>
    </dgm:pt>
    <dgm:pt modelId="{150CFC7A-76B4-4998-B69E-5FF0F4D01DA7}" type="sibTrans" cxnId="{7FE66AA4-BC8C-4052-8FEE-EC4C111941AC}">
      <dgm:prSet/>
      <dgm:spPr/>
      <dgm:t>
        <a:bodyPr/>
        <a:lstStyle/>
        <a:p>
          <a:endParaRPr lang="en-GB"/>
        </a:p>
      </dgm:t>
    </dgm:pt>
    <dgm:pt modelId="{1E21E2C4-6E97-46FF-B158-D143CE77C2A3}">
      <dgm:prSet phldrT="[Text]" custT="1"/>
      <dgm:spPr/>
      <dgm:t>
        <a:bodyPr/>
        <a:lstStyle/>
        <a:p>
          <a:pPr algn="r" rtl="1"/>
          <a:r>
            <a:rPr lang="ar-SY" sz="2400" dirty="0">
              <a:cs typeface="Akhbar MT" pitchFamily="2" charset="-78"/>
            </a:rPr>
            <a:t>مبنيّ على </a:t>
          </a:r>
          <a:r>
            <a:rPr lang="ar-SY" sz="2400" b="1" dirty="0">
              <a:cs typeface="Akhbar MT" pitchFamily="2" charset="-78"/>
            </a:rPr>
            <a:t>حذف حرف العلة </a:t>
          </a:r>
          <a:r>
            <a:rPr lang="ar-SY" sz="2400" dirty="0">
              <a:cs typeface="Akhbar MT" pitchFamily="2" charset="-78"/>
            </a:rPr>
            <a:t>(معتلّ الآخر).</a:t>
          </a:r>
          <a:endParaRPr lang="en-GB" sz="2400" dirty="0">
            <a:cs typeface="Akhbar MT" pitchFamily="2" charset="-78"/>
          </a:endParaRPr>
        </a:p>
      </dgm:t>
    </dgm:pt>
    <dgm:pt modelId="{61F9B26E-3B70-49AD-8445-5949AFF07A4E}" type="parTrans" cxnId="{6245111F-496C-481E-BDEC-E21F6BEC2B81}">
      <dgm:prSet/>
      <dgm:spPr/>
      <dgm:t>
        <a:bodyPr/>
        <a:lstStyle/>
        <a:p>
          <a:endParaRPr lang="en-GB"/>
        </a:p>
      </dgm:t>
    </dgm:pt>
    <dgm:pt modelId="{8DA7B571-301A-4973-B06B-2BF24417531D}" type="sibTrans" cxnId="{6245111F-496C-481E-BDEC-E21F6BEC2B81}">
      <dgm:prSet/>
      <dgm:spPr/>
      <dgm:t>
        <a:bodyPr/>
        <a:lstStyle/>
        <a:p>
          <a:endParaRPr lang="en-GB"/>
        </a:p>
      </dgm:t>
    </dgm:pt>
    <dgm:pt modelId="{6F07CA52-E6C9-4195-8840-E2F9007B1933}">
      <dgm:prSet phldrT="[Text]" custT="1"/>
      <dgm:spPr/>
      <dgm:t>
        <a:bodyPr/>
        <a:lstStyle/>
        <a:p>
          <a:pPr algn="r" rtl="1"/>
          <a:r>
            <a:rPr lang="ar-SY" sz="2400" dirty="0">
              <a:cs typeface="Akhbar MT" pitchFamily="2" charset="-78"/>
            </a:rPr>
            <a:t>مبنيّ على </a:t>
          </a:r>
          <a:r>
            <a:rPr lang="ar-SY" sz="2400" b="1" dirty="0">
              <a:cs typeface="Akhbar MT" pitchFamily="2" charset="-78"/>
            </a:rPr>
            <a:t>حذف النون </a:t>
          </a:r>
          <a:r>
            <a:rPr lang="ar-SY" sz="2400" dirty="0">
              <a:cs typeface="Akhbar MT" pitchFamily="2" charset="-78"/>
            </a:rPr>
            <a:t>(مضارعه من الأفعال الخمسة).</a:t>
          </a:r>
          <a:endParaRPr lang="en-GB" sz="2400" dirty="0">
            <a:cs typeface="Akhbar MT" pitchFamily="2" charset="-78"/>
          </a:endParaRPr>
        </a:p>
      </dgm:t>
    </dgm:pt>
    <dgm:pt modelId="{64D96A37-A4F9-4346-8599-32A78BDE4859}" type="parTrans" cxnId="{DC19B9B0-429A-4837-9383-6FE66F66598C}">
      <dgm:prSet/>
      <dgm:spPr/>
      <dgm:t>
        <a:bodyPr/>
        <a:lstStyle/>
        <a:p>
          <a:endParaRPr lang="en-GB"/>
        </a:p>
      </dgm:t>
    </dgm:pt>
    <dgm:pt modelId="{C63903EF-ABB9-4F49-B5EA-9B6FBDC8249C}" type="sibTrans" cxnId="{DC19B9B0-429A-4837-9383-6FE66F66598C}">
      <dgm:prSet/>
      <dgm:spPr/>
      <dgm:t>
        <a:bodyPr/>
        <a:lstStyle/>
        <a:p>
          <a:endParaRPr lang="en-GB"/>
        </a:p>
      </dgm:t>
    </dgm:pt>
    <dgm:pt modelId="{4942E43C-42B1-4634-BC79-1BE5FEBD3C16}">
      <dgm:prSet phldrT="[Text]" custT="1"/>
      <dgm:spPr/>
      <dgm:t>
        <a:bodyPr/>
        <a:lstStyle/>
        <a:p>
          <a:pPr algn="r" rtl="1"/>
          <a:r>
            <a:rPr lang="ar-SY" sz="2400" dirty="0">
              <a:cs typeface="Akhbar MT" pitchFamily="2" charset="-78"/>
            </a:rPr>
            <a:t>مبنيّ على </a:t>
          </a:r>
          <a:r>
            <a:rPr lang="ar-SY" sz="2400" b="1" dirty="0">
              <a:cs typeface="Akhbar MT" pitchFamily="2" charset="-78"/>
            </a:rPr>
            <a:t>الفتح</a:t>
          </a:r>
          <a:r>
            <a:rPr lang="ar-SY" sz="2400" dirty="0">
              <a:cs typeface="Akhbar MT" pitchFamily="2" charset="-78"/>
            </a:rPr>
            <a:t> (باشرته إحدى نونَي التوكيد الثّقيلة أو الخفيفة).</a:t>
          </a:r>
          <a:endParaRPr lang="en-GB" sz="2400" dirty="0">
            <a:cs typeface="Akhbar MT" pitchFamily="2" charset="-78"/>
          </a:endParaRPr>
        </a:p>
      </dgm:t>
    </dgm:pt>
    <dgm:pt modelId="{64EF466C-A612-4BD1-9D25-1092023BC00E}" type="parTrans" cxnId="{CEBE67E6-CBEA-496C-9DC0-2895462C7312}">
      <dgm:prSet/>
      <dgm:spPr/>
      <dgm:t>
        <a:bodyPr/>
        <a:lstStyle/>
        <a:p>
          <a:endParaRPr lang="en-GB"/>
        </a:p>
      </dgm:t>
    </dgm:pt>
    <dgm:pt modelId="{5E256EFA-2CE6-41A9-8C94-4C0259CB274F}" type="sibTrans" cxnId="{CEBE67E6-CBEA-496C-9DC0-2895462C7312}">
      <dgm:prSet/>
      <dgm:spPr/>
      <dgm:t>
        <a:bodyPr/>
        <a:lstStyle/>
        <a:p>
          <a:endParaRPr lang="en-GB"/>
        </a:p>
      </dgm:t>
    </dgm:pt>
    <dgm:pt modelId="{B15533B1-88DD-4CFB-B1E3-DDD91791E996}" type="pres">
      <dgm:prSet presAssocID="{5F85D99F-3FF1-4766-B3ED-13EDC8E2B3C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pPr rtl="1"/>
          <a:endParaRPr lang="ar-SY"/>
        </a:p>
      </dgm:t>
    </dgm:pt>
    <dgm:pt modelId="{2BFAD08B-6297-4A1B-AA42-0AE1FC4486FE}" type="pres">
      <dgm:prSet presAssocID="{E05403AF-B647-4C7B-B202-786E19A8DA70}" presName="parentText" presStyleLbl="node1" presStyleIdx="0" presStyleCnt="1" custScaleX="90161" custLinFactNeighborY="-7929">
        <dgm:presLayoutVars>
          <dgm:chMax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32111425-FED8-4E18-B385-CCBDE3BD5A05}" type="pres">
      <dgm:prSet presAssocID="{E05403AF-B647-4C7B-B202-786E19A8DA70}" presName="childText" presStyleLbl="revTx" presStyleIdx="0" presStyleCnt="1" custScaleY="130819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A1C57082-1C16-4887-9610-514FF49010EC}" type="presOf" srcId="{E05403AF-B647-4C7B-B202-786E19A8DA70}" destId="{2BFAD08B-6297-4A1B-AA42-0AE1FC4486FE}" srcOrd="0" destOrd="0" presId="urn:microsoft.com/office/officeart/2005/8/layout/vList2"/>
    <dgm:cxn modelId="{CEBE67E6-CBEA-496C-9DC0-2895462C7312}" srcId="{E05403AF-B647-4C7B-B202-786E19A8DA70}" destId="{4942E43C-42B1-4634-BC79-1BE5FEBD3C16}" srcOrd="3" destOrd="0" parTransId="{64EF466C-A612-4BD1-9D25-1092023BC00E}" sibTransId="{5E256EFA-2CE6-41A9-8C94-4C0259CB274F}"/>
    <dgm:cxn modelId="{CEFF78E4-BAA2-4915-B5FD-89E6E2583914}" type="presOf" srcId="{47E4BC5A-2BC8-49DF-A209-A138DDE82508}" destId="{32111425-FED8-4E18-B385-CCBDE3BD5A05}" srcOrd="0" destOrd="0" presId="urn:microsoft.com/office/officeart/2005/8/layout/vList2"/>
    <dgm:cxn modelId="{6245111F-496C-481E-BDEC-E21F6BEC2B81}" srcId="{E05403AF-B647-4C7B-B202-786E19A8DA70}" destId="{1E21E2C4-6E97-46FF-B158-D143CE77C2A3}" srcOrd="1" destOrd="0" parTransId="{61F9B26E-3B70-49AD-8445-5949AFF07A4E}" sibTransId="{8DA7B571-301A-4973-B06B-2BF24417531D}"/>
    <dgm:cxn modelId="{7FE66AA4-BC8C-4052-8FEE-EC4C111941AC}" srcId="{E05403AF-B647-4C7B-B202-786E19A8DA70}" destId="{47E4BC5A-2BC8-49DF-A209-A138DDE82508}" srcOrd="0" destOrd="0" parTransId="{898BE350-4624-4884-AE74-8F0D4C16FEA6}" sibTransId="{150CFC7A-76B4-4998-B69E-5FF0F4D01DA7}"/>
    <dgm:cxn modelId="{34A417AE-3939-4D4A-B9DD-AE44F1520AFB}" type="presOf" srcId="{1E21E2C4-6E97-46FF-B158-D143CE77C2A3}" destId="{32111425-FED8-4E18-B385-CCBDE3BD5A05}" srcOrd="0" destOrd="1" presId="urn:microsoft.com/office/officeart/2005/8/layout/vList2"/>
    <dgm:cxn modelId="{F610A02A-09F7-48EB-9AD6-9DFABEA7BF3A}" type="presOf" srcId="{6F07CA52-E6C9-4195-8840-E2F9007B1933}" destId="{32111425-FED8-4E18-B385-CCBDE3BD5A05}" srcOrd="0" destOrd="2" presId="urn:microsoft.com/office/officeart/2005/8/layout/vList2"/>
    <dgm:cxn modelId="{BA2E9B78-097B-4514-A7D5-B7A0EA13CA5E}" type="presOf" srcId="{4942E43C-42B1-4634-BC79-1BE5FEBD3C16}" destId="{32111425-FED8-4E18-B385-CCBDE3BD5A05}" srcOrd="0" destOrd="3" presId="urn:microsoft.com/office/officeart/2005/8/layout/vList2"/>
    <dgm:cxn modelId="{DC19B9B0-429A-4837-9383-6FE66F66598C}" srcId="{E05403AF-B647-4C7B-B202-786E19A8DA70}" destId="{6F07CA52-E6C9-4195-8840-E2F9007B1933}" srcOrd="2" destOrd="0" parTransId="{64D96A37-A4F9-4346-8599-32A78BDE4859}" sibTransId="{C63903EF-ABB9-4F49-B5EA-9B6FBDC8249C}"/>
    <dgm:cxn modelId="{35AF26A7-6013-40C3-9FA5-4EFB00CD5175}" srcId="{5F85D99F-3FF1-4766-B3ED-13EDC8E2B3C2}" destId="{E05403AF-B647-4C7B-B202-786E19A8DA70}" srcOrd="0" destOrd="0" parTransId="{049A4C4C-3621-463B-B845-3C5AB4489336}" sibTransId="{4F842C07-58E8-4977-ABFC-F97A8558CD75}"/>
    <dgm:cxn modelId="{1B1A0DAD-1797-44E4-B846-952A119C156A}" type="presOf" srcId="{5F85D99F-3FF1-4766-B3ED-13EDC8E2B3C2}" destId="{B15533B1-88DD-4CFB-B1E3-DDD91791E996}" srcOrd="0" destOrd="0" presId="urn:microsoft.com/office/officeart/2005/8/layout/vList2"/>
    <dgm:cxn modelId="{8479D778-6C76-40B1-800F-5E9E0045498D}" type="presParOf" srcId="{B15533B1-88DD-4CFB-B1E3-DDD91791E996}" destId="{2BFAD08B-6297-4A1B-AA42-0AE1FC4486FE}" srcOrd="0" destOrd="0" presId="urn:microsoft.com/office/officeart/2005/8/layout/vList2"/>
    <dgm:cxn modelId="{EBC603D7-D195-487A-BFED-87761B0AB64F}" type="presParOf" srcId="{B15533B1-88DD-4CFB-B1E3-DDD91791E996}" destId="{32111425-FED8-4E18-B385-CCBDE3BD5A05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0D9035E-7909-4548-B65B-E64E26CE894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GB"/>
        </a:p>
      </dgm:t>
    </dgm:pt>
    <dgm:pt modelId="{6ABCF087-8EAE-4BEC-9781-11E21B1BAEC9}" type="pres">
      <dgm:prSet presAssocID="{60D9035E-7909-4548-B65B-E64E26CE8942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62A17A39-810E-40C0-B3C5-A55AA4A2381E}" type="presOf" srcId="{60D9035E-7909-4548-B65B-E64E26CE8942}" destId="{6ABCF087-8EAE-4BEC-9781-11E21B1BAEC9}" srcOrd="0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520D38-39FE-4A49-ABA6-EF16C0C67B2F}" type="doc">
      <dgm:prSet loTypeId="urn:microsoft.com/office/officeart/2005/8/layout/orgChart1" loCatId="hierarchy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071458DB-C423-4A37-8898-172BDA39B397}">
      <dgm:prSet phldrT="[Text]" custT="1"/>
      <dgm:spPr/>
      <dgm:t>
        <a:bodyPr/>
        <a:lstStyle/>
        <a:p>
          <a:pPr rtl="0"/>
          <a:r>
            <a:rPr lang="ar-SY" sz="2800" b="1">
              <a:cs typeface="Akhbar MT" pitchFamily="2" charset="-78"/>
            </a:rPr>
            <a:t>الفعل المضارع</a:t>
          </a:r>
          <a:endParaRPr lang="en-GB" sz="2800" b="1" dirty="0">
            <a:cs typeface="Akhbar MT" pitchFamily="2" charset="-78"/>
          </a:endParaRPr>
        </a:p>
      </dgm:t>
    </dgm:pt>
    <dgm:pt modelId="{DC4A34C8-55EA-40E3-80AF-F555CD83998F}" type="parTrans" cxnId="{096E84EB-4BBB-46B8-8C23-523C5DE7A524}">
      <dgm:prSet/>
      <dgm:spPr/>
      <dgm:t>
        <a:bodyPr/>
        <a:lstStyle/>
        <a:p>
          <a:pPr rtl="0"/>
          <a:endParaRPr lang="en-GB"/>
        </a:p>
      </dgm:t>
    </dgm:pt>
    <dgm:pt modelId="{2F8BB607-42E1-49F4-AA55-0D80B8B5B46C}" type="sibTrans" cxnId="{096E84EB-4BBB-46B8-8C23-523C5DE7A524}">
      <dgm:prSet/>
      <dgm:spPr/>
      <dgm:t>
        <a:bodyPr/>
        <a:lstStyle/>
        <a:p>
          <a:pPr rtl="0"/>
          <a:endParaRPr lang="en-GB"/>
        </a:p>
      </dgm:t>
    </dgm:pt>
    <dgm:pt modelId="{A5D397EF-1986-42FD-9392-A37CB6369BFF}">
      <dgm:prSet phldrT="[Text]" custT="1"/>
      <dgm:spPr/>
      <dgm:t>
        <a:bodyPr/>
        <a:lstStyle/>
        <a:p>
          <a:pPr rtl="0"/>
          <a:r>
            <a:rPr lang="ar-SY" sz="2000" b="1" dirty="0">
              <a:cs typeface="Akhbar MT" pitchFamily="2" charset="-78"/>
            </a:rPr>
            <a:t>مبنيٌّ (بناءً عارضًا)</a:t>
          </a:r>
          <a:r>
            <a:rPr lang="ar-SY" sz="1600" b="1" dirty="0">
              <a:cs typeface="Akhbar MT" pitchFamily="2" charset="-78"/>
            </a:rPr>
            <a:t> </a:t>
          </a:r>
          <a:endParaRPr lang="en-GB" sz="1600" b="1" dirty="0">
            <a:cs typeface="Akhbar MT" pitchFamily="2" charset="-78"/>
          </a:endParaRPr>
        </a:p>
      </dgm:t>
    </dgm:pt>
    <dgm:pt modelId="{9282DBDB-D91D-4933-9E65-9DEE1AE0C5E4}" type="parTrans" cxnId="{C3944AA3-E44E-419E-AE0A-4FCEB35593A9}">
      <dgm:prSet/>
      <dgm:spPr/>
      <dgm:t>
        <a:bodyPr/>
        <a:lstStyle/>
        <a:p>
          <a:pPr rtl="0"/>
          <a:endParaRPr lang="en-GB" sz="1600">
            <a:cs typeface="Akhbar MT" pitchFamily="2" charset="-78"/>
          </a:endParaRPr>
        </a:p>
      </dgm:t>
    </dgm:pt>
    <dgm:pt modelId="{C974F386-D19F-43C1-B9FA-DE073F6D9546}" type="sibTrans" cxnId="{C3944AA3-E44E-419E-AE0A-4FCEB35593A9}">
      <dgm:prSet/>
      <dgm:spPr/>
      <dgm:t>
        <a:bodyPr/>
        <a:lstStyle/>
        <a:p>
          <a:pPr rtl="0"/>
          <a:endParaRPr lang="en-GB"/>
        </a:p>
      </dgm:t>
    </dgm:pt>
    <dgm:pt modelId="{F2C59ABD-1B60-4C04-A3FE-CF4A8F702550}">
      <dgm:prSet phldrT="[Text]" custT="1"/>
      <dgm:spPr/>
      <dgm:t>
        <a:bodyPr/>
        <a:lstStyle/>
        <a:p>
          <a:pPr rtl="0"/>
          <a:r>
            <a:rPr lang="ar-SY" sz="2000" b="1" dirty="0">
              <a:cs typeface="Akhbar MT" pitchFamily="2" charset="-78"/>
            </a:rPr>
            <a:t>باشرته نون التّوكيد</a:t>
          </a:r>
          <a:endParaRPr lang="en-GB" sz="2000" b="1" dirty="0">
            <a:cs typeface="Akhbar MT" pitchFamily="2" charset="-78"/>
          </a:endParaRPr>
        </a:p>
      </dgm:t>
    </dgm:pt>
    <dgm:pt modelId="{7FF0F250-0056-4B18-8681-BA217986BDCA}" type="parTrans" cxnId="{40731B61-9D17-436A-911E-C0561FFDC78C}">
      <dgm:prSet/>
      <dgm:spPr/>
      <dgm:t>
        <a:bodyPr/>
        <a:lstStyle/>
        <a:p>
          <a:pPr rtl="0"/>
          <a:endParaRPr lang="en-GB" sz="1600">
            <a:cs typeface="Akhbar MT" pitchFamily="2" charset="-78"/>
          </a:endParaRPr>
        </a:p>
      </dgm:t>
    </dgm:pt>
    <dgm:pt modelId="{DE5A16F6-DD6B-43F3-81F7-2C3934107265}" type="sibTrans" cxnId="{40731B61-9D17-436A-911E-C0561FFDC78C}">
      <dgm:prSet/>
      <dgm:spPr/>
      <dgm:t>
        <a:bodyPr/>
        <a:lstStyle/>
        <a:p>
          <a:pPr rtl="0"/>
          <a:endParaRPr lang="en-GB"/>
        </a:p>
      </dgm:t>
    </dgm:pt>
    <dgm:pt modelId="{A4AF3DB3-2542-4323-8617-C8F11FE663C7}">
      <dgm:prSet phldrT="[Text]" custT="1"/>
      <dgm:spPr/>
      <dgm:t>
        <a:bodyPr/>
        <a:lstStyle/>
        <a:p>
          <a:pPr rtl="0"/>
          <a:r>
            <a:rPr lang="ar-SY" sz="2000" b="1" dirty="0">
              <a:cs typeface="Akhbar MT" pitchFamily="2" charset="-78"/>
            </a:rPr>
            <a:t>اتصلت به نون النّسوة</a:t>
          </a:r>
          <a:endParaRPr lang="en-GB" sz="2000" b="1" dirty="0">
            <a:cs typeface="Akhbar MT" pitchFamily="2" charset="-78"/>
          </a:endParaRPr>
        </a:p>
      </dgm:t>
    </dgm:pt>
    <dgm:pt modelId="{6CE1E00D-2A6C-4A3B-8713-0CE3BB2BA63B}" type="parTrans" cxnId="{045DF157-A149-4948-8A29-DEA43B9A8081}">
      <dgm:prSet/>
      <dgm:spPr/>
      <dgm:t>
        <a:bodyPr/>
        <a:lstStyle/>
        <a:p>
          <a:pPr rtl="0"/>
          <a:endParaRPr lang="en-GB" sz="1600">
            <a:cs typeface="Akhbar MT" pitchFamily="2" charset="-78"/>
          </a:endParaRPr>
        </a:p>
      </dgm:t>
    </dgm:pt>
    <dgm:pt modelId="{728A8F57-1778-4F5E-9DA7-F3C5A595A337}" type="sibTrans" cxnId="{045DF157-A149-4948-8A29-DEA43B9A8081}">
      <dgm:prSet/>
      <dgm:spPr/>
      <dgm:t>
        <a:bodyPr/>
        <a:lstStyle/>
        <a:p>
          <a:pPr rtl="0"/>
          <a:endParaRPr lang="en-GB"/>
        </a:p>
      </dgm:t>
    </dgm:pt>
    <dgm:pt modelId="{5608455C-9665-4915-BA5C-31CAE1308427}">
      <dgm:prSet phldrT="[Text]" custT="1"/>
      <dgm:spPr/>
      <dgm:t>
        <a:bodyPr/>
        <a:lstStyle/>
        <a:p>
          <a:pPr algn="ctr" rtl="0">
            <a:spcAft>
              <a:spcPts val="0"/>
            </a:spcAft>
          </a:pPr>
          <a:r>
            <a:rPr lang="ar-SY" sz="2400" b="1" dirty="0">
              <a:cs typeface="Akhbar MT" pitchFamily="2" charset="-78"/>
            </a:rPr>
            <a:t>معربٌ</a:t>
          </a:r>
          <a:r>
            <a:rPr lang="ar-SY" sz="1800" b="1" dirty="0">
              <a:cs typeface="Akhbar MT" pitchFamily="2" charset="-78"/>
            </a:rPr>
            <a:t> </a:t>
          </a:r>
        </a:p>
        <a:p>
          <a:pPr algn="ctr" rtl="0">
            <a:spcAft>
              <a:spcPts val="0"/>
            </a:spcAft>
          </a:pPr>
          <a:r>
            <a:rPr lang="ar-SY" sz="1800" b="1" dirty="0">
              <a:cs typeface="Akhbar MT" pitchFamily="2" charset="-78"/>
            </a:rPr>
            <a:t>إذا لم يسند إلى نون النّسوة، ولم تباشره نون التوكيد</a:t>
          </a:r>
          <a:endParaRPr lang="en-GB" sz="1800" b="1" dirty="0">
            <a:cs typeface="Akhbar MT" pitchFamily="2" charset="-78"/>
          </a:endParaRPr>
        </a:p>
      </dgm:t>
    </dgm:pt>
    <dgm:pt modelId="{07F7D605-6C5E-47C8-94AB-3A4216F34009}" type="parTrans" cxnId="{E532FFBE-0E12-487F-8A2E-EDCBF15D38AE}">
      <dgm:prSet/>
      <dgm:spPr/>
      <dgm:t>
        <a:bodyPr/>
        <a:lstStyle/>
        <a:p>
          <a:pPr rtl="0"/>
          <a:endParaRPr lang="en-GB" sz="1600">
            <a:cs typeface="Akhbar MT" pitchFamily="2" charset="-78"/>
          </a:endParaRPr>
        </a:p>
      </dgm:t>
    </dgm:pt>
    <dgm:pt modelId="{7E3FB2EA-13FB-4D6D-8514-BF31F88F8533}" type="sibTrans" cxnId="{E532FFBE-0E12-487F-8A2E-EDCBF15D38AE}">
      <dgm:prSet/>
      <dgm:spPr/>
      <dgm:t>
        <a:bodyPr/>
        <a:lstStyle/>
        <a:p>
          <a:pPr rtl="0"/>
          <a:endParaRPr lang="en-GB"/>
        </a:p>
      </dgm:t>
    </dgm:pt>
    <dgm:pt modelId="{5575F550-40AD-463E-AF33-0465B3ACD1A4}">
      <dgm:prSet phldrT="[Text]" custT="1"/>
      <dgm:spPr/>
      <dgm:t>
        <a:bodyPr/>
        <a:lstStyle/>
        <a:p>
          <a:pPr algn="ctr" rtl="1"/>
          <a:r>
            <a:rPr lang="ar-SY" sz="2400" dirty="0">
              <a:cs typeface="Akhbar MT" pitchFamily="2" charset="-78"/>
            </a:rPr>
            <a:t>كلّ فعل مضارع اتصلت به</a:t>
          </a:r>
        </a:p>
        <a:p>
          <a:pPr algn="ctr" rtl="1"/>
          <a:r>
            <a:rPr lang="ar-SY" sz="2400" dirty="0">
              <a:cs typeface="Akhbar MT" pitchFamily="2" charset="-78"/>
            </a:rPr>
            <a:t>واو الجماعة</a:t>
          </a:r>
        </a:p>
        <a:p>
          <a:pPr algn="ctr" rtl="1"/>
          <a:r>
            <a:rPr lang="ar-SY" sz="2400" dirty="0">
              <a:cs typeface="Akhbar MT" pitchFamily="2" charset="-78"/>
            </a:rPr>
            <a:t>أو ألف الاثنين أو ياء المخاطبة</a:t>
          </a:r>
          <a:endParaRPr lang="en-GB" sz="2400" dirty="0">
            <a:cs typeface="Akhbar MT" pitchFamily="2" charset="-78"/>
          </a:endParaRPr>
        </a:p>
      </dgm:t>
    </dgm:pt>
    <dgm:pt modelId="{2D8879ED-2E0A-45B2-BDD9-CADFBF9012BA}" type="parTrans" cxnId="{244649D5-B759-4E31-961F-AC0E5DB6DD25}">
      <dgm:prSet/>
      <dgm:spPr/>
      <dgm:t>
        <a:bodyPr/>
        <a:lstStyle/>
        <a:p>
          <a:pPr rtl="0"/>
          <a:endParaRPr lang="en-GB" sz="1600">
            <a:cs typeface="Akhbar MT" pitchFamily="2" charset="-78"/>
          </a:endParaRPr>
        </a:p>
      </dgm:t>
    </dgm:pt>
    <dgm:pt modelId="{39EDAE25-BE13-42AF-9EE4-E47FC9F4F0E7}" type="sibTrans" cxnId="{244649D5-B759-4E31-961F-AC0E5DB6DD25}">
      <dgm:prSet/>
      <dgm:spPr/>
      <dgm:t>
        <a:bodyPr/>
        <a:lstStyle/>
        <a:p>
          <a:pPr rtl="0"/>
          <a:endParaRPr lang="en-GB"/>
        </a:p>
      </dgm:t>
    </dgm:pt>
    <dgm:pt modelId="{1110E22F-1FB5-4C39-BAF8-0D4C9AF24A68}">
      <dgm:prSet phldrT="[Text]" custT="1"/>
      <dgm:spPr/>
      <dgm:t>
        <a:bodyPr/>
        <a:lstStyle/>
        <a:p>
          <a:pPr rtl="0"/>
          <a:r>
            <a:rPr lang="ar-SY" sz="2000" b="1">
              <a:cs typeface="Akhbar MT" pitchFamily="2" charset="-78"/>
            </a:rPr>
            <a:t>من غير الأفعال الخمسة</a:t>
          </a:r>
          <a:endParaRPr lang="en-GB" sz="2000" b="1" dirty="0">
            <a:cs typeface="Akhbar MT" pitchFamily="2" charset="-78"/>
          </a:endParaRPr>
        </a:p>
      </dgm:t>
    </dgm:pt>
    <dgm:pt modelId="{52E69AF6-01A1-4AB3-AD07-04D70EEC608E}" type="parTrans" cxnId="{47AE8EEA-1AFE-4314-915C-5A31F299FA45}">
      <dgm:prSet/>
      <dgm:spPr/>
      <dgm:t>
        <a:bodyPr/>
        <a:lstStyle/>
        <a:p>
          <a:pPr rtl="0"/>
          <a:endParaRPr lang="en-GB" sz="1600">
            <a:cs typeface="Akhbar MT" pitchFamily="2" charset="-78"/>
          </a:endParaRPr>
        </a:p>
      </dgm:t>
    </dgm:pt>
    <dgm:pt modelId="{E922A8BD-C762-4F7B-B722-40D5A96A97B5}" type="sibTrans" cxnId="{47AE8EEA-1AFE-4314-915C-5A31F299FA45}">
      <dgm:prSet/>
      <dgm:spPr/>
      <dgm:t>
        <a:bodyPr/>
        <a:lstStyle/>
        <a:p>
          <a:pPr rtl="0"/>
          <a:endParaRPr lang="en-GB"/>
        </a:p>
      </dgm:t>
    </dgm:pt>
    <dgm:pt modelId="{77322768-EF5E-47F1-91FB-38447E0A3B06}">
      <dgm:prSet phldrT="[Text]" custT="1"/>
      <dgm:spPr/>
      <dgm:t>
        <a:bodyPr/>
        <a:lstStyle/>
        <a:p>
          <a:pPr rtl="0"/>
          <a:r>
            <a:rPr lang="ar-SY" sz="2000" b="1">
              <a:cs typeface="Akhbar MT" pitchFamily="2" charset="-78"/>
            </a:rPr>
            <a:t>صحيح الآخر</a:t>
          </a:r>
          <a:endParaRPr lang="en-GB" sz="2000" b="1" dirty="0">
            <a:cs typeface="Akhbar MT" pitchFamily="2" charset="-78"/>
          </a:endParaRPr>
        </a:p>
      </dgm:t>
    </dgm:pt>
    <dgm:pt modelId="{6F66111B-6CDC-4C19-AB21-032AD4461B90}" type="parTrans" cxnId="{DCE98E03-94C3-4272-9EF5-FB56A7DE29C6}">
      <dgm:prSet/>
      <dgm:spPr/>
      <dgm:t>
        <a:bodyPr/>
        <a:lstStyle/>
        <a:p>
          <a:pPr rtl="0"/>
          <a:endParaRPr lang="en-GB" sz="1600">
            <a:cs typeface="Akhbar MT" pitchFamily="2" charset="-78"/>
          </a:endParaRPr>
        </a:p>
      </dgm:t>
    </dgm:pt>
    <dgm:pt modelId="{FCF96E76-61FD-4F3E-BD48-54F376964668}" type="sibTrans" cxnId="{DCE98E03-94C3-4272-9EF5-FB56A7DE29C6}">
      <dgm:prSet/>
      <dgm:spPr/>
      <dgm:t>
        <a:bodyPr/>
        <a:lstStyle/>
        <a:p>
          <a:pPr rtl="0"/>
          <a:endParaRPr lang="en-GB"/>
        </a:p>
      </dgm:t>
    </dgm:pt>
    <dgm:pt modelId="{8DC87223-E2BC-4E83-813E-23387C494025}">
      <dgm:prSet phldrT="[Text]" custT="1"/>
      <dgm:spPr/>
      <dgm:t>
        <a:bodyPr/>
        <a:lstStyle/>
        <a:p>
          <a:pPr rtl="0"/>
          <a:r>
            <a:rPr lang="ar-SY" sz="2000" b="1" dirty="0">
              <a:cs typeface="Akhbar MT" pitchFamily="2" charset="-78"/>
            </a:rPr>
            <a:t>معتلّ الآخر</a:t>
          </a:r>
          <a:endParaRPr lang="en-GB" sz="2000" b="1" dirty="0">
            <a:cs typeface="Akhbar MT" pitchFamily="2" charset="-78"/>
          </a:endParaRPr>
        </a:p>
      </dgm:t>
    </dgm:pt>
    <dgm:pt modelId="{C74A57BD-9C38-48E8-9C3A-5DEEDD6FCCC9}" type="parTrans" cxnId="{131E5A24-C4FB-46A8-9131-DD321F39510C}">
      <dgm:prSet/>
      <dgm:spPr/>
      <dgm:t>
        <a:bodyPr/>
        <a:lstStyle/>
        <a:p>
          <a:pPr rtl="0"/>
          <a:endParaRPr lang="en-GB" sz="1600">
            <a:cs typeface="Akhbar MT" pitchFamily="2" charset="-78"/>
          </a:endParaRPr>
        </a:p>
      </dgm:t>
    </dgm:pt>
    <dgm:pt modelId="{1633A2D3-F185-4431-B052-9DA560311A2C}" type="sibTrans" cxnId="{131E5A24-C4FB-46A8-9131-DD321F39510C}">
      <dgm:prSet/>
      <dgm:spPr/>
      <dgm:t>
        <a:bodyPr/>
        <a:lstStyle/>
        <a:p>
          <a:pPr rtl="0"/>
          <a:endParaRPr lang="en-GB"/>
        </a:p>
      </dgm:t>
    </dgm:pt>
    <dgm:pt modelId="{8E495EFC-F148-42BE-BFBF-B29F6EF7431F}">
      <dgm:prSet phldrT="[Text]" custT="1"/>
      <dgm:spPr/>
      <dgm:t>
        <a:bodyPr/>
        <a:lstStyle/>
        <a:p>
          <a:pPr rtl="0"/>
          <a:r>
            <a:rPr lang="ar-SY" sz="2000" b="1" dirty="0">
              <a:cs typeface="Akhbar MT" pitchFamily="2" charset="-78"/>
            </a:rPr>
            <a:t>من الأفعال الخمسة</a:t>
          </a:r>
          <a:endParaRPr lang="en-GB" sz="2000" b="1" dirty="0">
            <a:cs typeface="Akhbar MT" pitchFamily="2" charset="-78"/>
          </a:endParaRPr>
        </a:p>
      </dgm:t>
    </dgm:pt>
    <dgm:pt modelId="{350180F2-7D62-475D-998E-2821DC88EF78}" type="parTrans" cxnId="{286C5614-EDDD-45BD-925F-2B6ABD858148}">
      <dgm:prSet/>
      <dgm:spPr/>
      <dgm:t>
        <a:bodyPr/>
        <a:lstStyle/>
        <a:p>
          <a:pPr rtl="0"/>
          <a:endParaRPr lang="en-GB" sz="1600">
            <a:cs typeface="Akhbar MT" pitchFamily="2" charset="-78"/>
          </a:endParaRPr>
        </a:p>
      </dgm:t>
    </dgm:pt>
    <dgm:pt modelId="{BA22656C-8C66-43D5-99B4-1E61E034F417}" type="sibTrans" cxnId="{286C5614-EDDD-45BD-925F-2B6ABD858148}">
      <dgm:prSet/>
      <dgm:spPr/>
      <dgm:t>
        <a:bodyPr/>
        <a:lstStyle/>
        <a:p>
          <a:pPr rtl="0"/>
          <a:endParaRPr lang="en-GB"/>
        </a:p>
      </dgm:t>
    </dgm:pt>
    <dgm:pt modelId="{0FBBB72F-DBE8-41FD-AAA9-6DF7B4D54124}" type="pres">
      <dgm:prSet presAssocID="{E0520D38-39FE-4A49-ABA6-EF16C0C67B2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rtl="1"/>
          <a:endParaRPr lang="ar-SY"/>
        </a:p>
      </dgm:t>
    </dgm:pt>
    <dgm:pt modelId="{A8E3976C-2145-4C3F-A1D5-06A24542C8A6}" type="pres">
      <dgm:prSet presAssocID="{071458DB-C423-4A37-8898-172BDA39B397}" presName="hierRoot1" presStyleCnt="0">
        <dgm:presLayoutVars>
          <dgm:hierBranch val="init"/>
        </dgm:presLayoutVars>
      </dgm:prSet>
      <dgm:spPr/>
    </dgm:pt>
    <dgm:pt modelId="{666BBA46-6489-459E-9543-25FCD86D24B9}" type="pres">
      <dgm:prSet presAssocID="{071458DB-C423-4A37-8898-172BDA39B397}" presName="rootComposite1" presStyleCnt="0"/>
      <dgm:spPr/>
    </dgm:pt>
    <dgm:pt modelId="{BF74262C-C3FB-4914-9870-591B0389E4F8}" type="pres">
      <dgm:prSet presAssocID="{071458DB-C423-4A37-8898-172BDA39B397}" presName="rootText1" presStyleLbl="node0" presStyleIdx="0" presStyleCnt="1" custScaleY="72135" custLinFactNeighborY="11820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284CCAB0-A966-4D01-991D-F5E60C68FED4}" type="pres">
      <dgm:prSet presAssocID="{071458DB-C423-4A37-8898-172BDA39B397}" presName="rootConnector1" presStyleLbl="node1" presStyleIdx="0" presStyleCnt="0"/>
      <dgm:spPr/>
      <dgm:t>
        <a:bodyPr/>
        <a:lstStyle/>
        <a:p>
          <a:pPr rtl="1"/>
          <a:endParaRPr lang="ar-SY"/>
        </a:p>
      </dgm:t>
    </dgm:pt>
    <dgm:pt modelId="{527F5E30-7E6C-4AAB-9C4F-F13D04ACA74A}" type="pres">
      <dgm:prSet presAssocID="{071458DB-C423-4A37-8898-172BDA39B397}" presName="hierChild2" presStyleCnt="0"/>
      <dgm:spPr/>
    </dgm:pt>
    <dgm:pt modelId="{F5CC03C5-9A9E-4021-9250-85F634DF4505}" type="pres">
      <dgm:prSet presAssocID="{9282DBDB-D91D-4933-9E65-9DEE1AE0C5E4}" presName="Name37" presStyleLbl="parChTrans1D2" presStyleIdx="0" presStyleCnt="2"/>
      <dgm:spPr/>
      <dgm:t>
        <a:bodyPr/>
        <a:lstStyle/>
        <a:p>
          <a:pPr rtl="1"/>
          <a:endParaRPr lang="ar-SY"/>
        </a:p>
      </dgm:t>
    </dgm:pt>
    <dgm:pt modelId="{E8D06039-75C3-4B04-A37A-322D468FF129}" type="pres">
      <dgm:prSet presAssocID="{A5D397EF-1986-42FD-9392-A37CB6369BFF}" presName="hierRoot2" presStyleCnt="0">
        <dgm:presLayoutVars>
          <dgm:hierBranch val="init"/>
        </dgm:presLayoutVars>
      </dgm:prSet>
      <dgm:spPr/>
    </dgm:pt>
    <dgm:pt modelId="{A9788B4A-58E9-43D7-A030-D5CB5742B0CB}" type="pres">
      <dgm:prSet presAssocID="{A5D397EF-1986-42FD-9392-A37CB6369BFF}" presName="rootComposite" presStyleCnt="0"/>
      <dgm:spPr/>
    </dgm:pt>
    <dgm:pt modelId="{B0FBC7E1-87BA-46F7-B554-2BA441241C93}" type="pres">
      <dgm:prSet presAssocID="{A5D397EF-1986-42FD-9392-A37CB6369BFF}" presName="rootText" presStyleLbl="node2" presStyleIdx="0" presStyleCnt="2" custLinFactNeighborX="52589" custLinFactNeighborY="4940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7BE6CAB4-FF7D-4BC9-B18E-7A48560841C5}" type="pres">
      <dgm:prSet presAssocID="{A5D397EF-1986-42FD-9392-A37CB6369BFF}" presName="rootConnector" presStyleLbl="node2" presStyleIdx="0" presStyleCnt="2"/>
      <dgm:spPr/>
      <dgm:t>
        <a:bodyPr/>
        <a:lstStyle/>
        <a:p>
          <a:pPr rtl="1"/>
          <a:endParaRPr lang="ar-SY"/>
        </a:p>
      </dgm:t>
    </dgm:pt>
    <dgm:pt modelId="{0CE11CBF-57AD-4890-A9E8-79EF67D2F4F8}" type="pres">
      <dgm:prSet presAssocID="{A5D397EF-1986-42FD-9392-A37CB6369BFF}" presName="hierChild4" presStyleCnt="0"/>
      <dgm:spPr/>
    </dgm:pt>
    <dgm:pt modelId="{D750A57F-CB97-4D35-823E-19F29F33DEF3}" type="pres">
      <dgm:prSet presAssocID="{7FF0F250-0056-4B18-8681-BA217986BDCA}" presName="Name37" presStyleLbl="parChTrans1D3" presStyleIdx="0" presStyleCnt="4"/>
      <dgm:spPr/>
      <dgm:t>
        <a:bodyPr/>
        <a:lstStyle/>
        <a:p>
          <a:pPr rtl="1"/>
          <a:endParaRPr lang="ar-SY"/>
        </a:p>
      </dgm:t>
    </dgm:pt>
    <dgm:pt modelId="{DB6465C5-1126-4D7F-9E05-E0C8998FCA99}" type="pres">
      <dgm:prSet presAssocID="{F2C59ABD-1B60-4C04-A3FE-CF4A8F702550}" presName="hierRoot2" presStyleCnt="0">
        <dgm:presLayoutVars>
          <dgm:hierBranch val="init"/>
        </dgm:presLayoutVars>
      </dgm:prSet>
      <dgm:spPr/>
    </dgm:pt>
    <dgm:pt modelId="{C7D715FB-1432-4BCD-A6E4-D47DDDB923A9}" type="pres">
      <dgm:prSet presAssocID="{F2C59ABD-1B60-4C04-A3FE-CF4A8F702550}" presName="rootComposite" presStyleCnt="0"/>
      <dgm:spPr/>
    </dgm:pt>
    <dgm:pt modelId="{5EFCEDB5-EEA4-4DE3-B2E2-8A06C53E3DE4}" type="pres">
      <dgm:prSet presAssocID="{F2C59ABD-1B60-4C04-A3FE-CF4A8F702550}" presName="rootText" presStyleLbl="node3" presStyleIdx="0" presStyleCnt="4" custScaleY="67663" custLinFactNeighborX="-33842" custLinFactNeighborY="-4507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308FDBB7-4CF3-4BB6-B5BE-A661CF5CB813}" type="pres">
      <dgm:prSet presAssocID="{F2C59ABD-1B60-4C04-A3FE-CF4A8F702550}" presName="rootConnector" presStyleLbl="node3" presStyleIdx="0" presStyleCnt="4"/>
      <dgm:spPr/>
      <dgm:t>
        <a:bodyPr/>
        <a:lstStyle/>
        <a:p>
          <a:pPr rtl="1"/>
          <a:endParaRPr lang="ar-SY"/>
        </a:p>
      </dgm:t>
    </dgm:pt>
    <dgm:pt modelId="{044707DA-4C23-4CE8-84BB-0037CDE971C6}" type="pres">
      <dgm:prSet presAssocID="{F2C59ABD-1B60-4C04-A3FE-CF4A8F702550}" presName="hierChild4" presStyleCnt="0"/>
      <dgm:spPr/>
    </dgm:pt>
    <dgm:pt modelId="{3AE4848D-56DF-4504-B429-5528923652CE}" type="pres">
      <dgm:prSet presAssocID="{F2C59ABD-1B60-4C04-A3FE-CF4A8F702550}" presName="hierChild5" presStyleCnt="0"/>
      <dgm:spPr/>
    </dgm:pt>
    <dgm:pt modelId="{1D8D274B-CF6F-4BC1-9E6E-7E45EC7ED3E7}" type="pres">
      <dgm:prSet presAssocID="{6CE1E00D-2A6C-4A3B-8713-0CE3BB2BA63B}" presName="Name37" presStyleLbl="parChTrans1D3" presStyleIdx="1" presStyleCnt="4"/>
      <dgm:spPr/>
      <dgm:t>
        <a:bodyPr/>
        <a:lstStyle/>
        <a:p>
          <a:pPr rtl="1"/>
          <a:endParaRPr lang="ar-SY"/>
        </a:p>
      </dgm:t>
    </dgm:pt>
    <dgm:pt modelId="{846FE2FD-F5A4-47A5-BDDF-1472E87F59D5}" type="pres">
      <dgm:prSet presAssocID="{A4AF3DB3-2542-4323-8617-C8F11FE663C7}" presName="hierRoot2" presStyleCnt="0">
        <dgm:presLayoutVars>
          <dgm:hierBranch val="init"/>
        </dgm:presLayoutVars>
      </dgm:prSet>
      <dgm:spPr/>
    </dgm:pt>
    <dgm:pt modelId="{B3DD9BAB-1547-46F9-97A9-CE36BCE75149}" type="pres">
      <dgm:prSet presAssocID="{A4AF3DB3-2542-4323-8617-C8F11FE663C7}" presName="rootComposite" presStyleCnt="0"/>
      <dgm:spPr/>
    </dgm:pt>
    <dgm:pt modelId="{824C2343-2F5B-4F34-809B-CD59F9FFAD17}" type="pres">
      <dgm:prSet presAssocID="{A4AF3DB3-2542-4323-8617-C8F11FE663C7}" presName="rootText" presStyleLbl="node3" presStyleIdx="1" presStyleCnt="4" custScaleY="67663" custLinFactNeighborX="-34629" custLinFactNeighborY="-16282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B8D3002A-7B2E-434D-A886-926569801955}" type="pres">
      <dgm:prSet presAssocID="{A4AF3DB3-2542-4323-8617-C8F11FE663C7}" presName="rootConnector" presStyleLbl="node3" presStyleIdx="1" presStyleCnt="4"/>
      <dgm:spPr/>
      <dgm:t>
        <a:bodyPr/>
        <a:lstStyle/>
        <a:p>
          <a:pPr rtl="1"/>
          <a:endParaRPr lang="ar-SY"/>
        </a:p>
      </dgm:t>
    </dgm:pt>
    <dgm:pt modelId="{2EB2B551-8144-42A0-8463-06982A7D99FD}" type="pres">
      <dgm:prSet presAssocID="{A4AF3DB3-2542-4323-8617-C8F11FE663C7}" presName="hierChild4" presStyleCnt="0"/>
      <dgm:spPr/>
    </dgm:pt>
    <dgm:pt modelId="{49FFDCE8-2399-4FBF-9B29-3283460288DB}" type="pres">
      <dgm:prSet presAssocID="{A4AF3DB3-2542-4323-8617-C8F11FE663C7}" presName="hierChild5" presStyleCnt="0"/>
      <dgm:spPr/>
    </dgm:pt>
    <dgm:pt modelId="{70A4AD02-8247-446E-812F-54C5BC71C7FE}" type="pres">
      <dgm:prSet presAssocID="{A5D397EF-1986-42FD-9392-A37CB6369BFF}" presName="hierChild5" presStyleCnt="0"/>
      <dgm:spPr/>
    </dgm:pt>
    <dgm:pt modelId="{FCD0F2BB-0ADE-4F78-9331-20B54A68913D}" type="pres">
      <dgm:prSet presAssocID="{07F7D605-6C5E-47C8-94AB-3A4216F34009}" presName="Name37" presStyleLbl="parChTrans1D2" presStyleIdx="1" presStyleCnt="2"/>
      <dgm:spPr/>
      <dgm:t>
        <a:bodyPr/>
        <a:lstStyle/>
        <a:p>
          <a:pPr rtl="1"/>
          <a:endParaRPr lang="ar-SY"/>
        </a:p>
      </dgm:t>
    </dgm:pt>
    <dgm:pt modelId="{C6C90DC5-A2FF-42A9-B23B-615551729E0A}" type="pres">
      <dgm:prSet presAssocID="{5608455C-9665-4915-BA5C-31CAE1308427}" presName="hierRoot2" presStyleCnt="0">
        <dgm:presLayoutVars>
          <dgm:hierBranch val="init"/>
        </dgm:presLayoutVars>
      </dgm:prSet>
      <dgm:spPr/>
    </dgm:pt>
    <dgm:pt modelId="{9D43840E-A28E-4CC4-A05D-145358CC09F1}" type="pres">
      <dgm:prSet presAssocID="{5608455C-9665-4915-BA5C-31CAE1308427}" presName="rootComposite" presStyleCnt="0"/>
      <dgm:spPr/>
    </dgm:pt>
    <dgm:pt modelId="{DD2147AE-80EC-4B7C-807C-010CDE6ED2F1}" type="pres">
      <dgm:prSet presAssocID="{5608455C-9665-4915-BA5C-31CAE1308427}" presName="rootText" presStyleLbl="node2" presStyleIdx="1" presStyleCnt="2" custScaleX="158458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69D0F35A-6BC4-4023-A981-2158C99E732F}" type="pres">
      <dgm:prSet presAssocID="{5608455C-9665-4915-BA5C-31CAE1308427}" presName="rootConnector" presStyleLbl="node2" presStyleIdx="1" presStyleCnt="2"/>
      <dgm:spPr/>
      <dgm:t>
        <a:bodyPr/>
        <a:lstStyle/>
        <a:p>
          <a:pPr rtl="1"/>
          <a:endParaRPr lang="ar-SY"/>
        </a:p>
      </dgm:t>
    </dgm:pt>
    <dgm:pt modelId="{FA0B94CD-670B-47C1-A552-19E2048837FD}" type="pres">
      <dgm:prSet presAssocID="{5608455C-9665-4915-BA5C-31CAE1308427}" presName="hierChild4" presStyleCnt="0"/>
      <dgm:spPr/>
    </dgm:pt>
    <dgm:pt modelId="{24946B7A-E340-445E-8FAC-FEDD27A05318}" type="pres">
      <dgm:prSet presAssocID="{52E69AF6-01A1-4AB3-AD07-04D70EEC608E}" presName="Name37" presStyleLbl="parChTrans1D3" presStyleIdx="2" presStyleCnt="4"/>
      <dgm:spPr/>
      <dgm:t>
        <a:bodyPr/>
        <a:lstStyle/>
        <a:p>
          <a:pPr rtl="1"/>
          <a:endParaRPr lang="ar-SY"/>
        </a:p>
      </dgm:t>
    </dgm:pt>
    <dgm:pt modelId="{E4265B97-288A-4171-812E-10957213C620}" type="pres">
      <dgm:prSet presAssocID="{1110E22F-1FB5-4C39-BAF8-0D4C9AF24A68}" presName="hierRoot2" presStyleCnt="0">
        <dgm:presLayoutVars>
          <dgm:hierBranch val="init"/>
        </dgm:presLayoutVars>
      </dgm:prSet>
      <dgm:spPr/>
    </dgm:pt>
    <dgm:pt modelId="{029D9627-1CB7-4392-B718-9EE123035DA2}" type="pres">
      <dgm:prSet presAssocID="{1110E22F-1FB5-4C39-BAF8-0D4C9AF24A68}" presName="rootComposite" presStyleCnt="0"/>
      <dgm:spPr/>
    </dgm:pt>
    <dgm:pt modelId="{0902384B-78BB-4290-8225-D7F7BCB7D888}" type="pres">
      <dgm:prSet presAssocID="{1110E22F-1FB5-4C39-BAF8-0D4C9AF24A68}" presName="rootText" presStyleLbl="node3" presStyleIdx="2" presStyleCnt="4" custScaleY="67750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AF53EE8B-92A7-4328-AC6A-B827417FD78B}" type="pres">
      <dgm:prSet presAssocID="{1110E22F-1FB5-4C39-BAF8-0D4C9AF24A68}" presName="rootConnector" presStyleLbl="node3" presStyleIdx="2" presStyleCnt="4"/>
      <dgm:spPr/>
      <dgm:t>
        <a:bodyPr/>
        <a:lstStyle/>
        <a:p>
          <a:pPr rtl="1"/>
          <a:endParaRPr lang="ar-SY"/>
        </a:p>
      </dgm:t>
    </dgm:pt>
    <dgm:pt modelId="{C39128EA-194C-46EB-BA2B-7504C78E107F}" type="pres">
      <dgm:prSet presAssocID="{1110E22F-1FB5-4C39-BAF8-0D4C9AF24A68}" presName="hierChild4" presStyleCnt="0"/>
      <dgm:spPr/>
    </dgm:pt>
    <dgm:pt modelId="{55E870F0-E95C-4A27-B0AB-B15BBD68CB35}" type="pres">
      <dgm:prSet presAssocID="{C74A57BD-9C38-48E8-9C3A-5DEEDD6FCCC9}" presName="Name37" presStyleLbl="parChTrans1D4" presStyleIdx="0" presStyleCnt="3"/>
      <dgm:spPr/>
      <dgm:t>
        <a:bodyPr/>
        <a:lstStyle/>
        <a:p>
          <a:pPr rtl="1"/>
          <a:endParaRPr lang="ar-SY"/>
        </a:p>
      </dgm:t>
    </dgm:pt>
    <dgm:pt modelId="{A23C7CF6-7839-4D8E-83A9-F217846AF278}" type="pres">
      <dgm:prSet presAssocID="{8DC87223-E2BC-4E83-813E-23387C494025}" presName="hierRoot2" presStyleCnt="0">
        <dgm:presLayoutVars>
          <dgm:hierBranch val="init"/>
        </dgm:presLayoutVars>
      </dgm:prSet>
      <dgm:spPr/>
    </dgm:pt>
    <dgm:pt modelId="{05126FCF-635E-49C6-8ACF-026FB72928BE}" type="pres">
      <dgm:prSet presAssocID="{8DC87223-E2BC-4E83-813E-23387C494025}" presName="rootComposite" presStyleCnt="0"/>
      <dgm:spPr/>
    </dgm:pt>
    <dgm:pt modelId="{7FEE3AB0-8CEC-4DED-AA57-2757B1FA0077}" type="pres">
      <dgm:prSet presAssocID="{8DC87223-E2BC-4E83-813E-23387C494025}" presName="rootText" presStyleLbl="node4" presStyleIdx="0" presStyleCnt="3" custScaleY="65776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73967B63-B11A-4CA7-AD30-608801E596C7}" type="pres">
      <dgm:prSet presAssocID="{8DC87223-E2BC-4E83-813E-23387C494025}" presName="rootConnector" presStyleLbl="node4" presStyleIdx="0" presStyleCnt="3"/>
      <dgm:spPr/>
      <dgm:t>
        <a:bodyPr/>
        <a:lstStyle/>
        <a:p>
          <a:pPr rtl="1"/>
          <a:endParaRPr lang="ar-SY"/>
        </a:p>
      </dgm:t>
    </dgm:pt>
    <dgm:pt modelId="{14393914-FE42-49F1-9926-355EE926DF9E}" type="pres">
      <dgm:prSet presAssocID="{8DC87223-E2BC-4E83-813E-23387C494025}" presName="hierChild4" presStyleCnt="0"/>
      <dgm:spPr/>
    </dgm:pt>
    <dgm:pt modelId="{4099959F-4278-40A7-BBDB-135BE99EB22A}" type="pres">
      <dgm:prSet presAssocID="{8DC87223-E2BC-4E83-813E-23387C494025}" presName="hierChild5" presStyleCnt="0"/>
      <dgm:spPr/>
    </dgm:pt>
    <dgm:pt modelId="{846EE972-C657-4760-AEA2-FE2A6284333D}" type="pres">
      <dgm:prSet presAssocID="{6F66111B-6CDC-4C19-AB21-032AD4461B90}" presName="Name37" presStyleLbl="parChTrans1D4" presStyleIdx="1" presStyleCnt="3"/>
      <dgm:spPr/>
      <dgm:t>
        <a:bodyPr/>
        <a:lstStyle/>
        <a:p>
          <a:pPr rtl="1"/>
          <a:endParaRPr lang="ar-SY"/>
        </a:p>
      </dgm:t>
    </dgm:pt>
    <dgm:pt modelId="{768E3B0B-1CCA-4315-B72A-683DF71DA2DE}" type="pres">
      <dgm:prSet presAssocID="{77322768-EF5E-47F1-91FB-38447E0A3B06}" presName="hierRoot2" presStyleCnt="0">
        <dgm:presLayoutVars>
          <dgm:hierBranch val="init"/>
        </dgm:presLayoutVars>
      </dgm:prSet>
      <dgm:spPr/>
    </dgm:pt>
    <dgm:pt modelId="{D801944B-623D-494D-806B-D48C7E0F7811}" type="pres">
      <dgm:prSet presAssocID="{77322768-EF5E-47F1-91FB-38447E0A3B06}" presName="rootComposite" presStyleCnt="0"/>
      <dgm:spPr/>
    </dgm:pt>
    <dgm:pt modelId="{C8072A61-44A5-489C-AAD6-C3923C01FD24}" type="pres">
      <dgm:prSet presAssocID="{77322768-EF5E-47F1-91FB-38447E0A3B06}" presName="rootText" presStyleLbl="node4" presStyleIdx="1" presStyleCnt="3" custScaleY="65776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B4F22E6B-CC3A-4514-A8BA-D91427CDA6F0}" type="pres">
      <dgm:prSet presAssocID="{77322768-EF5E-47F1-91FB-38447E0A3B06}" presName="rootConnector" presStyleLbl="node4" presStyleIdx="1" presStyleCnt="3"/>
      <dgm:spPr/>
      <dgm:t>
        <a:bodyPr/>
        <a:lstStyle/>
        <a:p>
          <a:pPr rtl="1"/>
          <a:endParaRPr lang="ar-SY"/>
        </a:p>
      </dgm:t>
    </dgm:pt>
    <dgm:pt modelId="{BF255B32-F83D-4B8C-B7D2-06CB6F50D866}" type="pres">
      <dgm:prSet presAssocID="{77322768-EF5E-47F1-91FB-38447E0A3B06}" presName="hierChild4" presStyleCnt="0"/>
      <dgm:spPr/>
    </dgm:pt>
    <dgm:pt modelId="{67C93B93-988F-4C6E-A894-9FA672221D33}" type="pres">
      <dgm:prSet presAssocID="{77322768-EF5E-47F1-91FB-38447E0A3B06}" presName="hierChild5" presStyleCnt="0"/>
      <dgm:spPr/>
    </dgm:pt>
    <dgm:pt modelId="{EFCC8DA2-E583-4AE6-9E6F-763C99691F26}" type="pres">
      <dgm:prSet presAssocID="{1110E22F-1FB5-4C39-BAF8-0D4C9AF24A68}" presName="hierChild5" presStyleCnt="0"/>
      <dgm:spPr/>
    </dgm:pt>
    <dgm:pt modelId="{B7DE687B-624F-4067-AC21-2B0E7D75F471}" type="pres">
      <dgm:prSet presAssocID="{350180F2-7D62-475D-998E-2821DC88EF78}" presName="Name37" presStyleLbl="parChTrans1D3" presStyleIdx="3" presStyleCnt="4"/>
      <dgm:spPr/>
      <dgm:t>
        <a:bodyPr/>
        <a:lstStyle/>
        <a:p>
          <a:pPr rtl="1"/>
          <a:endParaRPr lang="ar-SY"/>
        </a:p>
      </dgm:t>
    </dgm:pt>
    <dgm:pt modelId="{E4B929E0-1483-4B1E-92D8-CD917F39E29C}" type="pres">
      <dgm:prSet presAssocID="{8E495EFC-F148-42BE-BFBF-B29F6EF7431F}" presName="hierRoot2" presStyleCnt="0">
        <dgm:presLayoutVars>
          <dgm:hierBranch val="init"/>
        </dgm:presLayoutVars>
      </dgm:prSet>
      <dgm:spPr/>
    </dgm:pt>
    <dgm:pt modelId="{6A2DF23B-A901-4B02-8A9A-E6743D283295}" type="pres">
      <dgm:prSet presAssocID="{8E495EFC-F148-42BE-BFBF-B29F6EF7431F}" presName="rootComposite" presStyleCnt="0"/>
      <dgm:spPr/>
    </dgm:pt>
    <dgm:pt modelId="{52BCB4C6-53AE-49E5-BF87-65229C22480E}" type="pres">
      <dgm:prSet presAssocID="{8E495EFC-F148-42BE-BFBF-B29F6EF7431F}" presName="rootText" presStyleLbl="node3" presStyleIdx="3" presStyleCnt="4" custScaleY="67750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85BF59FE-2959-4888-8C2A-F357708418F9}" type="pres">
      <dgm:prSet presAssocID="{8E495EFC-F148-42BE-BFBF-B29F6EF7431F}" presName="rootConnector" presStyleLbl="node3" presStyleIdx="3" presStyleCnt="4"/>
      <dgm:spPr/>
      <dgm:t>
        <a:bodyPr/>
        <a:lstStyle/>
        <a:p>
          <a:pPr rtl="1"/>
          <a:endParaRPr lang="ar-SY"/>
        </a:p>
      </dgm:t>
    </dgm:pt>
    <dgm:pt modelId="{3A55B459-7F7E-4DA8-83F4-A99D6F530424}" type="pres">
      <dgm:prSet presAssocID="{8E495EFC-F148-42BE-BFBF-B29F6EF7431F}" presName="hierChild4" presStyleCnt="0"/>
      <dgm:spPr/>
    </dgm:pt>
    <dgm:pt modelId="{C1E90D04-8727-41AA-8592-83C36F534759}" type="pres">
      <dgm:prSet presAssocID="{2D8879ED-2E0A-45B2-BDD9-CADFBF9012BA}" presName="Name37" presStyleLbl="parChTrans1D4" presStyleIdx="2" presStyleCnt="3"/>
      <dgm:spPr/>
      <dgm:t>
        <a:bodyPr/>
        <a:lstStyle/>
        <a:p>
          <a:pPr rtl="1"/>
          <a:endParaRPr lang="ar-SY"/>
        </a:p>
      </dgm:t>
    </dgm:pt>
    <dgm:pt modelId="{EADF5ED1-F3FA-4C59-B151-D0A9A7C50A8C}" type="pres">
      <dgm:prSet presAssocID="{5575F550-40AD-463E-AF33-0465B3ACD1A4}" presName="hierRoot2" presStyleCnt="0">
        <dgm:presLayoutVars>
          <dgm:hierBranch val="init"/>
        </dgm:presLayoutVars>
      </dgm:prSet>
      <dgm:spPr/>
    </dgm:pt>
    <dgm:pt modelId="{152ABBC2-8F8C-4B46-9C9E-C0B6516C5EC0}" type="pres">
      <dgm:prSet presAssocID="{5575F550-40AD-463E-AF33-0465B3ACD1A4}" presName="rootComposite" presStyleCnt="0"/>
      <dgm:spPr/>
    </dgm:pt>
    <dgm:pt modelId="{597CDFC9-CEC4-4A7D-A2AC-253CB1184268}" type="pres">
      <dgm:prSet presAssocID="{5575F550-40AD-463E-AF33-0465B3ACD1A4}" presName="rootText" presStyleLbl="node4" presStyleIdx="2" presStyleCnt="3" custScaleX="127024" custScaleY="172174" custLinFactNeighborX="29642" custLinFactNeighborY="30877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1083AB35-A264-42C3-A2AD-872DCCD32A5D}" type="pres">
      <dgm:prSet presAssocID="{5575F550-40AD-463E-AF33-0465B3ACD1A4}" presName="rootConnector" presStyleLbl="node4" presStyleIdx="2" presStyleCnt="3"/>
      <dgm:spPr/>
      <dgm:t>
        <a:bodyPr/>
        <a:lstStyle/>
        <a:p>
          <a:pPr rtl="1"/>
          <a:endParaRPr lang="ar-SY"/>
        </a:p>
      </dgm:t>
    </dgm:pt>
    <dgm:pt modelId="{1C0404D2-D36A-4A47-A381-564B3F6B1F67}" type="pres">
      <dgm:prSet presAssocID="{5575F550-40AD-463E-AF33-0465B3ACD1A4}" presName="hierChild4" presStyleCnt="0"/>
      <dgm:spPr/>
    </dgm:pt>
    <dgm:pt modelId="{79072D5E-FDD2-47F7-BBD7-25A92EF39F58}" type="pres">
      <dgm:prSet presAssocID="{5575F550-40AD-463E-AF33-0465B3ACD1A4}" presName="hierChild5" presStyleCnt="0"/>
      <dgm:spPr/>
    </dgm:pt>
    <dgm:pt modelId="{572B67CF-E67A-4321-8EBC-0E9D18DFAC66}" type="pres">
      <dgm:prSet presAssocID="{8E495EFC-F148-42BE-BFBF-B29F6EF7431F}" presName="hierChild5" presStyleCnt="0"/>
      <dgm:spPr/>
    </dgm:pt>
    <dgm:pt modelId="{BF784DBA-9C22-49BD-B13F-509FCE08C905}" type="pres">
      <dgm:prSet presAssocID="{5608455C-9665-4915-BA5C-31CAE1308427}" presName="hierChild5" presStyleCnt="0"/>
      <dgm:spPr/>
    </dgm:pt>
    <dgm:pt modelId="{9A7233A2-4452-431A-8FC5-8D8AA6981405}" type="pres">
      <dgm:prSet presAssocID="{071458DB-C423-4A37-8898-172BDA39B397}" presName="hierChild3" presStyleCnt="0"/>
      <dgm:spPr/>
    </dgm:pt>
  </dgm:ptLst>
  <dgm:cxnLst>
    <dgm:cxn modelId="{250CE35D-B217-47B0-9A50-FBA79C67BEF1}" type="presOf" srcId="{2D8879ED-2E0A-45B2-BDD9-CADFBF9012BA}" destId="{C1E90D04-8727-41AA-8592-83C36F534759}" srcOrd="0" destOrd="0" presId="urn:microsoft.com/office/officeart/2005/8/layout/orgChart1"/>
    <dgm:cxn modelId="{DC65339D-3A6C-4CCE-8C50-DEE8B90B5E1A}" type="presOf" srcId="{E0520D38-39FE-4A49-ABA6-EF16C0C67B2F}" destId="{0FBBB72F-DBE8-41FD-AAA9-6DF7B4D54124}" srcOrd="0" destOrd="0" presId="urn:microsoft.com/office/officeart/2005/8/layout/orgChart1"/>
    <dgm:cxn modelId="{131E5A24-C4FB-46A8-9131-DD321F39510C}" srcId="{1110E22F-1FB5-4C39-BAF8-0D4C9AF24A68}" destId="{8DC87223-E2BC-4E83-813E-23387C494025}" srcOrd="0" destOrd="0" parTransId="{C74A57BD-9C38-48E8-9C3A-5DEEDD6FCCC9}" sibTransId="{1633A2D3-F185-4431-B052-9DA560311A2C}"/>
    <dgm:cxn modelId="{DAEF41BD-BC1E-4E7E-893A-8CD7CDA1F681}" type="presOf" srcId="{8E495EFC-F148-42BE-BFBF-B29F6EF7431F}" destId="{85BF59FE-2959-4888-8C2A-F357708418F9}" srcOrd="1" destOrd="0" presId="urn:microsoft.com/office/officeart/2005/8/layout/orgChart1"/>
    <dgm:cxn modelId="{A0D9719F-54A7-4054-850A-E7DD9D707DE8}" type="presOf" srcId="{F2C59ABD-1B60-4C04-A3FE-CF4A8F702550}" destId="{5EFCEDB5-EEA4-4DE3-B2E2-8A06C53E3DE4}" srcOrd="0" destOrd="0" presId="urn:microsoft.com/office/officeart/2005/8/layout/orgChart1"/>
    <dgm:cxn modelId="{2B4D3440-BE90-462D-BC6A-1A150854777B}" type="presOf" srcId="{77322768-EF5E-47F1-91FB-38447E0A3B06}" destId="{C8072A61-44A5-489C-AAD6-C3923C01FD24}" srcOrd="0" destOrd="0" presId="urn:microsoft.com/office/officeart/2005/8/layout/orgChart1"/>
    <dgm:cxn modelId="{096E84EB-4BBB-46B8-8C23-523C5DE7A524}" srcId="{E0520D38-39FE-4A49-ABA6-EF16C0C67B2F}" destId="{071458DB-C423-4A37-8898-172BDA39B397}" srcOrd="0" destOrd="0" parTransId="{DC4A34C8-55EA-40E3-80AF-F555CD83998F}" sibTransId="{2F8BB607-42E1-49F4-AA55-0D80B8B5B46C}"/>
    <dgm:cxn modelId="{4551F588-FAB7-4D2A-80FD-22F3EC4B54D4}" type="presOf" srcId="{52E69AF6-01A1-4AB3-AD07-04D70EEC608E}" destId="{24946B7A-E340-445E-8FAC-FEDD27A05318}" srcOrd="0" destOrd="0" presId="urn:microsoft.com/office/officeart/2005/8/layout/orgChart1"/>
    <dgm:cxn modelId="{2D1737CE-D71D-4D74-A42C-34E105DB1AA8}" type="presOf" srcId="{9282DBDB-D91D-4933-9E65-9DEE1AE0C5E4}" destId="{F5CC03C5-9A9E-4021-9250-85F634DF4505}" srcOrd="0" destOrd="0" presId="urn:microsoft.com/office/officeart/2005/8/layout/orgChart1"/>
    <dgm:cxn modelId="{7822317A-64BD-4449-AA17-69518E026ACA}" type="presOf" srcId="{5608455C-9665-4915-BA5C-31CAE1308427}" destId="{69D0F35A-6BC4-4023-A981-2158C99E732F}" srcOrd="1" destOrd="0" presId="urn:microsoft.com/office/officeart/2005/8/layout/orgChart1"/>
    <dgm:cxn modelId="{045DF157-A149-4948-8A29-DEA43B9A8081}" srcId="{A5D397EF-1986-42FD-9392-A37CB6369BFF}" destId="{A4AF3DB3-2542-4323-8617-C8F11FE663C7}" srcOrd="1" destOrd="0" parTransId="{6CE1E00D-2A6C-4A3B-8713-0CE3BB2BA63B}" sibTransId="{728A8F57-1778-4F5E-9DA7-F3C5A595A337}"/>
    <dgm:cxn modelId="{7DCAE843-E96B-4DC0-8437-9DAC5EE96587}" type="presOf" srcId="{F2C59ABD-1B60-4C04-A3FE-CF4A8F702550}" destId="{308FDBB7-4CF3-4BB6-B5BE-A661CF5CB813}" srcOrd="1" destOrd="0" presId="urn:microsoft.com/office/officeart/2005/8/layout/orgChart1"/>
    <dgm:cxn modelId="{8E48D879-C974-4FAE-ACA8-E7E932F85716}" type="presOf" srcId="{1110E22F-1FB5-4C39-BAF8-0D4C9AF24A68}" destId="{0902384B-78BB-4290-8225-D7F7BCB7D888}" srcOrd="0" destOrd="0" presId="urn:microsoft.com/office/officeart/2005/8/layout/orgChart1"/>
    <dgm:cxn modelId="{CC2F003E-476B-49EC-9F2B-B6D80F1902E9}" type="presOf" srcId="{A4AF3DB3-2542-4323-8617-C8F11FE663C7}" destId="{B8D3002A-7B2E-434D-A886-926569801955}" srcOrd="1" destOrd="0" presId="urn:microsoft.com/office/officeart/2005/8/layout/orgChart1"/>
    <dgm:cxn modelId="{497F5D08-9A0D-480E-981C-3FAF51A70A10}" type="presOf" srcId="{6CE1E00D-2A6C-4A3B-8713-0CE3BB2BA63B}" destId="{1D8D274B-CF6F-4BC1-9E6E-7E45EC7ED3E7}" srcOrd="0" destOrd="0" presId="urn:microsoft.com/office/officeart/2005/8/layout/orgChart1"/>
    <dgm:cxn modelId="{E532FFBE-0E12-487F-8A2E-EDCBF15D38AE}" srcId="{071458DB-C423-4A37-8898-172BDA39B397}" destId="{5608455C-9665-4915-BA5C-31CAE1308427}" srcOrd="1" destOrd="0" parTransId="{07F7D605-6C5E-47C8-94AB-3A4216F34009}" sibTransId="{7E3FB2EA-13FB-4D6D-8514-BF31F88F8533}"/>
    <dgm:cxn modelId="{991FCCF5-DCEE-49FA-B82A-6B24F8AEC569}" type="presOf" srcId="{7FF0F250-0056-4B18-8681-BA217986BDCA}" destId="{D750A57F-CB97-4D35-823E-19F29F33DEF3}" srcOrd="0" destOrd="0" presId="urn:microsoft.com/office/officeart/2005/8/layout/orgChart1"/>
    <dgm:cxn modelId="{4107BD6E-CE16-4233-96E0-9427425870A5}" type="presOf" srcId="{C74A57BD-9C38-48E8-9C3A-5DEEDD6FCCC9}" destId="{55E870F0-E95C-4A27-B0AB-B15BBD68CB35}" srcOrd="0" destOrd="0" presId="urn:microsoft.com/office/officeart/2005/8/layout/orgChart1"/>
    <dgm:cxn modelId="{1978E131-ABB2-41D6-8BAB-8E791B98779B}" type="presOf" srcId="{07F7D605-6C5E-47C8-94AB-3A4216F34009}" destId="{FCD0F2BB-0ADE-4F78-9331-20B54A68913D}" srcOrd="0" destOrd="0" presId="urn:microsoft.com/office/officeart/2005/8/layout/orgChart1"/>
    <dgm:cxn modelId="{67A0C495-C3BB-421E-BAD6-BBE5B437FFD7}" type="presOf" srcId="{A4AF3DB3-2542-4323-8617-C8F11FE663C7}" destId="{824C2343-2F5B-4F34-809B-CD59F9FFAD17}" srcOrd="0" destOrd="0" presId="urn:microsoft.com/office/officeart/2005/8/layout/orgChart1"/>
    <dgm:cxn modelId="{244649D5-B759-4E31-961F-AC0E5DB6DD25}" srcId="{8E495EFC-F148-42BE-BFBF-B29F6EF7431F}" destId="{5575F550-40AD-463E-AF33-0465B3ACD1A4}" srcOrd="0" destOrd="0" parTransId="{2D8879ED-2E0A-45B2-BDD9-CADFBF9012BA}" sibTransId="{39EDAE25-BE13-42AF-9EE4-E47FC9F4F0E7}"/>
    <dgm:cxn modelId="{DCE98E03-94C3-4272-9EF5-FB56A7DE29C6}" srcId="{1110E22F-1FB5-4C39-BAF8-0D4C9AF24A68}" destId="{77322768-EF5E-47F1-91FB-38447E0A3B06}" srcOrd="1" destOrd="0" parTransId="{6F66111B-6CDC-4C19-AB21-032AD4461B90}" sibTransId="{FCF96E76-61FD-4F3E-BD48-54F376964668}"/>
    <dgm:cxn modelId="{A817FDDA-428D-4C67-8819-5B8A84EDC1F0}" type="presOf" srcId="{5575F550-40AD-463E-AF33-0465B3ACD1A4}" destId="{597CDFC9-CEC4-4A7D-A2AC-253CB1184268}" srcOrd="0" destOrd="0" presId="urn:microsoft.com/office/officeart/2005/8/layout/orgChart1"/>
    <dgm:cxn modelId="{AD616A4D-E11C-4010-B724-CDCCFDA8609B}" type="presOf" srcId="{8DC87223-E2BC-4E83-813E-23387C494025}" destId="{73967B63-B11A-4CA7-AD30-608801E596C7}" srcOrd="1" destOrd="0" presId="urn:microsoft.com/office/officeart/2005/8/layout/orgChart1"/>
    <dgm:cxn modelId="{1A5F8250-1A89-46D4-8AD4-895E637AFDCB}" type="presOf" srcId="{071458DB-C423-4A37-8898-172BDA39B397}" destId="{284CCAB0-A966-4D01-991D-F5E60C68FED4}" srcOrd="1" destOrd="0" presId="urn:microsoft.com/office/officeart/2005/8/layout/orgChart1"/>
    <dgm:cxn modelId="{6022B9DA-0A6B-4895-BEAA-09A8C4A19F89}" type="presOf" srcId="{A5D397EF-1986-42FD-9392-A37CB6369BFF}" destId="{B0FBC7E1-87BA-46F7-B554-2BA441241C93}" srcOrd="0" destOrd="0" presId="urn:microsoft.com/office/officeart/2005/8/layout/orgChart1"/>
    <dgm:cxn modelId="{47AE8EEA-1AFE-4314-915C-5A31F299FA45}" srcId="{5608455C-9665-4915-BA5C-31CAE1308427}" destId="{1110E22F-1FB5-4C39-BAF8-0D4C9AF24A68}" srcOrd="0" destOrd="0" parTransId="{52E69AF6-01A1-4AB3-AD07-04D70EEC608E}" sibTransId="{E922A8BD-C762-4F7B-B722-40D5A96A97B5}"/>
    <dgm:cxn modelId="{C3944AA3-E44E-419E-AE0A-4FCEB35593A9}" srcId="{071458DB-C423-4A37-8898-172BDA39B397}" destId="{A5D397EF-1986-42FD-9392-A37CB6369BFF}" srcOrd="0" destOrd="0" parTransId="{9282DBDB-D91D-4933-9E65-9DEE1AE0C5E4}" sibTransId="{C974F386-D19F-43C1-B9FA-DE073F6D9546}"/>
    <dgm:cxn modelId="{E5DCA5C7-9C41-4036-81C4-831C95014029}" type="presOf" srcId="{A5D397EF-1986-42FD-9392-A37CB6369BFF}" destId="{7BE6CAB4-FF7D-4BC9-B18E-7A48560841C5}" srcOrd="1" destOrd="0" presId="urn:microsoft.com/office/officeart/2005/8/layout/orgChart1"/>
    <dgm:cxn modelId="{40731B61-9D17-436A-911E-C0561FFDC78C}" srcId="{A5D397EF-1986-42FD-9392-A37CB6369BFF}" destId="{F2C59ABD-1B60-4C04-A3FE-CF4A8F702550}" srcOrd="0" destOrd="0" parTransId="{7FF0F250-0056-4B18-8681-BA217986BDCA}" sibTransId="{DE5A16F6-DD6B-43F3-81F7-2C3934107265}"/>
    <dgm:cxn modelId="{715A53D0-4D95-46C6-9D1D-245F51AF5D8F}" type="presOf" srcId="{77322768-EF5E-47F1-91FB-38447E0A3B06}" destId="{B4F22E6B-CC3A-4514-A8BA-D91427CDA6F0}" srcOrd="1" destOrd="0" presId="urn:microsoft.com/office/officeart/2005/8/layout/orgChart1"/>
    <dgm:cxn modelId="{D01F5DAF-F5C8-47E1-B014-5F990955F307}" type="presOf" srcId="{350180F2-7D62-475D-998E-2821DC88EF78}" destId="{B7DE687B-624F-4067-AC21-2B0E7D75F471}" srcOrd="0" destOrd="0" presId="urn:microsoft.com/office/officeart/2005/8/layout/orgChart1"/>
    <dgm:cxn modelId="{746EC808-8125-4BD5-84D6-2289FFC0E029}" type="presOf" srcId="{5575F550-40AD-463E-AF33-0465B3ACD1A4}" destId="{1083AB35-A264-42C3-A2AD-872DCCD32A5D}" srcOrd="1" destOrd="0" presId="urn:microsoft.com/office/officeart/2005/8/layout/orgChart1"/>
    <dgm:cxn modelId="{C20F5738-806F-4E8A-8637-122527E6B236}" type="presOf" srcId="{071458DB-C423-4A37-8898-172BDA39B397}" destId="{BF74262C-C3FB-4914-9870-591B0389E4F8}" srcOrd="0" destOrd="0" presId="urn:microsoft.com/office/officeart/2005/8/layout/orgChart1"/>
    <dgm:cxn modelId="{F670674E-0CB2-4F18-8CAE-0F7B3E6B95DA}" type="presOf" srcId="{5608455C-9665-4915-BA5C-31CAE1308427}" destId="{DD2147AE-80EC-4B7C-807C-010CDE6ED2F1}" srcOrd="0" destOrd="0" presId="urn:microsoft.com/office/officeart/2005/8/layout/orgChart1"/>
    <dgm:cxn modelId="{1EF8034F-3ABB-4EE0-964B-7EA2F9F61755}" type="presOf" srcId="{8DC87223-E2BC-4E83-813E-23387C494025}" destId="{7FEE3AB0-8CEC-4DED-AA57-2757B1FA0077}" srcOrd="0" destOrd="0" presId="urn:microsoft.com/office/officeart/2005/8/layout/orgChart1"/>
    <dgm:cxn modelId="{286C5614-EDDD-45BD-925F-2B6ABD858148}" srcId="{5608455C-9665-4915-BA5C-31CAE1308427}" destId="{8E495EFC-F148-42BE-BFBF-B29F6EF7431F}" srcOrd="1" destOrd="0" parTransId="{350180F2-7D62-475D-998E-2821DC88EF78}" sibTransId="{BA22656C-8C66-43D5-99B4-1E61E034F417}"/>
    <dgm:cxn modelId="{F3A529B9-1585-412A-8C0D-9A594DF38826}" type="presOf" srcId="{1110E22F-1FB5-4C39-BAF8-0D4C9AF24A68}" destId="{AF53EE8B-92A7-4328-AC6A-B827417FD78B}" srcOrd="1" destOrd="0" presId="urn:microsoft.com/office/officeart/2005/8/layout/orgChart1"/>
    <dgm:cxn modelId="{D0219ACE-F89C-4630-BAF5-90EC21CE82CE}" type="presOf" srcId="{6F66111B-6CDC-4C19-AB21-032AD4461B90}" destId="{846EE972-C657-4760-AEA2-FE2A6284333D}" srcOrd="0" destOrd="0" presId="urn:microsoft.com/office/officeart/2005/8/layout/orgChart1"/>
    <dgm:cxn modelId="{709DB7C1-1033-498C-8CC3-4DD88197488E}" type="presOf" srcId="{8E495EFC-F148-42BE-BFBF-B29F6EF7431F}" destId="{52BCB4C6-53AE-49E5-BF87-65229C22480E}" srcOrd="0" destOrd="0" presId="urn:microsoft.com/office/officeart/2005/8/layout/orgChart1"/>
    <dgm:cxn modelId="{4A87C00E-304C-4694-9870-E6328CE440ED}" type="presParOf" srcId="{0FBBB72F-DBE8-41FD-AAA9-6DF7B4D54124}" destId="{A8E3976C-2145-4C3F-A1D5-06A24542C8A6}" srcOrd="0" destOrd="0" presId="urn:microsoft.com/office/officeart/2005/8/layout/orgChart1"/>
    <dgm:cxn modelId="{622AA574-A723-4682-B88C-3CB8B4EFE2FF}" type="presParOf" srcId="{A8E3976C-2145-4C3F-A1D5-06A24542C8A6}" destId="{666BBA46-6489-459E-9543-25FCD86D24B9}" srcOrd="0" destOrd="0" presId="urn:microsoft.com/office/officeart/2005/8/layout/orgChart1"/>
    <dgm:cxn modelId="{43A5A124-95DA-45B3-93BE-1A663D31D66E}" type="presParOf" srcId="{666BBA46-6489-459E-9543-25FCD86D24B9}" destId="{BF74262C-C3FB-4914-9870-591B0389E4F8}" srcOrd="0" destOrd="0" presId="urn:microsoft.com/office/officeart/2005/8/layout/orgChart1"/>
    <dgm:cxn modelId="{CDDBB168-51C2-495A-A9E4-7C29010C21CE}" type="presParOf" srcId="{666BBA46-6489-459E-9543-25FCD86D24B9}" destId="{284CCAB0-A966-4D01-991D-F5E60C68FED4}" srcOrd="1" destOrd="0" presId="urn:microsoft.com/office/officeart/2005/8/layout/orgChart1"/>
    <dgm:cxn modelId="{0CEFB7D8-387D-431A-B630-001DDD48D5A6}" type="presParOf" srcId="{A8E3976C-2145-4C3F-A1D5-06A24542C8A6}" destId="{527F5E30-7E6C-4AAB-9C4F-F13D04ACA74A}" srcOrd="1" destOrd="0" presId="urn:microsoft.com/office/officeart/2005/8/layout/orgChart1"/>
    <dgm:cxn modelId="{9215BD28-E7EB-43D8-81D9-82D37249802A}" type="presParOf" srcId="{527F5E30-7E6C-4AAB-9C4F-F13D04ACA74A}" destId="{F5CC03C5-9A9E-4021-9250-85F634DF4505}" srcOrd="0" destOrd="0" presId="urn:microsoft.com/office/officeart/2005/8/layout/orgChart1"/>
    <dgm:cxn modelId="{2D7080DA-7910-4C40-A1DD-7D9F2A2FCECB}" type="presParOf" srcId="{527F5E30-7E6C-4AAB-9C4F-F13D04ACA74A}" destId="{E8D06039-75C3-4B04-A37A-322D468FF129}" srcOrd="1" destOrd="0" presId="urn:microsoft.com/office/officeart/2005/8/layout/orgChart1"/>
    <dgm:cxn modelId="{D8FD2F44-996A-4062-8B48-6993F1A54AF5}" type="presParOf" srcId="{E8D06039-75C3-4B04-A37A-322D468FF129}" destId="{A9788B4A-58E9-43D7-A030-D5CB5742B0CB}" srcOrd="0" destOrd="0" presId="urn:microsoft.com/office/officeart/2005/8/layout/orgChart1"/>
    <dgm:cxn modelId="{2ABF6861-A862-4E4F-A0B4-46A97533622B}" type="presParOf" srcId="{A9788B4A-58E9-43D7-A030-D5CB5742B0CB}" destId="{B0FBC7E1-87BA-46F7-B554-2BA441241C93}" srcOrd="0" destOrd="0" presId="urn:microsoft.com/office/officeart/2005/8/layout/orgChart1"/>
    <dgm:cxn modelId="{B27AA264-21B9-461A-8D30-B3EDEB5E964E}" type="presParOf" srcId="{A9788B4A-58E9-43D7-A030-D5CB5742B0CB}" destId="{7BE6CAB4-FF7D-4BC9-B18E-7A48560841C5}" srcOrd="1" destOrd="0" presId="urn:microsoft.com/office/officeart/2005/8/layout/orgChart1"/>
    <dgm:cxn modelId="{007682AA-F277-4ED1-8AD7-1E1A7B443D3A}" type="presParOf" srcId="{E8D06039-75C3-4B04-A37A-322D468FF129}" destId="{0CE11CBF-57AD-4890-A9E8-79EF67D2F4F8}" srcOrd="1" destOrd="0" presId="urn:microsoft.com/office/officeart/2005/8/layout/orgChart1"/>
    <dgm:cxn modelId="{A8A615DF-6873-421F-AC90-BAFD7F053DBD}" type="presParOf" srcId="{0CE11CBF-57AD-4890-A9E8-79EF67D2F4F8}" destId="{D750A57F-CB97-4D35-823E-19F29F33DEF3}" srcOrd="0" destOrd="0" presId="urn:microsoft.com/office/officeart/2005/8/layout/orgChart1"/>
    <dgm:cxn modelId="{B3CF6937-E991-44FC-A931-B32843F11C0B}" type="presParOf" srcId="{0CE11CBF-57AD-4890-A9E8-79EF67D2F4F8}" destId="{DB6465C5-1126-4D7F-9E05-E0C8998FCA99}" srcOrd="1" destOrd="0" presId="urn:microsoft.com/office/officeart/2005/8/layout/orgChart1"/>
    <dgm:cxn modelId="{6DEEF3EA-38C3-496D-88B5-3FF0747AE99F}" type="presParOf" srcId="{DB6465C5-1126-4D7F-9E05-E0C8998FCA99}" destId="{C7D715FB-1432-4BCD-A6E4-D47DDDB923A9}" srcOrd="0" destOrd="0" presId="urn:microsoft.com/office/officeart/2005/8/layout/orgChart1"/>
    <dgm:cxn modelId="{FC9008E1-5113-4028-BBD1-AEA2FE039E84}" type="presParOf" srcId="{C7D715FB-1432-4BCD-A6E4-D47DDDB923A9}" destId="{5EFCEDB5-EEA4-4DE3-B2E2-8A06C53E3DE4}" srcOrd="0" destOrd="0" presId="urn:microsoft.com/office/officeart/2005/8/layout/orgChart1"/>
    <dgm:cxn modelId="{14F04C61-FCE1-40F0-869B-B96B4D954CD4}" type="presParOf" srcId="{C7D715FB-1432-4BCD-A6E4-D47DDDB923A9}" destId="{308FDBB7-4CF3-4BB6-B5BE-A661CF5CB813}" srcOrd="1" destOrd="0" presId="urn:microsoft.com/office/officeart/2005/8/layout/orgChart1"/>
    <dgm:cxn modelId="{B4D47729-271D-41B0-9854-3981A0A0754F}" type="presParOf" srcId="{DB6465C5-1126-4D7F-9E05-E0C8998FCA99}" destId="{044707DA-4C23-4CE8-84BB-0037CDE971C6}" srcOrd="1" destOrd="0" presId="urn:microsoft.com/office/officeart/2005/8/layout/orgChart1"/>
    <dgm:cxn modelId="{AE402FE5-FF13-4259-97F5-27784758F715}" type="presParOf" srcId="{DB6465C5-1126-4D7F-9E05-E0C8998FCA99}" destId="{3AE4848D-56DF-4504-B429-5528923652CE}" srcOrd="2" destOrd="0" presId="urn:microsoft.com/office/officeart/2005/8/layout/orgChart1"/>
    <dgm:cxn modelId="{B8A5D74E-BAA9-4A11-B9ED-9329E37DB881}" type="presParOf" srcId="{0CE11CBF-57AD-4890-A9E8-79EF67D2F4F8}" destId="{1D8D274B-CF6F-4BC1-9E6E-7E45EC7ED3E7}" srcOrd="2" destOrd="0" presId="urn:microsoft.com/office/officeart/2005/8/layout/orgChart1"/>
    <dgm:cxn modelId="{FA2F5EA9-CE99-4C4F-AB1D-A1EB21635B67}" type="presParOf" srcId="{0CE11CBF-57AD-4890-A9E8-79EF67D2F4F8}" destId="{846FE2FD-F5A4-47A5-BDDF-1472E87F59D5}" srcOrd="3" destOrd="0" presId="urn:microsoft.com/office/officeart/2005/8/layout/orgChart1"/>
    <dgm:cxn modelId="{A1DBDA93-DBD3-444E-A6CA-6EA148D5CD81}" type="presParOf" srcId="{846FE2FD-F5A4-47A5-BDDF-1472E87F59D5}" destId="{B3DD9BAB-1547-46F9-97A9-CE36BCE75149}" srcOrd="0" destOrd="0" presId="urn:microsoft.com/office/officeart/2005/8/layout/orgChart1"/>
    <dgm:cxn modelId="{E577EE4E-6397-4FFE-88EF-6A2273D0C541}" type="presParOf" srcId="{B3DD9BAB-1547-46F9-97A9-CE36BCE75149}" destId="{824C2343-2F5B-4F34-809B-CD59F9FFAD17}" srcOrd="0" destOrd="0" presId="urn:microsoft.com/office/officeart/2005/8/layout/orgChart1"/>
    <dgm:cxn modelId="{7218571D-17B3-4A6C-9838-3CF960D630A2}" type="presParOf" srcId="{B3DD9BAB-1547-46F9-97A9-CE36BCE75149}" destId="{B8D3002A-7B2E-434D-A886-926569801955}" srcOrd="1" destOrd="0" presId="urn:microsoft.com/office/officeart/2005/8/layout/orgChart1"/>
    <dgm:cxn modelId="{D018D615-DF24-4B6E-8AE9-195D08C67E26}" type="presParOf" srcId="{846FE2FD-F5A4-47A5-BDDF-1472E87F59D5}" destId="{2EB2B551-8144-42A0-8463-06982A7D99FD}" srcOrd="1" destOrd="0" presId="urn:microsoft.com/office/officeart/2005/8/layout/orgChart1"/>
    <dgm:cxn modelId="{29777C37-455A-40A9-82A5-34ABDF44ABE4}" type="presParOf" srcId="{846FE2FD-F5A4-47A5-BDDF-1472E87F59D5}" destId="{49FFDCE8-2399-4FBF-9B29-3283460288DB}" srcOrd="2" destOrd="0" presId="urn:microsoft.com/office/officeart/2005/8/layout/orgChart1"/>
    <dgm:cxn modelId="{E5276AF4-CD6C-4AEA-B9B8-97558C816BA9}" type="presParOf" srcId="{E8D06039-75C3-4B04-A37A-322D468FF129}" destId="{70A4AD02-8247-446E-812F-54C5BC71C7FE}" srcOrd="2" destOrd="0" presId="urn:microsoft.com/office/officeart/2005/8/layout/orgChart1"/>
    <dgm:cxn modelId="{7F34E197-711A-4410-BF8F-2D79F49BB054}" type="presParOf" srcId="{527F5E30-7E6C-4AAB-9C4F-F13D04ACA74A}" destId="{FCD0F2BB-0ADE-4F78-9331-20B54A68913D}" srcOrd="2" destOrd="0" presId="urn:microsoft.com/office/officeart/2005/8/layout/orgChart1"/>
    <dgm:cxn modelId="{B5D4696F-8F06-48CB-903D-2EBE231047A2}" type="presParOf" srcId="{527F5E30-7E6C-4AAB-9C4F-F13D04ACA74A}" destId="{C6C90DC5-A2FF-42A9-B23B-615551729E0A}" srcOrd="3" destOrd="0" presId="urn:microsoft.com/office/officeart/2005/8/layout/orgChart1"/>
    <dgm:cxn modelId="{327AB5B9-AAAE-43DA-A2D9-526FFA8D5C44}" type="presParOf" srcId="{C6C90DC5-A2FF-42A9-B23B-615551729E0A}" destId="{9D43840E-A28E-4CC4-A05D-145358CC09F1}" srcOrd="0" destOrd="0" presId="urn:microsoft.com/office/officeart/2005/8/layout/orgChart1"/>
    <dgm:cxn modelId="{A2FE8A49-85B1-440A-ADBF-1AC2CD6EDC14}" type="presParOf" srcId="{9D43840E-A28E-4CC4-A05D-145358CC09F1}" destId="{DD2147AE-80EC-4B7C-807C-010CDE6ED2F1}" srcOrd="0" destOrd="0" presId="urn:microsoft.com/office/officeart/2005/8/layout/orgChart1"/>
    <dgm:cxn modelId="{7901366D-E6D6-42F0-9E97-AA2D1041627B}" type="presParOf" srcId="{9D43840E-A28E-4CC4-A05D-145358CC09F1}" destId="{69D0F35A-6BC4-4023-A981-2158C99E732F}" srcOrd="1" destOrd="0" presId="urn:microsoft.com/office/officeart/2005/8/layout/orgChart1"/>
    <dgm:cxn modelId="{93159180-E000-46D9-BC07-22D12FAC180C}" type="presParOf" srcId="{C6C90DC5-A2FF-42A9-B23B-615551729E0A}" destId="{FA0B94CD-670B-47C1-A552-19E2048837FD}" srcOrd="1" destOrd="0" presId="urn:microsoft.com/office/officeart/2005/8/layout/orgChart1"/>
    <dgm:cxn modelId="{87EF1ED7-38F1-4F1B-ABC5-3E84B2120B1B}" type="presParOf" srcId="{FA0B94CD-670B-47C1-A552-19E2048837FD}" destId="{24946B7A-E340-445E-8FAC-FEDD27A05318}" srcOrd="0" destOrd="0" presId="urn:microsoft.com/office/officeart/2005/8/layout/orgChart1"/>
    <dgm:cxn modelId="{95624371-1582-4882-86C9-13E546DD2185}" type="presParOf" srcId="{FA0B94CD-670B-47C1-A552-19E2048837FD}" destId="{E4265B97-288A-4171-812E-10957213C620}" srcOrd="1" destOrd="0" presId="urn:microsoft.com/office/officeart/2005/8/layout/orgChart1"/>
    <dgm:cxn modelId="{EED02697-C7CF-460B-B4B3-BD7678E3CC93}" type="presParOf" srcId="{E4265B97-288A-4171-812E-10957213C620}" destId="{029D9627-1CB7-4392-B718-9EE123035DA2}" srcOrd="0" destOrd="0" presId="urn:microsoft.com/office/officeart/2005/8/layout/orgChart1"/>
    <dgm:cxn modelId="{D4C12092-BB26-44CF-B9AF-2AF09605F715}" type="presParOf" srcId="{029D9627-1CB7-4392-B718-9EE123035DA2}" destId="{0902384B-78BB-4290-8225-D7F7BCB7D888}" srcOrd="0" destOrd="0" presId="urn:microsoft.com/office/officeart/2005/8/layout/orgChart1"/>
    <dgm:cxn modelId="{07F22E54-B6C4-4B4F-9F7E-B01F156238B2}" type="presParOf" srcId="{029D9627-1CB7-4392-B718-9EE123035DA2}" destId="{AF53EE8B-92A7-4328-AC6A-B827417FD78B}" srcOrd="1" destOrd="0" presId="urn:microsoft.com/office/officeart/2005/8/layout/orgChart1"/>
    <dgm:cxn modelId="{5EA439E7-6CAE-4C1E-B6E9-76062DEAEE98}" type="presParOf" srcId="{E4265B97-288A-4171-812E-10957213C620}" destId="{C39128EA-194C-46EB-BA2B-7504C78E107F}" srcOrd="1" destOrd="0" presId="urn:microsoft.com/office/officeart/2005/8/layout/orgChart1"/>
    <dgm:cxn modelId="{768D038A-7DF6-4E25-8E4B-66EEE607D834}" type="presParOf" srcId="{C39128EA-194C-46EB-BA2B-7504C78E107F}" destId="{55E870F0-E95C-4A27-B0AB-B15BBD68CB35}" srcOrd="0" destOrd="0" presId="urn:microsoft.com/office/officeart/2005/8/layout/orgChart1"/>
    <dgm:cxn modelId="{AC2C9A36-5D0B-4CEB-B9FE-22B1F8A642EA}" type="presParOf" srcId="{C39128EA-194C-46EB-BA2B-7504C78E107F}" destId="{A23C7CF6-7839-4D8E-83A9-F217846AF278}" srcOrd="1" destOrd="0" presId="urn:microsoft.com/office/officeart/2005/8/layout/orgChart1"/>
    <dgm:cxn modelId="{7FCFE87D-67D3-48C6-B65C-53E273F57A51}" type="presParOf" srcId="{A23C7CF6-7839-4D8E-83A9-F217846AF278}" destId="{05126FCF-635E-49C6-8ACF-026FB72928BE}" srcOrd="0" destOrd="0" presId="urn:microsoft.com/office/officeart/2005/8/layout/orgChart1"/>
    <dgm:cxn modelId="{281BB263-B909-405E-8A76-270D53ABE555}" type="presParOf" srcId="{05126FCF-635E-49C6-8ACF-026FB72928BE}" destId="{7FEE3AB0-8CEC-4DED-AA57-2757B1FA0077}" srcOrd="0" destOrd="0" presId="urn:microsoft.com/office/officeart/2005/8/layout/orgChart1"/>
    <dgm:cxn modelId="{F32D43C4-7BEE-48C2-9B5D-84EEE1CC4442}" type="presParOf" srcId="{05126FCF-635E-49C6-8ACF-026FB72928BE}" destId="{73967B63-B11A-4CA7-AD30-608801E596C7}" srcOrd="1" destOrd="0" presId="urn:microsoft.com/office/officeart/2005/8/layout/orgChart1"/>
    <dgm:cxn modelId="{99CBF7C7-3630-4BC9-9D7F-9004BE5A1E37}" type="presParOf" srcId="{A23C7CF6-7839-4D8E-83A9-F217846AF278}" destId="{14393914-FE42-49F1-9926-355EE926DF9E}" srcOrd="1" destOrd="0" presId="urn:microsoft.com/office/officeart/2005/8/layout/orgChart1"/>
    <dgm:cxn modelId="{BAA70146-3951-473A-A797-918ED6D14166}" type="presParOf" srcId="{A23C7CF6-7839-4D8E-83A9-F217846AF278}" destId="{4099959F-4278-40A7-BBDB-135BE99EB22A}" srcOrd="2" destOrd="0" presId="urn:microsoft.com/office/officeart/2005/8/layout/orgChart1"/>
    <dgm:cxn modelId="{E41AE06F-FE99-4731-9090-23FD6825FA7A}" type="presParOf" srcId="{C39128EA-194C-46EB-BA2B-7504C78E107F}" destId="{846EE972-C657-4760-AEA2-FE2A6284333D}" srcOrd="2" destOrd="0" presId="urn:microsoft.com/office/officeart/2005/8/layout/orgChart1"/>
    <dgm:cxn modelId="{4360B61E-D89D-4809-AA11-51552DA49D0C}" type="presParOf" srcId="{C39128EA-194C-46EB-BA2B-7504C78E107F}" destId="{768E3B0B-1CCA-4315-B72A-683DF71DA2DE}" srcOrd="3" destOrd="0" presId="urn:microsoft.com/office/officeart/2005/8/layout/orgChart1"/>
    <dgm:cxn modelId="{E131FCD6-8F66-43AC-B1A3-940F01529BAD}" type="presParOf" srcId="{768E3B0B-1CCA-4315-B72A-683DF71DA2DE}" destId="{D801944B-623D-494D-806B-D48C7E0F7811}" srcOrd="0" destOrd="0" presId="urn:microsoft.com/office/officeart/2005/8/layout/orgChart1"/>
    <dgm:cxn modelId="{17682965-9A64-4A27-90C6-5C7F9967CF00}" type="presParOf" srcId="{D801944B-623D-494D-806B-D48C7E0F7811}" destId="{C8072A61-44A5-489C-AAD6-C3923C01FD24}" srcOrd="0" destOrd="0" presId="urn:microsoft.com/office/officeart/2005/8/layout/orgChart1"/>
    <dgm:cxn modelId="{E3A26DD4-2085-4509-9224-D2FF87752917}" type="presParOf" srcId="{D801944B-623D-494D-806B-D48C7E0F7811}" destId="{B4F22E6B-CC3A-4514-A8BA-D91427CDA6F0}" srcOrd="1" destOrd="0" presId="urn:microsoft.com/office/officeart/2005/8/layout/orgChart1"/>
    <dgm:cxn modelId="{F4465C77-6505-4412-9FFB-3B8A21B00068}" type="presParOf" srcId="{768E3B0B-1CCA-4315-B72A-683DF71DA2DE}" destId="{BF255B32-F83D-4B8C-B7D2-06CB6F50D866}" srcOrd="1" destOrd="0" presId="urn:microsoft.com/office/officeart/2005/8/layout/orgChart1"/>
    <dgm:cxn modelId="{FE711B08-DAD1-459B-A25E-8F671AC7CE41}" type="presParOf" srcId="{768E3B0B-1CCA-4315-B72A-683DF71DA2DE}" destId="{67C93B93-988F-4C6E-A894-9FA672221D33}" srcOrd="2" destOrd="0" presId="urn:microsoft.com/office/officeart/2005/8/layout/orgChart1"/>
    <dgm:cxn modelId="{E6E1BB92-BFAB-47FA-AABF-2A1A3B42FD2E}" type="presParOf" srcId="{E4265B97-288A-4171-812E-10957213C620}" destId="{EFCC8DA2-E583-4AE6-9E6F-763C99691F26}" srcOrd="2" destOrd="0" presId="urn:microsoft.com/office/officeart/2005/8/layout/orgChart1"/>
    <dgm:cxn modelId="{0F450000-F110-4450-B92A-2487283F7B8D}" type="presParOf" srcId="{FA0B94CD-670B-47C1-A552-19E2048837FD}" destId="{B7DE687B-624F-4067-AC21-2B0E7D75F471}" srcOrd="2" destOrd="0" presId="urn:microsoft.com/office/officeart/2005/8/layout/orgChart1"/>
    <dgm:cxn modelId="{04E8C4C1-5677-466F-B00C-3E9A66367F14}" type="presParOf" srcId="{FA0B94CD-670B-47C1-A552-19E2048837FD}" destId="{E4B929E0-1483-4B1E-92D8-CD917F39E29C}" srcOrd="3" destOrd="0" presId="urn:microsoft.com/office/officeart/2005/8/layout/orgChart1"/>
    <dgm:cxn modelId="{5F99A895-8C0B-4E2D-9956-46562ECCB8F4}" type="presParOf" srcId="{E4B929E0-1483-4B1E-92D8-CD917F39E29C}" destId="{6A2DF23B-A901-4B02-8A9A-E6743D283295}" srcOrd="0" destOrd="0" presId="urn:microsoft.com/office/officeart/2005/8/layout/orgChart1"/>
    <dgm:cxn modelId="{2211F119-978E-4D3C-8B55-D607AB577369}" type="presParOf" srcId="{6A2DF23B-A901-4B02-8A9A-E6743D283295}" destId="{52BCB4C6-53AE-49E5-BF87-65229C22480E}" srcOrd="0" destOrd="0" presId="urn:microsoft.com/office/officeart/2005/8/layout/orgChart1"/>
    <dgm:cxn modelId="{A8D031A1-F450-4D92-8F3B-C8B3DF024627}" type="presParOf" srcId="{6A2DF23B-A901-4B02-8A9A-E6743D283295}" destId="{85BF59FE-2959-4888-8C2A-F357708418F9}" srcOrd="1" destOrd="0" presId="urn:microsoft.com/office/officeart/2005/8/layout/orgChart1"/>
    <dgm:cxn modelId="{B442D515-AFEF-4EC7-93FE-8E0959B910D7}" type="presParOf" srcId="{E4B929E0-1483-4B1E-92D8-CD917F39E29C}" destId="{3A55B459-7F7E-4DA8-83F4-A99D6F530424}" srcOrd="1" destOrd="0" presId="urn:microsoft.com/office/officeart/2005/8/layout/orgChart1"/>
    <dgm:cxn modelId="{89CC96F7-537E-429C-A861-7C03FFFC5AFF}" type="presParOf" srcId="{3A55B459-7F7E-4DA8-83F4-A99D6F530424}" destId="{C1E90D04-8727-41AA-8592-83C36F534759}" srcOrd="0" destOrd="0" presId="urn:microsoft.com/office/officeart/2005/8/layout/orgChart1"/>
    <dgm:cxn modelId="{B59D5FFC-F076-4341-A6F6-B6ABA6819F4C}" type="presParOf" srcId="{3A55B459-7F7E-4DA8-83F4-A99D6F530424}" destId="{EADF5ED1-F3FA-4C59-B151-D0A9A7C50A8C}" srcOrd="1" destOrd="0" presId="urn:microsoft.com/office/officeart/2005/8/layout/orgChart1"/>
    <dgm:cxn modelId="{A6BD3A16-89E1-4C65-B2CD-99D0A3F5259D}" type="presParOf" srcId="{EADF5ED1-F3FA-4C59-B151-D0A9A7C50A8C}" destId="{152ABBC2-8F8C-4B46-9C9E-C0B6516C5EC0}" srcOrd="0" destOrd="0" presId="urn:microsoft.com/office/officeart/2005/8/layout/orgChart1"/>
    <dgm:cxn modelId="{F0F6D0AC-9283-4C71-900D-4B8137F8EC8F}" type="presParOf" srcId="{152ABBC2-8F8C-4B46-9C9E-C0B6516C5EC0}" destId="{597CDFC9-CEC4-4A7D-A2AC-253CB1184268}" srcOrd="0" destOrd="0" presId="urn:microsoft.com/office/officeart/2005/8/layout/orgChart1"/>
    <dgm:cxn modelId="{F8E61635-A82A-4574-A12B-D350776B1046}" type="presParOf" srcId="{152ABBC2-8F8C-4B46-9C9E-C0B6516C5EC0}" destId="{1083AB35-A264-42C3-A2AD-872DCCD32A5D}" srcOrd="1" destOrd="0" presId="urn:microsoft.com/office/officeart/2005/8/layout/orgChart1"/>
    <dgm:cxn modelId="{A318E9FA-3847-4B69-9B79-A2EB68CA6AB7}" type="presParOf" srcId="{EADF5ED1-F3FA-4C59-B151-D0A9A7C50A8C}" destId="{1C0404D2-D36A-4A47-A381-564B3F6B1F67}" srcOrd="1" destOrd="0" presId="urn:microsoft.com/office/officeart/2005/8/layout/orgChart1"/>
    <dgm:cxn modelId="{B502640C-22CC-4029-8C7C-CDD9FF6967CD}" type="presParOf" srcId="{EADF5ED1-F3FA-4C59-B151-D0A9A7C50A8C}" destId="{79072D5E-FDD2-47F7-BBD7-25A92EF39F58}" srcOrd="2" destOrd="0" presId="urn:microsoft.com/office/officeart/2005/8/layout/orgChart1"/>
    <dgm:cxn modelId="{1A7B4F5A-CA3E-4D16-9158-DA84493B63B0}" type="presParOf" srcId="{E4B929E0-1483-4B1E-92D8-CD917F39E29C}" destId="{572B67CF-E67A-4321-8EBC-0E9D18DFAC66}" srcOrd="2" destOrd="0" presId="urn:microsoft.com/office/officeart/2005/8/layout/orgChart1"/>
    <dgm:cxn modelId="{6A5D779B-20C5-4D4E-B4AE-2E291E51A9FE}" type="presParOf" srcId="{C6C90DC5-A2FF-42A9-B23B-615551729E0A}" destId="{BF784DBA-9C22-49BD-B13F-509FCE08C905}" srcOrd="2" destOrd="0" presId="urn:microsoft.com/office/officeart/2005/8/layout/orgChart1"/>
    <dgm:cxn modelId="{8DD3D9A4-E795-4610-BD69-5C932CF2E21F}" type="presParOf" srcId="{A8E3976C-2145-4C3F-A1D5-06A24542C8A6}" destId="{9A7233A2-4452-431A-8FC5-8D8AA698140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448F6A-6F73-4A18-B5DA-A4AFAB6A25F7}" type="doc">
      <dgm:prSet loTypeId="urn:microsoft.com/office/officeart/2005/8/layout/chart3" loCatId="cycle" qsTypeId="urn:microsoft.com/office/officeart/2005/8/quickstyle/3d7" qsCatId="3D" csTypeId="urn:microsoft.com/office/officeart/2005/8/colors/accent1_2" csCatId="accent1" phldr="1"/>
      <dgm:spPr/>
    </dgm:pt>
    <dgm:pt modelId="{AD65920C-3A0A-4A25-8BBB-1857FB504191}">
      <dgm:prSet phldrT="[Text]" custT="1"/>
      <dgm:spPr>
        <a:solidFill>
          <a:srgbClr val="9933FF"/>
        </a:solidFill>
      </dgm:spPr>
      <dgm:t>
        <a:bodyPr/>
        <a:lstStyle/>
        <a:p>
          <a:r>
            <a:rPr lang="ar-SY" sz="2800" b="1" dirty="0">
              <a:cs typeface="Akhbar MT" pitchFamily="2" charset="-78"/>
            </a:rPr>
            <a:t>الاسم الصّريح، </a:t>
          </a:r>
          <a:r>
            <a:rPr lang="ar-SY" sz="2800" b="0" dirty="0">
              <a:cs typeface="Akhbar MT" pitchFamily="2" charset="-78"/>
            </a:rPr>
            <a:t>جاء أحمد</a:t>
          </a:r>
          <a:endParaRPr lang="en-GB" sz="2800" b="0" dirty="0">
            <a:cs typeface="Akhbar MT" pitchFamily="2" charset="-78"/>
          </a:endParaRPr>
        </a:p>
      </dgm:t>
    </dgm:pt>
    <dgm:pt modelId="{6E5705CD-9A46-454F-8CCD-E4AB886C0E9F}" type="parTrans" cxnId="{6D34442E-8C78-4E3A-8EE7-55F14476A276}">
      <dgm:prSet/>
      <dgm:spPr/>
      <dgm:t>
        <a:bodyPr/>
        <a:lstStyle/>
        <a:p>
          <a:endParaRPr lang="en-GB"/>
        </a:p>
      </dgm:t>
    </dgm:pt>
    <dgm:pt modelId="{60634C2B-5B86-48C8-AD8F-7D39D1E9599F}" type="sibTrans" cxnId="{6D34442E-8C78-4E3A-8EE7-55F14476A276}">
      <dgm:prSet/>
      <dgm:spPr/>
      <dgm:t>
        <a:bodyPr/>
        <a:lstStyle/>
        <a:p>
          <a:endParaRPr lang="en-GB"/>
        </a:p>
      </dgm:t>
    </dgm:pt>
    <dgm:pt modelId="{B59659C4-640D-4CBD-BD77-89D62A8822CF}">
      <dgm:prSet phldrT="[Text]" custT="1"/>
      <dgm:spPr>
        <a:solidFill>
          <a:srgbClr val="FF66FF"/>
        </a:solidFill>
      </dgm:spPr>
      <dgm:t>
        <a:bodyPr/>
        <a:lstStyle/>
        <a:p>
          <a:r>
            <a:rPr lang="ar-SY" sz="2800" b="1" dirty="0">
              <a:cs typeface="Akhbar MT" pitchFamily="2" charset="-78"/>
            </a:rPr>
            <a:t>المصدر مؤوّل، </a:t>
          </a:r>
          <a:r>
            <a:rPr lang="ar-SY" sz="2800" b="0" dirty="0">
              <a:cs typeface="Akhbar MT" pitchFamily="2" charset="-78"/>
            </a:rPr>
            <a:t>سرّني أنك زرتني</a:t>
          </a:r>
        </a:p>
        <a:p>
          <a:endParaRPr lang="en-GB" sz="3000" dirty="0"/>
        </a:p>
      </dgm:t>
    </dgm:pt>
    <dgm:pt modelId="{989DEC3C-9E3B-4359-AF37-65DBF84BC144}" type="parTrans" cxnId="{D29F9F8E-2C3A-44B9-A31E-505A68395FF9}">
      <dgm:prSet/>
      <dgm:spPr/>
      <dgm:t>
        <a:bodyPr/>
        <a:lstStyle/>
        <a:p>
          <a:endParaRPr lang="en-GB"/>
        </a:p>
      </dgm:t>
    </dgm:pt>
    <dgm:pt modelId="{6C1F0968-F090-479D-8368-BCB9EEC5A925}" type="sibTrans" cxnId="{D29F9F8E-2C3A-44B9-A31E-505A68395FF9}">
      <dgm:prSet/>
      <dgm:spPr/>
      <dgm:t>
        <a:bodyPr/>
        <a:lstStyle/>
        <a:p>
          <a:endParaRPr lang="en-GB"/>
        </a:p>
      </dgm:t>
    </dgm:pt>
    <dgm:pt modelId="{3BC8BC23-4799-4E96-887F-47C0BE815773}">
      <dgm:prSet phldrT="[Text]" custT="1"/>
      <dgm:spPr>
        <a:solidFill>
          <a:srgbClr val="CC66FF"/>
        </a:solidFill>
      </dgm:spPr>
      <dgm:t>
        <a:bodyPr/>
        <a:lstStyle/>
        <a:p>
          <a:r>
            <a:rPr lang="ar-SY" sz="2800" b="1" dirty="0">
              <a:cs typeface="Akhbar MT" pitchFamily="2" charset="-78"/>
            </a:rPr>
            <a:t>الضّمير (المتصل أو المستتر)، </a:t>
          </a:r>
          <a:r>
            <a:rPr lang="ar-SY" sz="2800" b="0" dirty="0">
              <a:cs typeface="Akhbar MT" pitchFamily="2" charset="-78"/>
            </a:rPr>
            <a:t>زرتك وزارني</a:t>
          </a:r>
          <a:endParaRPr lang="en-GB" sz="2800" b="0" dirty="0">
            <a:cs typeface="Akhbar MT" pitchFamily="2" charset="-78"/>
          </a:endParaRPr>
        </a:p>
      </dgm:t>
    </dgm:pt>
    <dgm:pt modelId="{2F7B4A64-96C3-4C53-AAC2-1C160F622E4C}" type="parTrans" cxnId="{EECEC800-AFF0-4D5F-8CD0-98E3FA3ED242}">
      <dgm:prSet/>
      <dgm:spPr/>
      <dgm:t>
        <a:bodyPr/>
        <a:lstStyle/>
        <a:p>
          <a:endParaRPr lang="en-GB"/>
        </a:p>
      </dgm:t>
    </dgm:pt>
    <dgm:pt modelId="{4317E608-2AA1-4C65-8E51-3622A2869EEF}" type="sibTrans" cxnId="{EECEC800-AFF0-4D5F-8CD0-98E3FA3ED242}">
      <dgm:prSet/>
      <dgm:spPr/>
      <dgm:t>
        <a:bodyPr/>
        <a:lstStyle/>
        <a:p>
          <a:endParaRPr lang="en-GB"/>
        </a:p>
      </dgm:t>
    </dgm:pt>
    <dgm:pt modelId="{CC8EDE0E-AE24-4712-B2DD-6B6542F4D98A}" type="pres">
      <dgm:prSet presAssocID="{59448F6A-6F73-4A18-B5DA-A4AFAB6A25F7}" presName="compositeShape" presStyleCnt="0">
        <dgm:presLayoutVars>
          <dgm:chMax val="7"/>
          <dgm:dir/>
          <dgm:resizeHandles val="exact"/>
        </dgm:presLayoutVars>
      </dgm:prSet>
      <dgm:spPr/>
    </dgm:pt>
    <dgm:pt modelId="{963CA412-085A-4689-BE6F-8639CB1757D5}" type="pres">
      <dgm:prSet presAssocID="{59448F6A-6F73-4A18-B5DA-A4AFAB6A25F7}" presName="wedge1" presStyleLbl="node1" presStyleIdx="0" presStyleCnt="3" custLinFactNeighborX="-5290" custLinFactNeighborY="2977"/>
      <dgm:spPr/>
      <dgm:t>
        <a:bodyPr/>
        <a:lstStyle/>
        <a:p>
          <a:pPr rtl="1"/>
          <a:endParaRPr lang="ar-SY"/>
        </a:p>
      </dgm:t>
    </dgm:pt>
    <dgm:pt modelId="{550FCF9E-30D1-4CEB-9272-EA3C3F65B627}" type="pres">
      <dgm:prSet presAssocID="{59448F6A-6F73-4A18-B5DA-A4AFAB6A25F7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66754A3E-219A-4C6D-BBF8-67DC0010269F}" type="pres">
      <dgm:prSet presAssocID="{59448F6A-6F73-4A18-B5DA-A4AFAB6A25F7}" presName="wedge2" presStyleLbl="node1" presStyleIdx="1" presStyleCnt="3"/>
      <dgm:spPr/>
      <dgm:t>
        <a:bodyPr/>
        <a:lstStyle/>
        <a:p>
          <a:pPr rtl="1"/>
          <a:endParaRPr lang="ar-SY"/>
        </a:p>
      </dgm:t>
    </dgm:pt>
    <dgm:pt modelId="{3AA48602-070D-4C4C-8023-A30A855A0DC7}" type="pres">
      <dgm:prSet presAssocID="{59448F6A-6F73-4A18-B5DA-A4AFAB6A25F7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05EC5702-8A6F-4A47-8A77-05F99C56C2F3}" type="pres">
      <dgm:prSet presAssocID="{59448F6A-6F73-4A18-B5DA-A4AFAB6A25F7}" presName="wedge3" presStyleLbl="node1" presStyleIdx="2" presStyleCnt="3" custLinFactNeighborX="-662" custLinFactNeighborY="992"/>
      <dgm:spPr/>
      <dgm:t>
        <a:bodyPr/>
        <a:lstStyle/>
        <a:p>
          <a:pPr rtl="1"/>
          <a:endParaRPr lang="ar-SY"/>
        </a:p>
      </dgm:t>
    </dgm:pt>
    <dgm:pt modelId="{7DDFB258-5DB8-4307-AC64-B5EFB285F22A}" type="pres">
      <dgm:prSet presAssocID="{59448F6A-6F73-4A18-B5DA-A4AFAB6A25F7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C872A62C-53BE-4DFA-AA66-4902214F917E}" type="presOf" srcId="{3BC8BC23-4799-4E96-887F-47C0BE815773}" destId="{05EC5702-8A6F-4A47-8A77-05F99C56C2F3}" srcOrd="0" destOrd="0" presId="urn:microsoft.com/office/officeart/2005/8/layout/chart3"/>
    <dgm:cxn modelId="{C7C9C4D9-7942-4E14-BB6F-E7E3128C82A9}" type="presOf" srcId="{3BC8BC23-4799-4E96-887F-47C0BE815773}" destId="{7DDFB258-5DB8-4307-AC64-B5EFB285F22A}" srcOrd="1" destOrd="0" presId="urn:microsoft.com/office/officeart/2005/8/layout/chart3"/>
    <dgm:cxn modelId="{EECEC800-AFF0-4D5F-8CD0-98E3FA3ED242}" srcId="{59448F6A-6F73-4A18-B5DA-A4AFAB6A25F7}" destId="{3BC8BC23-4799-4E96-887F-47C0BE815773}" srcOrd="2" destOrd="0" parTransId="{2F7B4A64-96C3-4C53-AAC2-1C160F622E4C}" sibTransId="{4317E608-2AA1-4C65-8E51-3622A2869EEF}"/>
    <dgm:cxn modelId="{6ED3215D-B8C3-4AE6-B5C3-792607C7C453}" type="presOf" srcId="{B59659C4-640D-4CBD-BD77-89D62A8822CF}" destId="{66754A3E-219A-4C6D-BBF8-67DC0010269F}" srcOrd="0" destOrd="0" presId="urn:microsoft.com/office/officeart/2005/8/layout/chart3"/>
    <dgm:cxn modelId="{D29F9F8E-2C3A-44B9-A31E-505A68395FF9}" srcId="{59448F6A-6F73-4A18-B5DA-A4AFAB6A25F7}" destId="{B59659C4-640D-4CBD-BD77-89D62A8822CF}" srcOrd="1" destOrd="0" parTransId="{989DEC3C-9E3B-4359-AF37-65DBF84BC144}" sibTransId="{6C1F0968-F090-479D-8368-BCB9EEC5A925}"/>
    <dgm:cxn modelId="{E0B0CA1E-1C06-45C0-B01B-E1B8B8A4EF3E}" type="presOf" srcId="{59448F6A-6F73-4A18-B5DA-A4AFAB6A25F7}" destId="{CC8EDE0E-AE24-4712-B2DD-6B6542F4D98A}" srcOrd="0" destOrd="0" presId="urn:microsoft.com/office/officeart/2005/8/layout/chart3"/>
    <dgm:cxn modelId="{7A04C5C5-C43F-4066-AEEF-52103CBCFB61}" type="presOf" srcId="{B59659C4-640D-4CBD-BD77-89D62A8822CF}" destId="{3AA48602-070D-4C4C-8023-A30A855A0DC7}" srcOrd="1" destOrd="0" presId="urn:microsoft.com/office/officeart/2005/8/layout/chart3"/>
    <dgm:cxn modelId="{A152BAC6-B5A8-4436-8077-EC7880C4D5BE}" type="presOf" srcId="{AD65920C-3A0A-4A25-8BBB-1857FB504191}" destId="{963CA412-085A-4689-BE6F-8639CB1757D5}" srcOrd="0" destOrd="0" presId="urn:microsoft.com/office/officeart/2005/8/layout/chart3"/>
    <dgm:cxn modelId="{C7B38EF6-271A-4349-98B5-B0E20BE218E3}" type="presOf" srcId="{AD65920C-3A0A-4A25-8BBB-1857FB504191}" destId="{550FCF9E-30D1-4CEB-9272-EA3C3F65B627}" srcOrd="1" destOrd="0" presId="urn:microsoft.com/office/officeart/2005/8/layout/chart3"/>
    <dgm:cxn modelId="{6D34442E-8C78-4E3A-8EE7-55F14476A276}" srcId="{59448F6A-6F73-4A18-B5DA-A4AFAB6A25F7}" destId="{AD65920C-3A0A-4A25-8BBB-1857FB504191}" srcOrd="0" destOrd="0" parTransId="{6E5705CD-9A46-454F-8CCD-E4AB886C0E9F}" sibTransId="{60634C2B-5B86-48C8-AD8F-7D39D1E9599F}"/>
    <dgm:cxn modelId="{FFB220AC-3B71-4068-A43A-41675828156C}" type="presParOf" srcId="{CC8EDE0E-AE24-4712-B2DD-6B6542F4D98A}" destId="{963CA412-085A-4689-BE6F-8639CB1757D5}" srcOrd="0" destOrd="0" presId="urn:microsoft.com/office/officeart/2005/8/layout/chart3"/>
    <dgm:cxn modelId="{6139F7BF-7830-4C4E-A47C-55A3278C5249}" type="presParOf" srcId="{CC8EDE0E-AE24-4712-B2DD-6B6542F4D98A}" destId="{550FCF9E-30D1-4CEB-9272-EA3C3F65B627}" srcOrd="1" destOrd="0" presId="urn:microsoft.com/office/officeart/2005/8/layout/chart3"/>
    <dgm:cxn modelId="{2E35060C-6355-4616-A139-39685EEE62F0}" type="presParOf" srcId="{CC8EDE0E-AE24-4712-B2DD-6B6542F4D98A}" destId="{66754A3E-219A-4C6D-BBF8-67DC0010269F}" srcOrd="2" destOrd="0" presId="urn:microsoft.com/office/officeart/2005/8/layout/chart3"/>
    <dgm:cxn modelId="{CBB283DD-8D18-4A75-89FF-049272E956B7}" type="presParOf" srcId="{CC8EDE0E-AE24-4712-B2DD-6B6542F4D98A}" destId="{3AA48602-070D-4C4C-8023-A30A855A0DC7}" srcOrd="3" destOrd="0" presId="urn:microsoft.com/office/officeart/2005/8/layout/chart3"/>
    <dgm:cxn modelId="{B9FDDC3F-67B0-4D58-87F1-4820D3935EC4}" type="presParOf" srcId="{CC8EDE0E-AE24-4712-B2DD-6B6542F4D98A}" destId="{05EC5702-8A6F-4A47-8A77-05F99C56C2F3}" srcOrd="4" destOrd="0" presId="urn:microsoft.com/office/officeart/2005/8/layout/chart3"/>
    <dgm:cxn modelId="{99FECB38-40B1-40E0-94DE-05ED682F6D97}" type="presParOf" srcId="{CC8EDE0E-AE24-4712-B2DD-6B6542F4D98A}" destId="{7DDFB258-5DB8-4307-AC64-B5EFB285F22A}" srcOrd="5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5C20BBA-1B73-4202-8A20-2EA82205AF50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C0558BC-B008-4569-AC1B-89E346ED1C64}">
      <dgm:prSet phldrT="[Text]" custT="1"/>
      <dgm:spPr>
        <a:solidFill>
          <a:srgbClr val="99CC00"/>
        </a:solidFill>
      </dgm:spPr>
      <dgm:t>
        <a:bodyPr/>
        <a:lstStyle/>
        <a:p>
          <a:pPr algn="ctr" rtl="1"/>
          <a:r>
            <a:rPr lang="ar-SY" sz="2000" dirty="0">
              <a:solidFill>
                <a:schemeClr val="tx1"/>
              </a:solidFill>
              <a:cs typeface="Akhbar MT" pitchFamily="2" charset="-78"/>
            </a:rPr>
            <a:t>الموضع</a:t>
          </a:r>
          <a:endParaRPr lang="en-GB" sz="2000" dirty="0">
            <a:solidFill>
              <a:schemeClr val="tx1"/>
            </a:solidFill>
            <a:cs typeface="Akhbar MT" pitchFamily="2" charset="-78"/>
          </a:endParaRPr>
        </a:p>
      </dgm:t>
    </dgm:pt>
    <dgm:pt modelId="{5CFF63BA-82A1-40E4-A45C-ABF31C4571F5}" type="parTrans" cxnId="{13BC1B1E-BB69-4E4A-9625-72980094A075}">
      <dgm:prSet/>
      <dgm:spPr/>
      <dgm:t>
        <a:bodyPr/>
        <a:lstStyle/>
        <a:p>
          <a:endParaRPr lang="en-GB"/>
        </a:p>
      </dgm:t>
    </dgm:pt>
    <dgm:pt modelId="{8FE95432-FA9B-4F3E-B4DB-A75945586281}" type="sibTrans" cxnId="{13BC1B1E-BB69-4E4A-9625-72980094A075}">
      <dgm:prSet/>
      <dgm:spPr/>
      <dgm:t>
        <a:bodyPr/>
        <a:lstStyle/>
        <a:p>
          <a:endParaRPr lang="en-GB"/>
        </a:p>
      </dgm:t>
    </dgm:pt>
    <dgm:pt modelId="{924BF1F8-BCBA-431E-925B-4449EA5B9259}">
      <dgm:prSet phldrT="[Text]"/>
      <dgm:spPr>
        <a:solidFill>
          <a:srgbClr val="CCFF99">
            <a:alpha val="89804"/>
          </a:srgbClr>
        </a:solidFill>
      </dgm:spPr>
      <dgm:t>
        <a:bodyPr/>
        <a:lstStyle/>
        <a:p>
          <a:pPr rtl="1"/>
          <a:r>
            <a:rPr lang="ar-SY" dirty="0"/>
            <a:t>لا يتقدّم الفاعل على فعله، فإن تقدّم فهو مبتدأ، والفاعل ضمير مستتر، الحرُّ لا يُطيق أطواقَ الحديد.</a:t>
          </a:r>
          <a:endParaRPr lang="en-GB" dirty="0"/>
        </a:p>
      </dgm:t>
    </dgm:pt>
    <dgm:pt modelId="{609DE3C1-66A6-44F0-A74B-24D7A7953209}" type="parTrans" cxnId="{5AE4AFD9-5D9C-46A6-A271-98A749DC38AE}">
      <dgm:prSet/>
      <dgm:spPr/>
      <dgm:t>
        <a:bodyPr/>
        <a:lstStyle/>
        <a:p>
          <a:endParaRPr lang="en-GB"/>
        </a:p>
      </dgm:t>
    </dgm:pt>
    <dgm:pt modelId="{013826C9-3CA8-4DC7-BC92-956490EB14AE}" type="sibTrans" cxnId="{5AE4AFD9-5D9C-46A6-A271-98A749DC38AE}">
      <dgm:prSet/>
      <dgm:spPr/>
      <dgm:t>
        <a:bodyPr/>
        <a:lstStyle/>
        <a:p>
          <a:endParaRPr lang="en-GB"/>
        </a:p>
      </dgm:t>
    </dgm:pt>
    <dgm:pt modelId="{38AA561F-9695-4231-BF5B-458D908129CA}">
      <dgm:prSet phldrT="[Text]"/>
      <dgm:spPr>
        <a:solidFill>
          <a:srgbClr val="99CC00"/>
        </a:solidFill>
      </dgm:spPr>
      <dgm:t>
        <a:bodyPr/>
        <a:lstStyle/>
        <a:p>
          <a:pPr rtl="1"/>
          <a:r>
            <a:rPr lang="ar-SY" b="1" dirty="0">
              <a:solidFill>
                <a:schemeClr val="tx1"/>
              </a:solidFill>
            </a:rPr>
            <a:t>الحركة الإعرابيّة</a:t>
          </a:r>
          <a:endParaRPr lang="en-GB" b="1" dirty="0">
            <a:solidFill>
              <a:schemeClr val="tx1"/>
            </a:solidFill>
          </a:endParaRPr>
        </a:p>
      </dgm:t>
    </dgm:pt>
    <dgm:pt modelId="{6232968C-9F41-4E2F-A9D6-BA1C8642F7A7}" type="parTrans" cxnId="{8F1A4A83-2863-4E53-BC37-4DD8C57CD4ED}">
      <dgm:prSet/>
      <dgm:spPr/>
      <dgm:t>
        <a:bodyPr/>
        <a:lstStyle/>
        <a:p>
          <a:endParaRPr lang="en-GB"/>
        </a:p>
      </dgm:t>
    </dgm:pt>
    <dgm:pt modelId="{B338015F-AF64-423D-B99F-2B1593DF75C8}" type="sibTrans" cxnId="{8F1A4A83-2863-4E53-BC37-4DD8C57CD4ED}">
      <dgm:prSet/>
      <dgm:spPr/>
      <dgm:t>
        <a:bodyPr/>
        <a:lstStyle/>
        <a:p>
          <a:endParaRPr lang="en-GB"/>
        </a:p>
      </dgm:t>
    </dgm:pt>
    <dgm:pt modelId="{35858AFA-DB32-40F4-9798-3C4D2DFE84AA}">
      <dgm:prSet phldrT="[Text]"/>
      <dgm:spPr>
        <a:solidFill>
          <a:srgbClr val="CCFF99">
            <a:alpha val="90000"/>
          </a:srgbClr>
        </a:solidFill>
      </dgm:spPr>
      <dgm:t>
        <a:bodyPr/>
        <a:lstStyle/>
        <a:p>
          <a:pPr rtl="1"/>
          <a:r>
            <a:rPr lang="ar-SY" dirty="0"/>
            <a:t>الفاعل اسم مرفوع، وقد يأتي مجرورًا بحرف جر زائد، «ما جاءنا  من بشير»</a:t>
          </a:r>
          <a:endParaRPr lang="en-GB" dirty="0"/>
        </a:p>
      </dgm:t>
    </dgm:pt>
    <dgm:pt modelId="{30AF4D8F-A4BE-48A9-93A4-3294AFDA8D02}" type="parTrans" cxnId="{343BBBD4-E67A-45BC-A551-B23F60B5BB26}">
      <dgm:prSet/>
      <dgm:spPr/>
      <dgm:t>
        <a:bodyPr/>
        <a:lstStyle/>
        <a:p>
          <a:endParaRPr lang="en-GB"/>
        </a:p>
      </dgm:t>
    </dgm:pt>
    <dgm:pt modelId="{5DFEDE3B-0134-4A39-909C-046EB8FBE0BF}" type="sibTrans" cxnId="{343BBBD4-E67A-45BC-A551-B23F60B5BB26}">
      <dgm:prSet/>
      <dgm:spPr/>
      <dgm:t>
        <a:bodyPr/>
        <a:lstStyle/>
        <a:p>
          <a:endParaRPr lang="en-GB"/>
        </a:p>
      </dgm:t>
    </dgm:pt>
    <dgm:pt modelId="{54FE1B3D-C750-4FBB-899E-68BC35149902}">
      <dgm:prSet phldrT="[Text]"/>
      <dgm:spPr>
        <a:solidFill>
          <a:srgbClr val="99CC00"/>
        </a:solidFill>
      </dgm:spPr>
      <dgm:t>
        <a:bodyPr/>
        <a:lstStyle/>
        <a:p>
          <a:pPr rtl="1"/>
          <a:r>
            <a:rPr lang="ar-SY" b="1" dirty="0">
              <a:solidFill>
                <a:schemeClr val="tx1"/>
              </a:solidFill>
            </a:rPr>
            <a:t>التّأثير بحسب العدد </a:t>
          </a:r>
          <a:endParaRPr lang="en-GB" b="1" dirty="0">
            <a:solidFill>
              <a:schemeClr val="tx1"/>
            </a:solidFill>
          </a:endParaRPr>
        </a:p>
      </dgm:t>
    </dgm:pt>
    <dgm:pt modelId="{77629EBB-1349-4334-BA43-092B9E203D9E}" type="parTrans" cxnId="{671EA897-2F44-4467-A7F0-AC0E2193DDFE}">
      <dgm:prSet/>
      <dgm:spPr/>
      <dgm:t>
        <a:bodyPr/>
        <a:lstStyle/>
        <a:p>
          <a:endParaRPr lang="en-GB"/>
        </a:p>
      </dgm:t>
    </dgm:pt>
    <dgm:pt modelId="{0C9AADB5-4712-45E8-B839-5A21BBE307E7}" type="sibTrans" cxnId="{671EA897-2F44-4467-A7F0-AC0E2193DDFE}">
      <dgm:prSet/>
      <dgm:spPr/>
      <dgm:t>
        <a:bodyPr/>
        <a:lstStyle/>
        <a:p>
          <a:endParaRPr lang="en-GB"/>
        </a:p>
      </dgm:t>
    </dgm:pt>
    <dgm:pt modelId="{492EE582-D9AF-4C59-B8AA-FDA6737BEB97}">
      <dgm:prSet phldrT="[Text]"/>
      <dgm:spPr>
        <a:solidFill>
          <a:srgbClr val="CCFF99">
            <a:alpha val="90000"/>
          </a:srgbClr>
        </a:solidFill>
      </dgm:spPr>
      <dgm:t>
        <a:bodyPr/>
        <a:lstStyle/>
        <a:p>
          <a:pPr rtl="1"/>
          <a:r>
            <a:rPr lang="ar-SY" dirty="0"/>
            <a:t>يجب تأنيث الفعل إذا كان الفاعل مؤنثًا حقيقيًّا غير مفصول عن فعله بفاصل، ابتهجت أسماء.</a:t>
          </a:r>
          <a:endParaRPr lang="en-GB" dirty="0"/>
        </a:p>
      </dgm:t>
    </dgm:pt>
    <dgm:pt modelId="{01B20C9B-63B5-4F10-BD1B-B180EC50DC32}" type="parTrans" cxnId="{B965118C-F0A9-4A33-8833-124E03951FB8}">
      <dgm:prSet/>
      <dgm:spPr/>
      <dgm:t>
        <a:bodyPr/>
        <a:lstStyle/>
        <a:p>
          <a:endParaRPr lang="en-GB"/>
        </a:p>
      </dgm:t>
    </dgm:pt>
    <dgm:pt modelId="{8ADB0D54-77DB-4B60-A642-1BB4957FA21B}" type="sibTrans" cxnId="{B965118C-F0A9-4A33-8833-124E03951FB8}">
      <dgm:prSet/>
      <dgm:spPr/>
      <dgm:t>
        <a:bodyPr/>
        <a:lstStyle/>
        <a:p>
          <a:endParaRPr lang="en-GB"/>
        </a:p>
      </dgm:t>
    </dgm:pt>
    <dgm:pt modelId="{D289BBF5-F26A-4665-A36E-F9F5A89DDF61}">
      <dgm:prSet phldrT="[Text]"/>
      <dgm:spPr>
        <a:solidFill>
          <a:srgbClr val="CCFF99">
            <a:alpha val="90000"/>
          </a:srgbClr>
        </a:solidFill>
      </dgm:spPr>
      <dgm:t>
        <a:bodyPr/>
        <a:lstStyle/>
        <a:p>
          <a:pPr rtl="1"/>
          <a:r>
            <a:rPr lang="ar-SY" dirty="0"/>
            <a:t>ويجب تأنيث الفعل إذا كان الفاعل ضميرًا مستترًا يعود إلى مؤنث، الشمس طلعت.</a:t>
          </a:r>
          <a:endParaRPr lang="en-GB" dirty="0"/>
        </a:p>
      </dgm:t>
    </dgm:pt>
    <dgm:pt modelId="{922A97F5-BB21-4354-80C7-2FCAC5F0B316}" type="parTrans" cxnId="{21A34A0F-2724-4EEA-812E-EBA8D8F71AF4}">
      <dgm:prSet/>
      <dgm:spPr/>
      <dgm:t>
        <a:bodyPr/>
        <a:lstStyle/>
        <a:p>
          <a:endParaRPr lang="en-GB"/>
        </a:p>
      </dgm:t>
    </dgm:pt>
    <dgm:pt modelId="{220829FA-7B13-4EF4-8ED4-2FF0E3D1090F}" type="sibTrans" cxnId="{21A34A0F-2724-4EEA-812E-EBA8D8F71AF4}">
      <dgm:prSet/>
      <dgm:spPr/>
      <dgm:t>
        <a:bodyPr/>
        <a:lstStyle/>
        <a:p>
          <a:endParaRPr lang="en-GB"/>
        </a:p>
      </dgm:t>
    </dgm:pt>
    <dgm:pt modelId="{89B90DBD-BA8A-4CFA-A23E-17B313A4DD3A}">
      <dgm:prSet phldrT="[Text]"/>
      <dgm:spPr>
        <a:solidFill>
          <a:srgbClr val="99CC00"/>
        </a:solidFill>
      </dgm:spPr>
      <dgm:t>
        <a:bodyPr/>
        <a:lstStyle/>
        <a:p>
          <a:pPr rtl="1"/>
          <a:r>
            <a:rPr lang="ar-SY" b="1" dirty="0">
              <a:solidFill>
                <a:schemeClr val="tx1"/>
              </a:solidFill>
            </a:rPr>
            <a:t>التّأثير بحسب الجنس</a:t>
          </a:r>
          <a:endParaRPr lang="en-GB" b="1" dirty="0">
            <a:solidFill>
              <a:schemeClr val="tx1"/>
            </a:solidFill>
          </a:endParaRPr>
        </a:p>
      </dgm:t>
    </dgm:pt>
    <dgm:pt modelId="{36CC5273-1C0B-4899-B118-F53D76DB8E44}" type="parTrans" cxnId="{E78C5FB6-D357-4B66-BC5F-131A88C8B68A}">
      <dgm:prSet/>
      <dgm:spPr/>
      <dgm:t>
        <a:bodyPr/>
        <a:lstStyle/>
        <a:p>
          <a:endParaRPr lang="en-GB"/>
        </a:p>
      </dgm:t>
    </dgm:pt>
    <dgm:pt modelId="{539F8037-EAD6-4C8E-AF46-A42DDD120391}" type="sibTrans" cxnId="{E78C5FB6-D357-4B66-BC5F-131A88C8B68A}">
      <dgm:prSet/>
      <dgm:spPr/>
      <dgm:t>
        <a:bodyPr/>
        <a:lstStyle/>
        <a:p>
          <a:endParaRPr lang="en-GB"/>
        </a:p>
      </dgm:t>
    </dgm:pt>
    <dgm:pt modelId="{009542F3-5600-4D39-99BD-284AB0F2260F}">
      <dgm:prSet/>
      <dgm:spPr>
        <a:solidFill>
          <a:srgbClr val="CCFF99">
            <a:alpha val="90000"/>
          </a:srgbClr>
        </a:solidFill>
      </dgm:spPr>
      <dgm:t>
        <a:bodyPr/>
        <a:lstStyle/>
        <a:p>
          <a:pPr rtl="1"/>
          <a:r>
            <a:rPr lang="ar-SY" dirty="0"/>
            <a:t>إذا كان الفاعل اسمًا ظاهرًا(مفردًا أو مثنى أو جمعًا)التزم الفعل الإفراد، انتفض المظلومون.</a:t>
          </a:r>
          <a:endParaRPr lang="en-GB" dirty="0"/>
        </a:p>
      </dgm:t>
    </dgm:pt>
    <dgm:pt modelId="{AF93DAB8-235E-4025-B327-A28EC3E43364}" type="parTrans" cxnId="{D895B1B5-1B98-4CD1-BA2F-ED29768677E5}">
      <dgm:prSet/>
      <dgm:spPr/>
      <dgm:t>
        <a:bodyPr/>
        <a:lstStyle/>
        <a:p>
          <a:endParaRPr lang="en-GB"/>
        </a:p>
      </dgm:t>
    </dgm:pt>
    <dgm:pt modelId="{B64FBB7C-7A91-411C-9755-198C7E23E710}" type="sibTrans" cxnId="{D895B1B5-1B98-4CD1-BA2F-ED29768677E5}">
      <dgm:prSet/>
      <dgm:spPr/>
      <dgm:t>
        <a:bodyPr/>
        <a:lstStyle/>
        <a:p>
          <a:endParaRPr lang="en-GB"/>
        </a:p>
      </dgm:t>
    </dgm:pt>
    <dgm:pt modelId="{F1157B16-0BDD-4590-A330-1350A9785B8F}" type="pres">
      <dgm:prSet presAssocID="{25C20BBA-1B73-4202-8A20-2EA82205AF5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rtl="1"/>
          <a:endParaRPr lang="ar-SY"/>
        </a:p>
      </dgm:t>
    </dgm:pt>
    <dgm:pt modelId="{A649770A-BF91-4E3F-A7A4-837ECB2F8E8A}" type="pres">
      <dgm:prSet presAssocID="{7C0558BC-B008-4569-AC1B-89E346ED1C64}" presName="composite" presStyleCnt="0"/>
      <dgm:spPr/>
    </dgm:pt>
    <dgm:pt modelId="{D3779FF0-7857-4696-BB1A-E922C02F3B66}" type="pres">
      <dgm:prSet presAssocID="{7C0558BC-B008-4569-AC1B-89E346ED1C64}" presName="parentText" presStyleLbl="alignNode1" presStyleIdx="0" presStyleCnt="4" custLinFactNeighborX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35C4379-CDEE-49AE-9987-000AB822CFF9}" type="pres">
      <dgm:prSet presAssocID="{7C0558BC-B008-4569-AC1B-89E346ED1C64}" presName="descendantText" presStyleLbl="alignAcc1" presStyleIdx="0" presStyleCnt="4" custLinFactNeighborX="0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14D986B0-509A-4B33-82B5-549777B632A0}" type="pres">
      <dgm:prSet presAssocID="{8FE95432-FA9B-4F3E-B4DB-A75945586281}" presName="sp" presStyleCnt="0"/>
      <dgm:spPr/>
    </dgm:pt>
    <dgm:pt modelId="{09E45504-0347-42F6-A69D-C94533F75833}" type="pres">
      <dgm:prSet presAssocID="{38AA561F-9695-4231-BF5B-458D908129CA}" presName="composite" presStyleCnt="0"/>
      <dgm:spPr/>
    </dgm:pt>
    <dgm:pt modelId="{2E143E93-75AA-4D2F-A4AB-3D83FC9D8918}" type="pres">
      <dgm:prSet presAssocID="{38AA561F-9695-4231-BF5B-458D908129CA}" presName="parentText" presStyleLbl="alignNode1" presStyleIdx="1" presStyleCnt="4" custLinFactNeighborX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B154860-CE5D-491C-BA3E-74249C0B49A8}" type="pres">
      <dgm:prSet presAssocID="{38AA561F-9695-4231-BF5B-458D908129CA}" presName="descendantText" presStyleLbl="alignAcc1" presStyleIdx="1" presStyleCnt="4" custLinFactNeighborX="-970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8AF6F19C-CF45-4F5B-99D2-47F59383A0E1}" type="pres">
      <dgm:prSet presAssocID="{B338015F-AF64-423D-B99F-2B1593DF75C8}" presName="sp" presStyleCnt="0"/>
      <dgm:spPr/>
    </dgm:pt>
    <dgm:pt modelId="{58BFB95A-0296-466C-90D8-F941E4CC77D5}" type="pres">
      <dgm:prSet presAssocID="{54FE1B3D-C750-4FBB-899E-68BC35149902}" presName="composite" presStyleCnt="0"/>
      <dgm:spPr/>
    </dgm:pt>
    <dgm:pt modelId="{EF3B076E-A472-4C67-8A53-0F46D709145A}" type="pres">
      <dgm:prSet presAssocID="{54FE1B3D-C750-4FBB-899E-68BC35149902}" presName="parentText" presStyleLbl="alignNode1" presStyleIdx="2" presStyleCnt="4" custLinFactNeighborX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5235C663-F1C7-4E65-9FC8-2532483A6A5F}" type="pres">
      <dgm:prSet presAssocID="{54FE1B3D-C750-4FBB-899E-68BC35149902}" presName="descendantText" presStyleLbl="alignAcc1" presStyleIdx="2" presStyleCnt="4" custLinFactNeighborX="0" custLinFactNeighborY="0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86871F64-F2FA-4358-B2FE-C022656D1510}" type="pres">
      <dgm:prSet presAssocID="{0C9AADB5-4712-45E8-B839-5A21BBE307E7}" presName="sp" presStyleCnt="0"/>
      <dgm:spPr/>
    </dgm:pt>
    <dgm:pt modelId="{8694580E-06C7-4060-8220-B1D7EC6AB4F3}" type="pres">
      <dgm:prSet presAssocID="{89B90DBD-BA8A-4CFA-A23E-17B313A4DD3A}" presName="composite" presStyleCnt="0"/>
      <dgm:spPr/>
    </dgm:pt>
    <dgm:pt modelId="{526DF112-CA2A-4B3F-A7DB-77EC75D1CC43}" type="pres">
      <dgm:prSet presAssocID="{89B90DBD-BA8A-4CFA-A23E-17B313A4DD3A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0766BED4-E6BC-47C7-AA42-B4568FB22750}" type="pres">
      <dgm:prSet presAssocID="{89B90DBD-BA8A-4CFA-A23E-17B313A4DD3A}" presName="descendantText" presStyleLbl="alignAcc1" presStyleIdx="3" presStyleCnt="4" custLinFactNeighborY="0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A4959C28-AC7D-40B7-98A4-E2B510AA5242}" type="presOf" srcId="{D289BBF5-F26A-4665-A36E-F9F5A89DDF61}" destId="{0766BED4-E6BC-47C7-AA42-B4568FB22750}" srcOrd="0" destOrd="1" presId="urn:microsoft.com/office/officeart/2005/8/layout/chevron2"/>
    <dgm:cxn modelId="{343BBBD4-E67A-45BC-A551-B23F60B5BB26}" srcId="{38AA561F-9695-4231-BF5B-458D908129CA}" destId="{35858AFA-DB32-40F4-9798-3C4D2DFE84AA}" srcOrd="0" destOrd="0" parTransId="{30AF4D8F-A4BE-48A9-93A4-3294AFDA8D02}" sibTransId="{5DFEDE3B-0134-4A39-909C-046EB8FBE0BF}"/>
    <dgm:cxn modelId="{8869205C-869A-4192-A192-B6081AD6B9D7}" type="presOf" srcId="{89B90DBD-BA8A-4CFA-A23E-17B313A4DD3A}" destId="{526DF112-CA2A-4B3F-A7DB-77EC75D1CC43}" srcOrd="0" destOrd="0" presId="urn:microsoft.com/office/officeart/2005/8/layout/chevron2"/>
    <dgm:cxn modelId="{45677376-5AF3-4926-8C88-B19C79B5CB78}" type="presOf" srcId="{54FE1B3D-C750-4FBB-899E-68BC35149902}" destId="{EF3B076E-A472-4C67-8A53-0F46D709145A}" srcOrd="0" destOrd="0" presId="urn:microsoft.com/office/officeart/2005/8/layout/chevron2"/>
    <dgm:cxn modelId="{671EA897-2F44-4467-A7F0-AC0E2193DDFE}" srcId="{25C20BBA-1B73-4202-8A20-2EA82205AF50}" destId="{54FE1B3D-C750-4FBB-899E-68BC35149902}" srcOrd="2" destOrd="0" parTransId="{77629EBB-1349-4334-BA43-092B9E203D9E}" sibTransId="{0C9AADB5-4712-45E8-B839-5A21BBE307E7}"/>
    <dgm:cxn modelId="{5AE4AFD9-5D9C-46A6-A271-98A749DC38AE}" srcId="{7C0558BC-B008-4569-AC1B-89E346ED1C64}" destId="{924BF1F8-BCBA-431E-925B-4449EA5B9259}" srcOrd="0" destOrd="0" parTransId="{609DE3C1-66A6-44F0-A74B-24D7A7953209}" sibTransId="{013826C9-3CA8-4DC7-BC92-956490EB14AE}"/>
    <dgm:cxn modelId="{13BC1B1E-BB69-4E4A-9625-72980094A075}" srcId="{25C20BBA-1B73-4202-8A20-2EA82205AF50}" destId="{7C0558BC-B008-4569-AC1B-89E346ED1C64}" srcOrd="0" destOrd="0" parTransId="{5CFF63BA-82A1-40E4-A45C-ABF31C4571F5}" sibTransId="{8FE95432-FA9B-4F3E-B4DB-A75945586281}"/>
    <dgm:cxn modelId="{8F1A4A83-2863-4E53-BC37-4DD8C57CD4ED}" srcId="{25C20BBA-1B73-4202-8A20-2EA82205AF50}" destId="{38AA561F-9695-4231-BF5B-458D908129CA}" srcOrd="1" destOrd="0" parTransId="{6232968C-9F41-4E2F-A9D6-BA1C8642F7A7}" sibTransId="{B338015F-AF64-423D-B99F-2B1593DF75C8}"/>
    <dgm:cxn modelId="{B965118C-F0A9-4A33-8833-124E03951FB8}" srcId="{89B90DBD-BA8A-4CFA-A23E-17B313A4DD3A}" destId="{492EE582-D9AF-4C59-B8AA-FDA6737BEB97}" srcOrd="0" destOrd="0" parTransId="{01B20C9B-63B5-4F10-BD1B-B180EC50DC32}" sibTransId="{8ADB0D54-77DB-4B60-A642-1BB4957FA21B}"/>
    <dgm:cxn modelId="{9D745B88-D8EC-4DC4-BDA7-CC6CFC6BD50A}" type="presOf" srcId="{492EE582-D9AF-4C59-B8AA-FDA6737BEB97}" destId="{0766BED4-E6BC-47C7-AA42-B4568FB22750}" srcOrd="0" destOrd="0" presId="urn:microsoft.com/office/officeart/2005/8/layout/chevron2"/>
    <dgm:cxn modelId="{D895B1B5-1B98-4CD1-BA2F-ED29768677E5}" srcId="{54FE1B3D-C750-4FBB-899E-68BC35149902}" destId="{009542F3-5600-4D39-99BD-284AB0F2260F}" srcOrd="0" destOrd="0" parTransId="{AF93DAB8-235E-4025-B327-A28EC3E43364}" sibTransId="{B64FBB7C-7A91-411C-9755-198C7E23E710}"/>
    <dgm:cxn modelId="{C5FCACD1-08CD-435A-B83A-C2748B0092A6}" type="presOf" srcId="{7C0558BC-B008-4569-AC1B-89E346ED1C64}" destId="{D3779FF0-7857-4696-BB1A-E922C02F3B66}" srcOrd="0" destOrd="0" presId="urn:microsoft.com/office/officeart/2005/8/layout/chevron2"/>
    <dgm:cxn modelId="{32AEEFD6-7BA1-4259-B3A3-1BA0BAEBFCF4}" type="presOf" srcId="{25C20BBA-1B73-4202-8A20-2EA82205AF50}" destId="{F1157B16-0BDD-4590-A330-1350A9785B8F}" srcOrd="0" destOrd="0" presId="urn:microsoft.com/office/officeart/2005/8/layout/chevron2"/>
    <dgm:cxn modelId="{1AB0F69E-7261-4CFA-908D-2A572952FBBC}" type="presOf" srcId="{924BF1F8-BCBA-431E-925B-4449EA5B9259}" destId="{C35C4379-CDEE-49AE-9987-000AB822CFF9}" srcOrd="0" destOrd="0" presId="urn:microsoft.com/office/officeart/2005/8/layout/chevron2"/>
    <dgm:cxn modelId="{91630A83-B3BC-448E-96B0-A618163FF136}" type="presOf" srcId="{35858AFA-DB32-40F4-9798-3C4D2DFE84AA}" destId="{9B154860-CE5D-491C-BA3E-74249C0B49A8}" srcOrd="0" destOrd="0" presId="urn:microsoft.com/office/officeart/2005/8/layout/chevron2"/>
    <dgm:cxn modelId="{E78C5FB6-D357-4B66-BC5F-131A88C8B68A}" srcId="{25C20BBA-1B73-4202-8A20-2EA82205AF50}" destId="{89B90DBD-BA8A-4CFA-A23E-17B313A4DD3A}" srcOrd="3" destOrd="0" parTransId="{36CC5273-1C0B-4899-B118-F53D76DB8E44}" sibTransId="{539F8037-EAD6-4C8E-AF46-A42DDD120391}"/>
    <dgm:cxn modelId="{47D460FB-B091-4A94-A2ED-FCCA2E7AB8AE}" type="presOf" srcId="{009542F3-5600-4D39-99BD-284AB0F2260F}" destId="{5235C663-F1C7-4E65-9FC8-2532483A6A5F}" srcOrd="0" destOrd="0" presId="urn:microsoft.com/office/officeart/2005/8/layout/chevron2"/>
    <dgm:cxn modelId="{111E627A-CC74-46E8-A6D2-11F8D63DA15A}" type="presOf" srcId="{38AA561F-9695-4231-BF5B-458D908129CA}" destId="{2E143E93-75AA-4D2F-A4AB-3D83FC9D8918}" srcOrd="0" destOrd="0" presId="urn:microsoft.com/office/officeart/2005/8/layout/chevron2"/>
    <dgm:cxn modelId="{21A34A0F-2724-4EEA-812E-EBA8D8F71AF4}" srcId="{89B90DBD-BA8A-4CFA-A23E-17B313A4DD3A}" destId="{D289BBF5-F26A-4665-A36E-F9F5A89DDF61}" srcOrd="1" destOrd="0" parTransId="{922A97F5-BB21-4354-80C7-2FCAC5F0B316}" sibTransId="{220829FA-7B13-4EF4-8ED4-2FF0E3D1090F}"/>
    <dgm:cxn modelId="{4A42EB2D-234E-404A-AF9E-2305A30BA2BE}" type="presParOf" srcId="{F1157B16-0BDD-4590-A330-1350A9785B8F}" destId="{A649770A-BF91-4E3F-A7A4-837ECB2F8E8A}" srcOrd="0" destOrd="0" presId="urn:microsoft.com/office/officeart/2005/8/layout/chevron2"/>
    <dgm:cxn modelId="{09DA7AF8-2E68-4379-8BDB-F5A13B93F0AE}" type="presParOf" srcId="{A649770A-BF91-4E3F-A7A4-837ECB2F8E8A}" destId="{D3779FF0-7857-4696-BB1A-E922C02F3B66}" srcOrd="0" destOrd="0" presId="urn:microsoft.com/office/officeart/2005/8/layout/chevron2"/>
    <dgm:cxn modelId="{2FC5738C-044A-4E62-A230-7FD9530D127F}" type="presParOf" srcId="{A649770A-BF91-4E3F-A7A4-837ECB2F8E8A}" destId="{C35C4379-CDEE-49AE-9987-000AB822CFF9}" srcOrd="1" destOrd="0" presId="urn:microsoft.com/office/officeart/2005/8/layout/chevron2"/>
    <dgm:cxn modelId="{472BC0E9-3AAB-4B82-9E82-82C1634805AC}" type="presParOf" srcId="{F1157B16-0BDD-4590-A330-1350A9785B8F}" destId="{14D986B0-509A-4B33-82B5-549777B632A0}" srcOrd="1" destOrd="0" presId="urn:microsoft.com/office/officeart/2005/8/layout/chevron2"/>
    <dgm:cxn modelId="{32142DD1-2EC1-4FBC-B89F-03579C0E8979}" type="presParOf" srcId="{F1157B16-0BDD-4590-A330-1350A9785B8F}" destId="{09E45504-0347-42F6-A69D-C94533F75833}" srcOrd="2" destOrd="0" presId="urn:microsoft.com/office/officeart/2005/8/layout/chevron2"/>
    <dgm:cxn modelId="{33A7BA6E-867C-4AD9-8961-DE27DAA56741}" type="presParOf" srcId="{09E45504-0347-42F6-A69D-C94533F75833}" destId="{2E143E93-75AA-4D2F-A4AB-3D83FC9D8918}" srcOrd="0" destOrd="0" presId="urn:microsoft.com/office/officeart/2005/8/layout/chevron2"/>
    <dgm:cxn modelId="{8A525956-1D56-4557-9F34-533F4FADC1F0}" type="presParOf" srcId="{09E45504-0347-42F6-A69D-C94533F75833}" destId="{9B154860-CE5D-491C-BA3E-74249C0B49A8}" srcOrd="1" destOrd="0" presId="urn:microsoft.com/office/officeart/2005/8/layout/chevron2"/>
    <dgm:cxn modelId="{1152AFAF-E9F2-44EC-931C-34C9CB298E37}" type="presParOf" srcId="{F1157B16-0BDD-4590-A330-1350A9785B8F}" destId="{8AF6F19C-CF45-4F5B-99D2-47F59383A0E1}" srcOrd="3" destOrd="0" presId="urn:microsoft.com/office/officeart/2005/8/layout/chevron2"/>
    <dgm:cxn modelId="{6B46B726-6356-43EE-8506-EAF0927200E7}" type="presParOf" srcId="{F1157B16-0BDD-4590-A330-1350A9785B8F}" destId="{58BFB95A-0296-466C-90D8-F941E4CC77D5}" srcOrd="4" destOrd="0" presId="urn:microsoft.com/office/officeart/2005/8/layout/chevron2"/>
    <dgm:cxn modelId="{1C8F9D00-30D0-4892-8CC2-5744278827B9}" type="presParOf" srcId="{58BFB95A-0296-466C-90D8-F941E4CC77D5}" destId="{EF3B076E-A472-4C67-8A53-0F46D709145A}" srcOrd="0" destOrd="0" presId="urn:microsoft.com/office/officeart/2005/8/layout/chevron2"/>
    <dgm:cxn modelId="{9AAF43D8-E98B-433B-BBD2-7137C3B66109}" type="presParOf" srcId="{58BFB95A-0296-466C-90D8-F941E4CC77D5}" destId="{5235C663-F1C7-4E65-9FC8-2532483A6A5F}" srcOrd="1" destOrd="0" presId="urn:microsoft.com/office/officeart/2005/8/layout/chevron2"/>
    <dgm:cxn modelId="{F8953FA4-56DE-4E34-96ED-E25CC169FAFB}" type="presParOf" srcId="{F1157B16-0BDD-4590-A330-1350A9785B8F}" destId="{86871F64-F2FA-4358-B2FE-C022656D1510}" srcOrd="5" destOrd="0" presId="urn:microsoft.com/office/officeart/2005/8/layout/chevron2"/>
    <dgm:cxn modelId="{1464FF96-31C7-4121-8538-8C745439A1ED}" type="presParOf" srcId="{F1157B16-0BDD-4590-A330-1350A9785B8F}" destId="{8694580E-06C7-4060-8220-B1D7EC6AB4F3}" srcOrd="6" destOrd="0" presId="urn:microsoft.com/office/officeart/2005/8/layout/chevron2"/>
    <dgm:cxn modelId="{C4FD93DC-89B8-4BE8-AF0B-DAEFE4A3A8B1}" type="presParOf" srcId="{8694580E-06C7-4060-8220-B1D7EC6AB4F3}" destId="{526DF112-CA2A-4B3F-A7DB-77EC75D1CC43}" srcOrd="0" destOrd="0" presId="urn:microsoft.com/office/officeart/2005/8/layout/chevron2"/>
    <dgm:cxn modelId="{1B5EBA15-E1F8-4AB2-BBC4-04B62B9DD5AD}" type="presParOf" srcId="{8694580E-06C7-4060-8220-B1D7EC6AB4F3}" destId="{0766BED4-E6BC-47C7-AA42-B4568FB2275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D733BAA-6EB0-4310-B8A4-819C8DF713F6}" type="doc">
      <dgm:prSet loTypeId="urn:microsoft.com/office/officeart/2005/8/layout/pyramid3" loCatId="pyramid" qsTypeId="urn:microsoft.com/office/officeart/2005/8/quickstyle/simple1" qsCatId="simple" csTypeId="urn:microsoft.com/office/officeart/2005/8/colors/accent1_2" csCatId="accent1" phldr="1"/>
      <dgm:spPr/>
    </dgm:pt>
    <dgm:pt modelId="{4F638FC8-D585-4C0E-8A7D-3C1C695FDA5E}">
      <dgm:prSet phldrT="[Text]" custT="1"/>
      <dgm:spPr>
        <a:solidFill>
          <a:srgbClr val="CC0000"/>
        </a:solidFill>
      </dgm:spPr>
      <dgm:t>
        <a:bodyPr/>
        <a:lstStyle/>
        <a:p>
          <a:r>
            <a:rPr lang="ar-SY" sz="4400" dirty="0">
              <a:cs typeface="Akhbar MT" pitchFamily="2" charset="-78"/>
            </a:rPr>
            <a:t>المفعول به، كوفئ المجدّ.</a:t>
          </a:r>
          <a:endParaRPr lang="en-GB" sz="4400" dirty="0">
            <a:cs typeface="Akhbar MT" pitchFamily="2" charset="-78"/>
          </a:endParaRPr>
        </a:p>
      </dgm:t>
    </dgm:pt>
    <dgm:pt modelId="{E1EDDDC4-E6D1-4631-A904-F803B7BEA2A2}" type="parTrans" cxnId="{3B78FBB7-863F-4181-8079-C13833367AEE}">
      <dgm:prSet/>
      <dgm:spPr/>
      <dgm:t>
        <a:bodyPr/>
        <a:lstStyle/>
        <a:p>
          <a:endParaRPr lang="en-GB"/>
        </a:p>
      </dgm:t>
    </dgm:pt>
    <dgm:pt modelId="{67356A7B-BDBA-4DCD-B194-4839DF0C48F6}" type="sibTrans" cxnId="{3B78FBB7-863F-4181-8079-C13833367AEE}">
      <dgm:prSet/>
      <dgm:spPr/>
      <dgm:t>
        <a:bodyPr/>
        <a:lstStyle/>
        <a:p>
          <a:endParaRPr lang="en-GB"/>
        </a:p>
      </dgm:t>
    </dgm:pt>
    <dgm:pt modelId="{5F47830D-CC29-4B7A-98B4-D10E02468E99}">
      <dgm:prSet phldrT="[Text]" custT="1"/>
      <dgm:spPr>
        <a:solidFill>
          <a:srgbClr val="FF0000"/>
        </a:solidFill>
      </dgm:spPr>
      <dgm:t>
        <a:bodyPr/>
        <a:lstStyle/>
        <a:p>
          <a:r>
            <a:rPr lang="ar-SY" sz="3600" dirty="0">
              <a:cs typeface="Akhbar MT" pitchFamily="2" charset="-78"/>
            </a:rPr>
            <a:t>المصدر، سُرَّ سرور.</a:t>
          </a:r>
          <a:endParaRPr lang="en-GB" sz="3600" dirty="0">
            <a:cs typeface="Akhbar MT" pitchFamily="2" charset="-78"/>
          </a:endParaRPr>
        </a:p>
      </dgm:t>
    </dgm:pt>
    <dgm:pt modelId="{C013AEE7-1F05-4616-A008-FC6FC564DE3F}" type="parTrans" cxnId="{DE55FE4F-D50E-4724-8FFD-968D4E2469AB}">
      <dgm:prSet/>
      <dgm:spPr/>
      <dgm:t>
        <a:bodyPr/>
        <a:lstStyle/>
        <a:p>
          <a:endParaRPr lang="en-GB"/>
        </a:p>
      </dgm:t>
    </dgm:pt>
    <dgm:pt modelId="{2A4DA766-5907-4890-8F90-6A2FB718BB9D}" type="sibTrans" cxnId="{DE55FE4F-D50E-4724-8FFD-968D4E2469AB}">
      <dgm:prSet/>
      <dgm:spPr/>
      <dgm:t>
        <a:bodyPr/>
        <a:lstStyle/>
        <a:p>
          <a:endParaRPr lang="en-GB"/>
        </a:p>
      </dgm:t>
    </dgm:pt>
    <dgm:pt modelId="{989395C3-7647-4CDE-84DB-12606B94755C}">
      <dgm:prSet phldrT="[Text]" custT="1"/>
      <dgm:spPr>
        <a:solidFill>
          <a:srgbClr val="FF5050"/>
        </a:solidFill>
      </dgm:spPr>
      <dgm:t>
        <a:bodyPr/>
        <a:lstStyle/>
        <a:p>
          <a:r>
            <a:rPr lang="ar-SY" sz="2400" dirty="0">
              <a:latin typeface="Arabic Typesetting" panose="03020402040406030203" pitchFamily="66" charset="-78"/>
              <a:cs typeface="Akhbar MT" pitchFamily="2" charset="-78"/>
            </a:rPr>
            <a:t>الجارّ والمجرور أو الظّرف،</a:t>
          </a:r>
        </a:p>
        <a:p>
          <a:r>
            <a:rPr lang="ar-SY" sz="2400" dirty="0">
              <a:latin typeface="Arabic Typesetting" panose="03020402040406030203" pitchFamily="66" charset="-78"/>
              <a:cs typeface="Akhbar MT" pitchFamily="2" charset="-78"/>
            </a:rPr>
            <a:t>جيء إليك.</a:t>
          </a:r>
          <a:endParaRPr lang="en-GB" sz="2400" dirty="0">
            <a:latin typeface="Arabic Typesetting" panose="03020402040406030203" pitchFamily="66" charset="-78"/>
            <a:cs typeface="Akhbar MT" pitchFamily="2" charset="-78"/>
          </a:endParaRPr>
        </a:p>
      </dgm:t>
    </dgm:pt>
    <dgm:pt modelId="{1A7C0D3B-AC62-468E-A367-373131C01F22}" type="parTrans" cxnId="{BF7D9F2D-218C-4F2E-B554-E3D713EE38B9}">
      <dgm:prSet/>
      <dgm:spPr/>
      <dgm:t>
        <a:bodyPr/>
        <a:lstStyle/>
        <a:p>
          <a:endParaRPr lang="en-GB"/>
        </a:p>
      </dgm:t>
    </dgm:pt>
    <dgm:pt modelId="{8192BA6E-371C-46D6-865F-6EAF1A2A06C8}" type="sibTrans" cxnId="{BF7D9F2D-218C-4F2E-B554-E3D713EE38B9}">
      <dgm:prSet/>
      <dgm:spPr/>
      <dgm:t>
        <a:bodyPr/>
        <a:lstStyle/>
        <a:p>
          <a:endParaRPr lang="en-GB"/>
        </a:p>
      </dgm:t>
    </dgm:pt>
    <dgm:pt modelId="{67CA1478-0F3D-4966-B17E-D9E795794486}" type="pres">
      <dgm:prSet presAssocID="{CD733BAA-6EB0-4310-B8A4-819C8DF713F6}" presName="Name0" presStyleCnt="0">
        <dgm:presLayoutVars>
          <dgm:dir/>
          <dgm:animLvl val="lvl"/>
          <dgm:resizeHandles val="exact"/>
        </dgm:presLayoutVars>
      </dgm:prSet>
      <dgm:spPr/>
    </dgm:pt>
    <dgm:pt modelId="{063541F4-8F32-42DC-A73A-EE995F1C536D}" type="pres">
      <dgm:prSet presAssocID="{4F638FC8-D585-4C0E-8A7D-3C1C695FDA5E}" presName="Name8" presStyleCnt="0"/>
      <dgm:spPr/>
    </dgm:pt>
    <dgm:pt modelId="{D7F69DF3-66E0-42A9-9C6C-7F0CED9931B6}" type="pres">
      <dgm:prSet presAssocID="{4F638FC8-D585-4C0E-8A7D-3C1C695FDA5E}" presName="level" presStyleLbl="node1" presStyleIdx="0" presStyleCnt="3" custScaleY="78931" custLinFactNeighborX="-16141" custLinFactNeighborY="-7168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76B237D3-AC26-4811-8C96-E024FBE0A506}" type="pres">
      <dgm:prSet presAssocID="{4F638FC8-D585-4C0E-8A7D-3C1C695FDA5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F4648364-E72C-49BC-B849-824AAD3B0092}" type="pres">
      <dgm:prSet presAssocID="{5F47830D-CC29-4B7A-98B4-D10E02468E99}" presName="Name8" presStyleCnt="0"/>
      <dgm:spPr/>
    </dgm:pt>
    <dgm:pt modelId="{5E4666A5-218B-4551-B4B4-9FB00DF54DF8}" type="pres">
      <dgm:prSet presAssocID="{5F47830D-CC29-4B7A-98B4-D10E02468E99}" presName="level" presStyleLbl="node1" presStyleIdx="1" presStyleCnt="3" custLinFactNeighborY="-549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470B1EC7-B961-4708-B272-8DD32058649E}" type="pres">
      <dgm:prSet presAssocID="{5F47830D-CC29-4B7A-98B4-D10E02468E9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8FAEC0E2-E8D3-493E-96F9-8534462F9C7C}" type="pres">
      <dgm:prSet presAssocID="{989395C3-7647-4CDE-84DB-12606B94755C}" presName="Name8" presStyleCnt="0"/>
      <dgm:spPr/>
    </dgm:pt>
    <dgm:pt modelId="{BB7FCA9B-643A-408A-B66E-E67354E0B768}" type="pres">
      <dgm:prSet presAssocID="{989395C3-7647-4CDE-84DB-12606B94755C}" presName="level" presStyleLbl="node1" presStyleIdx="2" presStyleCnt="3" custScaleY="150390" custLinFactNeighborY="-341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B275FAEF-42CA-4A50-ABE5-9A109E6EF6F7}" type="pres">
      <dgm:prSet presAssocID="{989395C3-7647-4CDE-84DB-12606B94755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C11591FA-0B69-4348-A02B-91D084B1E018}" type="presOf" srcId="{989395C3-7647-4CDE-84DB-12606B94755C}" destId="{B275FAEF-42CA-4A50-ABE5-9A109E6EF6F7}" srcOrd="1" destOrd="0" presId="urn:microsoft.com/office/officeart/2005/8/layout/pyramid3"/>
    <dgm:cxn modelId="{AC7CC803-36E4-406E-86CB-6A48CE2333E5}" type="presOf" srcId="{989395C3-7647-4CDE-84DB-12606B94755C}" destId="{BB7FCA9B-643A-408A-B66E-E67354E0B768}" srcOrd="0" destOrd="0" presId="urn:microsoft.com/office/officeart/2005/8/layout/pyramid3"/>
    <dgm:cxn modelId="{54C3C5AE-4AF8-4A03-B397-8ACD4E3450BE}" type="presOf" srcId="{5F47830D-CC29-4B7A-98B4-D10E02468E99}" destId="{5E4666A5-218B-4551-B4B4-9FB00DF54DF8}" srcOrd="0" destOrd="0" presId="urn:microsoft.com/office/officeart/2005/8/layout/pyramid3"/>
    <dgm:cxn modelId="{0DBFB4EB-CFA9-4BB5-A402-B99F4D2422CB}" type="presOf" srcId="{CD733BAA-6EB0-4310-B8A4-819C8DF713F6}" destId="{67CA1478-0F3D-4966-B17E-D9E795794486}" srcOrd="0" destOrd="0" presId="urn:microsoft.com/office/officeart/2005/8/layout/pyramid3"/>
    <dgm:cxn modelId="{B169A665-905C-4F57-AD7D-89317B29F060}" type="presOf" srcId="{4F638FC8-D585-4C0E-8A7D-3C1C695FDA5E}" destId="{76B237D3-AC26-4811-8C96-E024FBE0A506}" srcOrd="1" destOrd="0" presId="urn:microsoft.com/office/officeart/2005/8/layout/pyramid3"/>
    <dgm:cxn modelId="{DE55FE4F-D50E-4724-8FFD-968D4E2469AB}" srcId="{CD733BAA-6EB0-4310-B8A4-819C8DF713F6}" destId="{5F47830D-CC29-4B7A-98B4-D10E02468E99}" srcOrd="1" destOrd="0" parTransId="{C013AEE7-1F05-4616-A008-FC6FC564DE3F}" sibTransId="{2A4DA766-5907-4890-8F90-6A2FB718BB9D}"/>
    <dgm:cxn modelId="{BF7D9F2D-218C-4F2E-B554-E3D713EE38B9}" srcId="{CD733BAA-6EB0-4310-B8A4-819C8DF713F6}" destId="{989395C3-7647-4CDE-84DB-12606B94755C}" srcOrd="2" destOrd="0" parTransId="{1A7C0D3B-AC62-468E-A367-373131C01F22}" sibTransId="{8192BA6E-371C-46D6-865F-6EAF1A2A06C8}"/>
    <dgm:cxn modelId="{3B78FBB7-863F-4181-8079-C13833367AEE}" srcId="{CD733BAA-6EB0-4310-B8A4-819C8DF713F6}" destId="{4F638FC8-D585-4C0E-8A7D-3C1C695FDA5E}" srcOrd="0" destOrd="0" parTransId="{E1EDDDC4-E6D1-4631-A904-F803B7BEA2A2}" sibTransId="{67356A7B-BDBA-4DCD-B194-4839DF0C48F6}"/>
    <dgm:cxn modelId="{9CEC0AEC-C52F-4673-AFE8-AA9A14E38ECE}" type="presOf" srcId="{5F47830D-CC29-4B7A-98B4-D10E02468E99}" destId="{470B1EC7-B961-4708-B272-8DD32058649E}" srcOrd="1" destOrd="0" presId="urn:microsoft.com/office/officeart/2005/8/layout/pyramid3"/>
    <dgm:cxn modelId="{5B1C17E6-9EA7-4FC3-8CE6-D336A676390E}" type="presOf" srcId="{4F638FC8-D585-4C0E-8A7D-3C1C695FDA5E}" destId="{D7F69DF3-66E0-42A9-9C6C-7F0CED9931B6}" srcOrd="0" destOrd="0" presId="urn:microsoft.com/office/officeart/2005/8/layout/pyramid3"/>
    <dgm:cxn modelId="{23BFD51D-1FDF-424A-868B-3F80B42D2D44}" type="presParOf" srcId="{67CA1478-0F3D-4966-B17E-D9E795794486}" destId="{063541F4-8F32-42DC-A73A-EE995F1C536D}" srcOrd="0" destOrd="0" presId="urn:microsoft.com/office/officeart/2005/8/layout/pyramid3"/>
    <dgm:cxn modelId="{D82E8302-0DF3-4AE1-BF2F-98D85D0299C3}" type="presParOf" srcId="{063541F4-8F32-42DC-A73A-EE995F1C536D}" destId="{D7F69DF3-66E0-42A9-9C6C-7F0CED9931B6}" srcOrd="0" destOrd="0" presId="urn:microsoft.com/office/officeart/2005/8/layout/pyramid3"/>
    <dgm:cxn modelId="{2CC81E20-FAAB-41C2-A06A-AEE9AF5F7421}" type="presParOf" srcId="{063541F4-8F32-42DC-A73A-EE995F1C536D}" destId="{76B237D3-AC26-4811-8C96-E024FBE0A506}" srcOrd="1" destOrd="0" presId="urn:microsoft.com/office/officeart/2005/8/layout/pyramid3"/>
    <dgm:cxn modelId="{CDAF5DF4-557E-42F2-AA4B-28CF4E55E4C4}" type="presParOf" srcId="{67CA1478-0F3D-4966-B17E-D9E795794486}" destId="{F4648364-E72C-49BC-B849-824AAD3B0092}" srcOrd="1" destOrd="0" presId="urn:microsoft.com/office/officeart/2005/8/layout/pyramid3"/>
    <dgm:cxn modelId="{56E20698-1A9C-4A2A-8C0E-6D141F80E5D1}" type="presParOf" srcId="{F4648364-E72C-49BC-B849-824AAD3B0092}" destId="{5E4666A5-218B-4551-B4B4-9FB00DF54DF8}" srcOrd="0" destOrd="0" presId="urn:microsoft.com/office/officeart/2005/8/layout/pyramid3"/>
    <dgm:cxn modelId="{1329C693-CEB9-49A6-8BDC-41DF1CE6809A}" type="presParOf" srcId="{F4648364-E72C-49BC-B849-824AAD3B0092}" destId="{470B1EC7-B961-4708-B272-8DD32058649E}" srcOrd="1" destOrd="0" presId="urn:microsoft.com/office/officeart/2005/8/layout/pyramid3"/>
    <dgm:cxn modelId="{15F41784-B8F5-48E4-909D-582530CF8BE3}" type="presParOf" srcId="{67CA1478-0F3D-4966-B17E-D9E795794486}" destId="{8FAEC0E2-E8D3-493E-96F9-8534462F9C7C}" srcOrd="2" destOrd="0" presId="urn:microsoft.com/office/officeart/2005/8/layout/pyramid3"/>
    <dgm:cxn modelId="{11533520-2450-4CCE-8E07-BF69B3512239}" type="presParOf" srcId="{8FAEC0E2-E8D3-493E-96F9-8534462F9C7C}" destId="{BB7FCA9B-643A-408A-B66E-E67354E0B768}" srcOrd="0" destOrd="0" presId="urn:microsoft.com/office/officeart/2005/8/layout/pyramid3"/>
    <dgm:cxn modelId="{D0F2B634-E87A-47BA-B84B-4F7F4490CEBB}" type="presParOf" srcId="{8FAEC0E2-E8D3-493E-96F9-8534462F9C7C}" destId="{B275FAEF-42CA-4A50-ABE5-9A109E6EF6F7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795E3-B9D9-4C0B-B1F3-5CAC8F8AB944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881B43-69C4-4CBA-8C53-3498FD167C4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304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3554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2789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87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147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8016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23855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077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87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372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7734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0493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l="11000" r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1E721-6A5D-4108-A667-2C21C8F8EDE3}" type="datetimeFigureOut">
              <a:rPr lang="en-GB" smtClean="0"/>
              <a:t>16/09/2025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5E24B-5362-40E8-AAB5-F45975AC1F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47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3.jpeg"/><Relationship Id="rId4" Type="http://schemas.openxmlformats.org/officeDocument/2006/relationships/diagramData" Target="../diagrams/data1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2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10" Type="http://schemas.openxmlformats.org/officeDocument/2006/relationships/image" Target="../media/image3.jpeg"/><Relationship Id="rId4" Type="http://schemas.openxmlformats.org/officeDocument/2006/relationships/diagramData" Target="../diagrams/data2.xml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3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3.jpeg"/><Relationship Id="rId4" Type="http://schemas.openxmlformats.org/officeDocument/2006/relationships/diagramData" Target="../diagrams/data3.xm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microsoft.com/office/2007/relationships/diagramDrawing" Target="../diagrams/drawing5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4.xml"/><Relationship Id="rId12" Type="http://schemas.openxmlformats.org/officeDocument/2006/relationships/diagramColors" Target="../diagrams/colors5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diagramQuickStyle" Target="../diagrams/quickStyle4.xml"/><Relationship Id="rId11" Type="http://schemas.openxmlformats.org/officeDocument/2006/relationships/diagramQuickStyle" Target="../diagrams/quickStyle5.xml"/><Relationship Id="rId5" Type="http://schemas.openxmlformats.org/officeDocument/2006/relationships/diagramLayout" Target="../diagrams/layout4.xml"/><Relationship Id="rId15" Type="http://schemas.openxmlformats.org/officeDocument/2006/relationships/image" Target="../media/image3.jpeg"/><Relationship Id="rId10" Type="http://schemas.openxmlformats.org/officeDocument/2006/relationships/diagramLayout" Target="../diagrams/layout5.xml"/><Relationship Id="rId4" Type="http://schemas.openxmlformats.org/officeDocument/2006/relationships/diagramData" Target="../diagrams/data4.xml"/><Relationship Id="rId9" Type="http://schemas.openxmlformats.org/officeDocument/2006/relationships/diagramData" Target="../diagrams/data5.xml"/><Relationship Id="rId1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microsoft.com/office/2007/relationships/media" Target="../media/media10.mp3"/><Relationship Id="rId7" Type="http://schemas.openxmlformats.org/officeDocument/2006/relationships/diagramLayout" Target="../diagrams/layout6.xml"/><Relationship Id="rId12" Type="http://schemas.openxmlformats.org/officeDocument/2006/relationships/image" Target="../media/image3.jpe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diagramData" Target="../diagrams/data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2.xml"/><Relationship Id="rId10" Type="http://schemas.microsoft.com/office/2007/relationships/diagramDrawing" Target="../diagrams/drawing6.xml"/><Relationship Id="rId4" Type="http://schemas.openxmlformats.org/officeDocument/2006/relationships/audio" Target="../media/media10.mp3"/><Relationship Id="rId9" Type="http://schemas.openxmlformats.org/officeDocument/2006/relationships/diagramColors" Target="../diagrams/colors6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7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10" Type="http://schemas.openxmlformats.org/officeDocument/2006/relationships/image" Target="../media/image3.jpeg"/><Relationship Id="rId4" Type="http://schemas.openxmlformats.org/officeDocument/2006/relationships/diagramData" Target="../diagrams/data7.xml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slideLayout" Target="../slideLayouts/slideLayout2.xml"/><Relationship Id="rId7" Type="http://schemas.openxmlformats.org/officeDocument/2006/relationships/diagramColors" Target="../diagrams/colors8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10" Type="http://schemas.openxmlformats.org/officeDocument/2006/relationships/image" Target="../media/image3.jpeg"/><Relationship Id="rId4" Type="http://schemas.openxmlformats.org/officeDocument/2006/relationships/diagramData" Target="../diagrams/data8.xml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p3"/><Relationship Id="rId1" Type="http://schemas.microsoft.com/office/2007/relationships/media" Target="../media/media15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p3"/><Relationship Id="rId1" Type="http://schemas.microsoft.com/office/2007/relationships/media" Target="../media/media16.mp3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عنصر نائب للمحتوى 6">
            <a:extLst>
              <a:ext uri="{FF2B5EF4-FFF2-40B4-BE49-F238E27FC236}">
                <a16:creationId xmlns:a16="http://schemas.microsoft.com/office/drawing/2014/main" xmlns="" id="{8574010B-076D-8C5C-E205-6F9B77AB2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45" y="1082514"/>
            <a:ext cx="9289473" cy="4468091"/>
          </a:xfrm>
        </p:spPr>
        <p:txBody>
          <a:bodyPr>
            <a:normAutofit fontScale="70000" lnSpcReduction="20000"/>
          </a:bodyPr>
          <a:lstStyle/>
          <a:p>
            <a:pPr marL="0" indent="0" algn="ctr" rtl="1">
              <a:buNone/>
            </a:pPr>
            <a:r>
              <a:rPr lang="ar-SY" sz="6000" b="1" dirty="0">
                <a:latin typeface="Aref Ruqaa" panose="02000503000000000000" pitchFamily="2" charset="-78"/>
                <a:cs typeface="DecoType Naskh Swashes" pitchFamily="2" charset="-78"/>
              </a:rPr>
              <a:t>  محاضرات مقرّر اللّغة العربيّة لغير المختصّين في جامعة دمشق</a:t>
            </a:r>
            <a:br>
              <a:rPr lang="ar-SY" sz="6000" b="1" dirty="0">
                <a:latin typeface="Aref Ruqaa" panose="02000503000000000000" pitchFamily="2" charset="-78"/>
                <a:cs typeface="DecoType Naskh Swashes" pitchFamily="2" charset="-78"/>
              </a:rPr>
            </a:br>
            <a:r>
              <a:rPr lang="ar-SY" sz="6000" b="1" dirty="0">
                <a:latin typeface="Aref Ruqaa" panose="02000503000000000000" pitchFamily="2" charset="-78"/>
                <a:cs typeface="DecoType Naskh Swashes" pitchFamily="2" charset="-78"/>
              </a:rPr>
              <a:t>بإشراف كلّ من:</a:t>
            </a:r>
          </a:p>
          <a:p>
            <a:pPr marL="0" indent="0" algn="ctr" rtl="1">
              <a:buNone/>
            </a:pPr>
            <a:r>
              <a:rPr lang="ar-SY" sz="6000" b="1" dirty="0">
                <a:latin typeface="Aref Ruqaa" panose="02000503000000000000" pitchFamily="2" charset="-78"/>
                <a:cs typeface="DecoType Naskh Swashes" pitchFamily="2" charset="-78"/>
              </a:rPr>
              <a:t>          أ. د علي</a:t>
            </a:r>
            <a:r>
              <a:rPr lang="ar-SA" sz="6000" b="1" dirty="0">
                <a:latin typeface="Aref Ruqaa" panose="02000503000000000000" pitchFamily="2" charset="-78"/>
                <a:cs typeface="DecoType Naskh Swashes" pitchFamily="2" charset="-78"/>
              </a:rPr>
              <a:t> </a:t>
            </a:r>
            <a:r>
              <a:rPr lang="ar-SY" sz="6000" b="1" dirty="0">
                <a:latin typeface="Aref Ruqaa" panose="02000503000000000000" pitchFamily="2" charset="-78"/>
                <a:cs typeface="DecoType Naskh Swashes" pitchFamily="2" charset="-78"/>
              </a:rPr>
              <a:t>اللحام                       أ. د منى </a:t>
            </a:r>
            <a:r>
              <a:rPr lang="ar-SA" sz="6000" b="1" dirty="0">
                <a:latin typeface="Aref Ruqaa" panose="02000503000000000000" pitchFamily="2" charset="-78"/>
                <a:cs typeface="DecoType Naskh Swashes" pitchFamily="2" charset="-78"/>
              </a:rPr>
              <a:t> </a:t>
            </a:r>
            <a:r>
              <a:rPr lang="ar-SY" sz="6000" b="1" dirty="0">
                <a:latin typeface="Aref Ruqaa" panose="02000503000000000000" pitchFamily="2" charset="-78"/>
                <a:cs typeface="DecoType Naskh Swashes" pitchFamily="2" charset="-78"/>
              </a:rPr>
              <a:t>طعمة                    </a:t>
            </a:r>
          </a:p>
          <a:p>
            <a:pPr marL="0" indent="0" algn="ctr" rtl="1">
              <a:buNone/>
            </a:pPr>
            <a:r>
              <a:rPr lang="ar-SY" sz="6000" b="1" dirty="0">
                <a:latin typeface="Aref Ruqaa" panose="02000503000000000000" pitchFamily="2" charset="-78"/>
                <a:cs typeface="DecoType Naskh Swashes" pitchFamily="2" charset="-78"/>
              </a:rPr>
              <a:t>عميد كليّة الآداب والعلوم الإنسانيّة        رئيس قسم اللغة العربيّة وآدابها</a:t>
            </a:r>
          </a:p>
          <a:p>
            <a:pPr marL="0" indent="0" algn="ctr" rtl="1">
              <a:buNone/>
            </a:pPr>
            <a:r>
              <a:rPr lang="ar-SY" sz="6000" b="1" dirty="0">
                <a:latin typeface="Aref Ruqaa" panose="02000503000000000000" pitchFamily="2" charset="-78"/>
                <a:cs typeface="DecoType Naskh Swashes" pitchFamily="2" charset="-78"/>
              </a:rPr>
              <a:t>وعمل : </a:t>
            </a:r>
          </a:p>
          <a:p>
            <a:pPr marL="0" indent="0" algn="r" rtl="1">
              <a:buNone/>
            </a:pPr>
            <a:endParaRPr lang="ar-SY" dirty="0">
              <a:latin typeface="Aref Ruqaa" panose="02000503000000000000" pitchFamily="2" charset="-78"/>
              <a:cs typeface="Aref Ruqaa" panose="02000503000000000000" pitchFamily="2" charset="-78"/>
            </a:endParaRPr>
          </a:p>
          <a:p>
            <a:pPr marL="0" indent="0" algn="r" rtl="1">
              <a:buNone/>
            </a:pPr>
            <a:endParaRPr lang="ar-SY" dirty="0">
              <a:latin typeface="Aref Ruqaa" panose="02000503000000000000" pitchFamily="2" charset="-78"/>
              <a:cs typeface="Aref Ruqaa" panose="02000503000000000000" pitchFamily="2" charset="-78"/>
            </a:endParaRPr>
          </a:p>
          <a:p>
            <a:pPr marL="0" indent="0" algn="r" rtl="1">
              <a:buNone/>
            </a:pPr>
            <a:r>
              <a:rPr lang="ar-SY" sz="2800" dirty="0">
                <a:latin typeface="Aref Ruqaa" panose="02000503000000000000" pitchFamily="2" charset="-78"/>
                <a:cs typeface="Aref Ruqaa" panose="02000503000000000000" pitchFamily="2" charset="-78"/>
              </a:rPr>
              <a:t/>
            </a:r>
            <a:br>
              <a:rPr lang="ar-SY" sz="2800" dirty="0">
                <a:latin typeface="Aref Ruqaa" panose="02000503000000000000" pitchFamily="2" charset="-78"/>
                <a:cs typeface="Aref Ruqaa" panose="02000503000000000000" pitchFamily="2" charset="-78"/>
              </a:rPr>
            </a:br>
            <a:endParaRPr lang="ar-SY" sz="2800" dirty="0">
              <a:latin typeface="Aref Ruqaa" panose="02000503000000000000" pitchFamily="2" charset="-78"/>
              <a:cs typeface="Aref Ruqaa" panose="02000503000000000000" pitchFamily="2" charset="-78"/>
            </a:endParaRPr>
          </a:p>
          <a:p>
            <a:pPr marL="0" indent="0" algn="r" rtl="1">
              <a:buNone/>
            </a:pPr>
            <a:endParaRPr lang="ar-SY" dirty="0"/>
          </a:p>
        </p:txBody>
      </p:sp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xmlns="" id="{F69433C4-7AB4-E40F-09C0-BDE416A44B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6336222"/>
              </p:ext>
            </p:extLst>
          </p:nvPr>
        </p:nvGraphicFramePr>
        <p:xfrm>
          <a:off x="1473957" y="4080681"/>
          <a:ext cx="9376012" cy="3016155"/>
        </p:xfrm>
        <a:graphic>
          <a:graphicData uri="http://schemas.openxmlformats.org/drawingml/2006/table">
            <a:tbl>
              <a:tblPr rtl="1" firstRow="1" bandRow="1">
                <a:tableStyleId>{2D5ABB26-0587-4C30-8999-92F81FD0307C}</a:tableStyleId>
              </a:tblPr>
              <a:tblGrid>
                <a:gridCol w="4688006">
                  <a:extLst>
                    <a:ext uri="{9D8B030D-6E8A-4147-A177-3AD203B41FA5}">
                      <a16:colId xmlns:a16="http://schemas.microsoft.com/office/drawing/2014/main" xmlns="" val="223749314"/>
                    </a:ext>
                  </a:extLst>
                </a:gridCol>
                <a:gridCol w="4688006">
                  <a:extLst>
                    <a:ext uri="{9D8B030D-6E8A-4147-A177-3AD203B41FA5}">
                      <a16:colId xmlns:a16="http://schemas.microsoft.com/office/drawing/2014/main" xmlns="" val="2535212048"/>
                    </a:ext>
                  </a:extLst>
                </a:gridCol>
              </a:tblGrid>
              <a:tr h="1218063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Y" sz="4800" b="1" dirty="0">
                          <a:cs typeface="DecoType Naskh Swashes" pitchFamily="2" charset="-78"/>
                        </a:rPr>
                        <a:t>د. هديل نزار أبو آذان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4800" b="1" dirty="0">
                          <a:cs typeface="DecoType Naskh Swashes" pitchFamily="2" charset="-78"/>
                        </a:rPr>
                        <a:t>     </a:t>
                      </a:r>
                      <a:r>
                        <a:rPr lang="ar-SY" sz="4800" b="1" dirty="0">
                          <a:cs typeface="DecoType Naskh Swashes" pitchFamily="2" charset="-78"/>
                        </a:rPr>
                        <a:t>د. مها </a:t>
                      </a:r>
                      <a:r>
                        <a:rPr lang="ar-SA" sz="4800" b="1" dirty="0">
                          <a:cs typeface="DecoType Naskh Swashes" pitchFamily="2" charset="-78"/>
                        </a:rPr>
                        <a:t>محمّد بسّام </a:t>
                      </a:r>
                      <a:r>
                        <a:rPr lang="ar-SY" sz="4800" b="1" dirty="0">
                          <a:cs typeface="DecoType Naskh Swashes" pitchFamily="2" charset="-78"/>
                        </a:rPr>
                        <a:t>قطنا</a:t>
                      </a:r>
                      <a:endParaRPr lang="ar-SY" sz="4800" b="1" dirty="0">
                        <a:latin typeface="Aref Ruqaa" panose="02000503000000000000" pitchFamily="2" charset="-78"/>
                        <a:cs typeface="DecoType Naskh Swashes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74037951"/>
                  </a:ext>
                </a:extLst>
              </a:tr>
              <a:tr h="1798092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Y" sz="4800" b="1" dirty="0">
                          <a:cs typeface="DecoType Naskh Swashes" pitchFamily="2" charset="-78"/>
                        </a:rPr>
                        <a:t>د. إسراء هشام الّدين صفيّة</a:t>
                      </a:r>
                    </a:p>
                    <a:p>
                      <a:pPr algn="r" rtl="1"/>
                      <a:endParaRPr lang="ar-SY" sz="4800" b="1" dirty="0">
                        <a:latin typeface="Aref Ruqaa" panose="02000503000000000000" pitchFamily="2" charset="-78"/>
                        <a:cs typeface="DecoType Naskh Swashes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SY" sz="4800" b="1" dirty="0">
                          <a:cs typeface="DecoType Naskh Swashes" pitchFamily="2" charset="-78"/>
                        </a:rPr>
                        <a:t>عائشة محمود درّه العمريّ</a:t>
                      </a:r>
                      <a:endParaRPr lang="ar-SY" sz="4800" b="1" dirty="0">
                        <a:latin typeface="Aref Ruqaa" panose="02000503000000000000" pitchFamily="2" charset="-78"/>
                        <a:cs typeface="DecoType Naskh Swashes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08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23988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940904"/>
            <a:ext cx="10515600" cy="1208274"/>
          </a:xfrm>
        </p:spPr>
        <p:txBody>
          <a:bodyPr>
            <a:normAutofit fontScale="90000"/>
          </a:bodyPr>
          <a:lstStyle/>
          <a:p>
            <a:pPr algn="ctr"/>
            <a:r>
              <a:rPr lang="ar-SY" b="1" dirty="0">
                <a:cs typeface="Akhbar MT" pitchFamily="2" charset="-78"/>
              </a:rPr>
              <a:t>الجزء الأوّل، المحاضرة الأولى، د. إسراء صفيّة</a:t>
            </a:r>
            <a:br>
              <a:rPr lang="ar-SY" b="1" dirty="0">
                <a:cs typeface="Akhbar MT" pitchFamily="2" charset="-78"/>
              </a:rPr>
            </a:br>
            <a:endParaRPr lang="en-GB" b="1" dirty="0">
              <a:cs typeface="Akhbar MT" pitchFamily="2" charset="-78"/>
            </a:endParaRP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21526EEE-D7B7-9775-6AD5-0615F94F1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59191" y="1963648"/>
            <a:ext cx="7739333" cy="4385394"/>
          </a:xfrm>
        </p:spPr>
        <p:txBody>
          <a:bodyPr>
            <a:normAutofit/>
          </a:bodyPr>
          <a:lstStyle/>
          <a:p>
            <a:pPr algn="r" rtl="1">
              <a:buFont typeface="Wingdings" panose="05000000000000000000" pitchFamily="2" charset="2"/>
              <a:buChar char="Ø"/>
            </a:pPr>
            <a:r>
              <a:rPr lang="ar-SY" sz="3200" b="1" dirty="0">
                <a:cs typeface="Akhbar MT" pitchFamily="2" charset="-78"/>
              </a:rPr>
              <a:t>مخطّط المحاضرة:</a:t>
            </a:r>
          </a:p>
          <a:p>
            <a:pPr algn="r" rtl="1"/>
            <a:r>
              <a:rPr lang="ar-SY" sz="3200" b="1">
                <a:cs typeface="Akhbar MT" pitchFamily="2" charset="-78"/>
              </a:rPr>
              <a:t>الجملة الفعليّة</a:t>
            </a:r>
            <a:endParaRPr lang="ar-SY" sz="3200" b="1" dirty="0">
              <a:cs typeface="Akhbar MT" pitchFamily="2" charset="-78"/>
            </a:endParaRPr>
          </a:p>
          <a:p>
            <a:pPr marL="514350" indent="-514350" algn="r" rtl="1">
              <a:buFont typeface="+mj-lt"/>
              <a:buAutoNum type="arabicPeriod"/>
            </a:pPr>
            <a:r>
              <a:rPr lang="ar-SY" sz="3200" b="1" dirty="0">
                <a:cs typeface="Akhbar MT" pitchFamily="2" charset="-78"/>
              </a:rPr>
              <a:t>الأفعال؛ بناؤها وإعرابها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Y" sz="3200" b="1" dirty="0">
                <a:cs typeface="Akhbar MT" pitchFamily="2" charset="-78"/>
              </a:rPr>
              <a:t>الفاعل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Y" sz="3200" b="1" dirty="0">
                <a:cs typeface="Akhbar MT" pitchFamily="2" charset="-78"/>
              </a:rPr>
              <a:t>نائب الفاعل</a:t>
            </a:r>
          </a:p>
          <a:p>
            <a:pPr algn="r" rtl="1"/>
            <a:r>
              <a:rPr lang="ar-SY" sz="3200" b="1" dirty="0">
                <a:cs typeface="Akhbar MT" pitchFamily="2" charset="-78"/>
              </a:rPr>
              <a:t>حركات الإعراب؛ فرعيّها وأصليّها</a:t>
            </a:r>
          </a:p>
        </p:txBody>
      </p:sp>
      <p:pic>
        <p:nvPicPr>
          <p:cNvPr id="4" name="Voice 002">
            <a:hlinkClick r:id="" action="ppaction://media"/>
            <a:extLst>
              <a:ext uri="{FF2B5EF4-FFF2-40B4-BE49-F238E27FC236}">
                <a16:creationId xmlns:a16="http://schemas.microsoft.com/office/drawing/2014/main" xmlns="" id="{5437F038-6E8D-79E2-F7E1-087B007FE5B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48045" y="4395687"/>
            <a:ext cx="881049" cy="881047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A6F6CB6F-92F6-3E11-B721-73358A0E9D46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" y="310601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044128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774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6498" y="1216325"/>
            <a:ext cx="7392838" cy="3786996"/>
          </a:xfrm>
        </p:spPr>
        <p:txBody>
          <a:bodyPr>
            <a:normAutofit/>
          </a:bodyPr>
          <a:lstStyle/>
          <a:p>
            <a:pPr algn="r" rtl="1"/>
            <a:r>
              <a:rPr lang="ar-SY" b="1" dirty="0">
                <a:cs typeface="Akhbar MT" pitchFamily="2" charset="-78"/>
              </a:rPr>
              <a:t/>
            </a:r>
            <a:br>
              <a:rPr lang="ar-SY" b="1" dirty="0">
                <a:cs typeface="Akhbar MT" pitchFamily="2" charset="-78"/>
              </a:rPr>
            </a:br>
            <a:r>
              <a:rPr lang="ar-SY" b="1" dirty="0">
                <a:cs typeface="Akhbar MT" pitchFamily="2" charset="-78"/>
              </a:rPr>
              <a:t>1- الأفعالُ في اللغة العربيّة، بناؤها وإعرابُها</a:t>
            </a:r>
            <a:endParaRPr lang="en-GB" b="1" dirty="0">
              <a:cs typeface="Akhbar MT" pitchFamily="2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29A63048-D2B2-43D9-9B57-03DEE9BBC5E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81" y="2466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15102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68896" y="457890"/>
            <a:ext cx="10515600" cy="1600835"/>
          </a:xfrm>
        </p:spPr>
        <p:txBody>
          <a:bodyPr/>
          <a:lstStyle/>
          <a:p>
            <a:pPr algn="r"/>
            <a:r>
              <a:rPr lang="ar-SY" dirty="0">
                <a:cs typeface="Akhbar MT" pitchFamily="2" charset="-78"/>
              </a:rPr>
              <a:t>لتمييز الأفعال علامتان؛</a:t>
            </a:r>
            <a:br>
              <a:rPr lang="ar-SY" dirty="0">
                <a:cs typeface="Akhbar MT" pitchFamily="2" charset="-78"/>
              </a:rPr>
            </a:br>
            <a:r>
              <a:rPr lang="ar-SY" dirty="0">
                <a:cs typeface="Akhbar MT" pitchFamily="2" charset="-78"/>
              </a:rPr>
              <a:t> 1- العلامة الأولى هي العلامة الدلاليّة (المعنويّة).</a:t>
            </a:r>
            <a:endParaRPr lang="en-GB" dirty="0">
              <a:cs typeface="Akhbar MT" pitchFamily="2" charset="-78"/>
            </a:endParaRPr>
          </a:p>
        </p:txBody>
      </p:sp>
      <p:graphicFrame>
        <p:nvGraphicFramePr>
          <p:cNvPr id="13" name="Content Placeholder 1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260948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Voice 003">
            <a:hlinkClick r:id="" action="ppaction://media"/>
            <a:extLst>
              <a:ext uri="{FF2B5EF4-FFF2-40B4-BE49-F238E27FC236}">
                <a16:creationId xmlns:a16="http://schemas.microsoft.com/office/drawing/2014/main" xmlns="" id="{E60380A0-06BB-08DF-63B0-37F3381EFF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291387" y="3426460"/>
            <a:ext cx="761700" cy="940754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35485E71-1E1F-5FF4-384E-B6DEE0E1A0DE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954873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23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Graphic spid="1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28" y="1875143"/>
            <a:ext cx="10515600" cy="1325563"/>
          </a:xfrm>
        </p:spPr>
        <p:txBody>
          <a:bodyPr/>
          <a:lstStyle/>
          <a:p>
            <a:pPr algn="r"/>
            <a:r>
              <a:rPr lang="ar-SY" dirty="0">
                <a:cs typeface="Akhbar MT" pitchFamily="2" charset="-78"/>
              </a:rPr>
              <a:t>2-</a:t>
            </a:r>
            <a:r>
              <a:rPr lang="ar-SY" b="1" dirty="0">
                <a:cs typeface="Akhbar MT" pitchFamily="2" charset="-78"/>
              </a:rPr>
              <a:t>العلامة الثّانية هي العلامة اللفظيّة (الشكليّة)</a:t>
            </a:r>
            <a:endParaRPr lang="en-GB" b="1" dirty="0">
              <a:cs typeface="Akhbar MT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6105" y="3570535"/>
            <a:ext cx="7884003" cy="2435982"/>
          </a:xfrm>
        </p:spPr>
        <p:txBody>
          <a:bodyPr>
            <a:normAutofit/>
          </a:bodyPr>
          <a:lstStyle/>
          <a:p>
            <a:pPr algn="r" rtl="1"/>
            <a:r>
              <a:rPr lang="ar-SY" sz="3200" dirty="0">
                <a:cs typeface="Akhbar MT" pitchFamily="2" charset="-78"/>
              </a:rPr>
              <a:t>الفعل </a:t>
            </a:r>
            <a:r>
              <a:rPr lang="ar-SY" sz="3200" b="1" dirty="0">
                <a:cs typeface="Akhbar MT" pitchFamily="2" charset="-78"/>
              </a:rPr>
              <a:t>الماضي</a:t>
            </a:r>
            <a:r>
              <a:rPr lang="ar-SY" sz="3200" dirty="0">
                <a:cs typeface="Akhbar MT" pitchFamily="2" charset="-78"/>
              </a:rPr>
              <a:t> يقبل زيادة التّاء. (أقبلت)</a:t>
            </a:r>
          </a:p>
          <a:p>
            <a:pPr algn="r" rtl="1"/>
            <a:r>
              <a:rPr lang="ar-SY" sz="3200" dirty="0">
                <a:cs typeface="Akhbar MT" pitchFamily="2" charset="-78"/>
              </a:rPr>
              <a:t>الفعل </a:t>
            </a:r>
            <a:r>
              <a:rPr lang="ar-SY" sz="3200" b="1" dirty="0">
                <a:cs typeface="Akhbar MT" pitchFamily="2" charset="-78"/>
              </a:rPr>
              <a:t>المضارع</a:t>
            </a:r>
            <a:r>
              <a:rPr lang="ar-SY" sz="3200" dirty="0">
                <a:cs typeface="Akhbar MT" pitchFamily="2" charset="-78"/>
              </a:rPr>
              <a:t> يقبل إضافة «لم» قبله.(لم يظلم)</a:t>
            </a:r>
          </a:p>
          <a:p>
            <a:pPr algn="r" rtl="1"/>
            <a:r>
              <a:rPr lang="ar-SY" sz="3200" dirty="0">
                <a:cs typeface="Akhbar MT" pitchFamily="2" charset="-78"/>
              </a:rPr>
              <a:t>الفعل </a:t>
            </a:r>
            <a:r>
              <a:rPr lang="ar-SY" sz="3200" b="1" dirty="0">
                <a:cs typeface="Akhbar MT" pitchFamily="2" charset="-78"/>
              </a:rPr>
              <a:t>الأمر</a:t>
            </a:r>
            <a:r>
              <a:rPr lang="ar-SY" sz="3200" dirty="0">
                <a:cs typeface="Akhbar MT" pitchFamily="2" charset="-78"/>
              </a:rPr>
              <a:t> يقبل ياء المؤنثة المخاطبة. (اصبري)</a:t>
            </a:r>
            <a:endParaRPr lang="en-GB" sz="3200" dirty="0">
              <a:cs typeface="Akhbar MT" pitchFamily="2" charset="-78"/>
            </a:endParaRPr>
          </a:p>
        </p:txBody>
      </p:sp>
      <p:pic>
        <p:nvPicPr>
          <p:cNvPr id="5" name="Voice 004">
            <a:hlinkClick r:id="" action="ppaction://media"/>
            <a:extLst>
              <a:ext uri="{FF2B5EF4-FFF2-40B4-BE49-F238E27FC236}">
                <a16:creationId xmlns:a16="http://schemas.microsoft.com/office/drawing/2014/main" xmlns="" id="{B5F0B037-16EE-45E6-7838-F60AD68617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29350" y="3200707"/>
            <a:ext cx="806129" cy="93560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98EA1128-54E0-E85E-86FD-B2AEDF047F5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85030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9139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oice 005">
            <a:hlinkClick r:id="" action="ppaction://media"/>
            <a:extLst>
              <a:ext uri="{FF2B5EF4-FFF2-40B4-BE49-F238E27FC236}">
                <a16:creationId xmlns:a16="http://schemas.microsoft.com/office/drawing/2014/main" xmlns="" id="{4657491A-F71C-10E9-3410-76F3549702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477110" y="603849"/>
            <a:ext cx="888008" cy="797240"/>
          </a:xfrm>
          <a:prstGeom prst="rect">
            <a:avLst/>
          </a:prstGeom>
        </p:spPr>
      </p:pic>
      <p:sp>
        <p:nvSpPr>
          <p:cNvPr id="4" name="عنوان 3">
            <a:extLst>
              <a:ext uri="{FF2B5EF4-FFF2-40B4-BE49-F238E27FC236}">
                <a16:creationId xmlns:a16="http://schemas.microsoft.com/office/drawing/2014/main" xmlns="" id="{00961304-0922-4139-BE8C-8C465392B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2830" y="365126"/>
            <a:ext cx="5530970" cy="1239388"/>
          </a:xfrm>
        </p:spPr>
        <p:txBody>
          <a:bodyPr/>
          <a:lstStyle/>
          <a:p>
            <a:pPr algn="r" rtl="1"/>
            <a:r>
              <a:rPr lang="ar-SY" b="1" dirty="0">
                <a:cs typeface="Akhbar MT" pitchFamily="2" charset="-78"/>
              </a:rPr>
              <a:t>الإعراب والبناء في الأفعال</a:t>
            </a:r>
          </a:p>
        </p:txBody>
      </p:sp>
      <p:sp>
        <p:nvSpPr>
          <p:cNvPr id="7" name="عنصر نائب للمحتوى 6">
            <a:extLst>
              <a:ext uri="{FF2B5EF4-FFF2-40B4-BE49-F238E27FC236}">
                <a16:creationId xmlns:a16="http://schemas.microsoft.com/office/drawing/2014/main" xmlns="" id="{B0EFB9B4-F5B5-FE86-9869-31E0E5A4A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6549" y="2191109"/>
            <a:ext cx="9756145" cy="4301766"/>
          </a:xfrm>
        </p:spPr>
        <p:txBody>
          <a:bodyPr>
            <a:normAutofit/>
          </a:bodyPr>
          <a:lstStyle/>
          <a:p>
            <a:pPr algn="r" rtl="1"/>
            <a:r>
              <a:rPr lang="ar-SY" sz="4400" dirty="0">
                <a:cs typeface="Akhbar MT" pitchFamily="2" charset="-78"/>
              </a:rPr>
              <a:t>الأفعال المبنيّة بناءً لازمًا هي كلّ من الفعل الماضي والفعل الأمر.</a:t>
            </a:r>
          </a:p>
          <a:p>
            <a:pPr algn="r" rtl="1"/>
            <a:r>
              <a:rPr lang="ar-SY" sz="4400" dirty="0">
                <a:cs typeface="Akhbar MT" pitchFamily="2" charset="-78"/>
              </a:rPr>
              <a:t>الفعل المعرب هو الفعل المضارع.</a:t>
            </a: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7F0E6720-951C-5406-B20D-3D96AD313E7E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81" y="166649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28712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thruBlk="1"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7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308" y="1229191"/>
            <a:ext cx="10515600" cy="536023"/>
          </a:xfrm>
        </p:spPr>
        <p:txBody>
          <a:bodyPr>
            <a:normAutofit fontScale="90000"/>
          </a:bodyPr>
          <a:lstStyle/>
          <a:p>
            <a:pPr algn="r"/>
            <a:r>
              <a:rPr lang="ar-SY" sz="4000" b="1" dirty="0">
                <a:latin typeface="Arabic Typesetting" panose="03020402040406030203" pitchFamily="66" charset="-78"/>
                <a:cs typeface="Akhbar MT" pitchFamily="2" charset="-78"/>
              </a:rPr>
              <a:t>الأفعال المبنيّةُ بناءً لازمًا:</a:t>
            </a:r>
            <a:endParaRPr lang="en-GB" sz="4000" b="1" dirty="0">
              <a:latin typeface="Arabic Typesetting" panose="03020402040406030203" pitchFamily="66" charset="-78"/>
              <a:cs typeface="Akhbar MT" pitchFamily="2" charset="-78"/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9378422"/>
              </p:ext>
            </p:extLst>
          </p:nvPr>
        </p:nvGraphicFramePr>
        <p:xfrm>
          <a:off x="1689560" y="2046914"/>
          <a:ext cx="8461118" cy="4437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Voice 006">
            <a:hlinkClick r:id="" action="ppaction://media"/>
            <a:extLst>
              <a:ext uri="{FF2B5EF4-FFF2-40B4-BE49-F238E27FC236}">
                <a16:creationId xmlns:a16="http://schemas.microsoft.com/office/drawing/2014/main" xmlns="" id="{5678E620-5519-0CB1-0093-5E88E7F7DC4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89641" y="4434747"/>
            <a:ext cx="729667" cy="72966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EE0A972A-7307-1322-7456-C4B5B0B67F49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7966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thruBlk="1"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1429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Graphic spid="9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9F4C1B0-6AF9-CE6D-F577-1FDD6D0F20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FC9C00B-AC4A-8944-4C78-5CD05544FB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26534" y="1472471"/>
            <a:ext cx="10515600" cy="536023"/>
          </a:xfrm>
        </p:spPr>
        <p:txBody>
          <a:bodyPr>
            <a:normAutofit fontScale="90000"/>
          </a:bodyPr>
          <a:lstStyle/>
          <a:p>
            <a:pPr algn="r"/>
            <a:r>
              <a:rPr lang="ar-SY" sz="4000" b="1" dirty="0">
                <a:latin typeface="Arabic Typesetting" panose="03020402040406030203" pitchFamily="66" charset="-78"/>
                <a:cs typeface="Akhbar MT" pitchFamily="2" charset="-78"/>
              </a:rPr>
              <a:t>الأفعال المبنيّةُ بناءً لازمًا:</a:t>
            </a:r>
            <a:endParaRPr lang="en-GB" sz="4000" b="1" dirty="0">
              <a:latin typeface="Arabic Typesetting" panose="03020402040406030203" pitchFamily="66" charset="-78"/>
              <a:cs typeface="Akhbar MT" pitchFamily="2" charset="-78"/>
            </a:endParaRP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xmlns="" id="{04BBD2FC-0F3D-0A49-D3C5-8E31EAD1C2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4038059"/>
              </p:ext>
            </p:extLst>
          </p:nvPr>
        </p:nvGraphicFramePr>
        <p:xfrm>
          <a:off x="1127894" y="1702964"/>
          <a:ext cx="9794572" cy="58261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Voice 007">
            <a:hlinkClick r:id="" action="ppaction://media"/>
            <a:extLst>
              <a:ext uri="{FF2B5EF4-FFF2-40B4-BE49-F238E27FC236}">
                <a16:creationId xmlns:a16="http://schemas.microsoft.com/office/drawing/2014/main" xmlns="" id="{70B51825-30AE-A8FB-4FE5-01986FBE39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105636" y="4755882"/>
            <a:ext cx="798309" cy="798307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48C48BE2-0035-3A69-FC5C-6685FA7FAD89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81" y="276131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86961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>
        <p14:reveal thruBlk="1"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1045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Graphic spid="9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289593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2031833699"/>
              </p:ext>
            </p:extLst>
          </p:nvPr>
        </p:nvGraphicFramePr>
        <p:xfrm>
          <a:off x="838201" y="384314"/>
          <a:ext cx="10545416" cy="5754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2" name="Voice 008">
            <a:hlinkClick r:id="" action="ppaction://media"/>
            <a:extLst>
              <a:ext uri="{FF2B5EF4-FFF2-40B4-BE49-F238E27FC236}">
                <a16:creationId xmlns:a16="http://schemas.microsoft.com/office/drawing/2014/main" xmlns="" id="{CBCDA04B-9DD1-C555-4BE5-46387FC018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2654184" y="523723"/>
            <a:ext cx="855780" cy="85578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7561E7D1-F395-BA16-2DE7-2B6BE4D9E32A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81" y="2339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959048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77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Graphic spid="7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6764" y="1656522"/>
            <a:ext cx="8680175" cy="3670852"/>
          </a:xfrm>
        </p:spPr>
        <p:txBody>
          <a:bodyPr>
            <a:normAutofit/>
          </a:bodyPr>
          <a:lstStyle/>
          <a:p>
            <a:pPr algn="ctr"/>
            <a:r>
              <a:rPr lang="ar-SY" sz="6000" b="1" dirty="0">
                <a:cs typeface="Akhbar MT" pitchFamily="2" charset="-78"/>
              </a:rPr>
              <a:t>2- الفاعلُ، وأحكامُه</a:t>
            </a:r>
            <a:endParaRPr lang="en-GB" sz="6000" b="1" dirty="0">
              <a:cs typeface="Akhbar MT" pitchFamily="2" charset="-78"/>
            </a:endParaRPr>
          </a:p>
        </p:txBody>
      </p:sp>
      <p:pic>
        <p:nvPicPr>
          <p:cNvPr id="3" name="الفاعل">
            <a:hlinkClick r:id="" action="ppaction://media"/>
            <a:extLst>
              <a:ext uri="{FF2B5EF4-FFF2-40B4-BE49-F238E27FC236}">
                <a16:creationId xmlns:a16="http://schemas.microsoft.com/office/drawing/2014/main" xmlns="" id="{820BF46D-085F-93F9-14D0-394DACC0E3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58913" y="1249363"/>
            <a:ext cx="487362" cy="487362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BFDCA935-C36E-8CA0-09C9-3926E1812C1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462993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11756" y="860086"/>
            <a:ext cx="10484263" cy="1274696"/>
          </a:xfrm>
        </p:spPr>
        <p:txBody>
          <a:bodyPr>
            <a:normAutofit fontScale="90000"/>
          </a:bodyPr>
          <a:lstStyle/>
          <a:p>
            <a:pPr algn="r"/>
            <a:r>
              <a:rPr lang="ar-SY" b="1" dirty="0">
                <a:cs typeface="Akhbar MT" pitchFamily="2" charset="-78"/>
              </a:rPr>
              <a:t>الفاعل</a:t>
            </a:r>
            <a:r>
              <a:rPr lang="ar-SY" dirty="0">
                <a:cs typeface="Akhbar MT" pitchFamily="2" charset="-78"/>
              </a:rPr>
              <a:t> </a:t>
            </a:r>
            <a:r>
              <a:rPr lang="ar-SY" sz="3100" dirty="0">
                <a:cs typeface="Akhbar MT" pitchFamily="2" charset="-78"/>
              </a:rPr>
              <a:t/>
            </a:r>
            <a:br>
              <a:rPr lang="ar-SY" sz="3100" dirty="0">
                <a:cs typeface="Akhbar MT" pitchFamily="2" charset="-78"/>
              </a:rPr>
            </a:br>
            <a:r>
              <a:rPr lang="ar-SY" sz="3100" dirty="0">
                <a:cs typeface="Akhbar MT" pitchFamily="2" charset="-78"/>
              </a:rPr>
              <a:t>اسم مرفوع يدلّ على من قام بالفعل أو مَن أُسند إليه الفعل.</a:t>
            </a:r>
            <a:br>
              <a:rPr lang="ar-SY" sz="3100" dirty="0">
                <a:cs typeface="Akhbar MT" pitchFamily="2" charset="-78"/>
              </a:rPr>
            </a:br>
            <a:r>
              <a:rPr lang="ar-SY" sz="3100" dirty="0">
                <a:cs typeface="Akhbar MT" pitchFamily="2" charset="-78"/>
              </a:rPr>
              <a:t>يأتي الفاعل على ثلاثة أشكال؛ هي:</a:t>
            </a:r>
            <a:br>
              <a:rPr lang="ar-SY" sz="3100" dirty="0">
                <a:cs typeface="Akhbar MT" pitchFamily="2" charset="-78"/>
              </a:rPr>
            </a:br>
            <a:endParaRPr lang="en-GB" sz="3100" dirty="0">
              <a:cs typeface="Akhbar MT" pitchFamily="2" charset="-78"/>
            </a:endParaRPr>
          </a:p>
        </p:txBody>
      </p:sp>
      <p:graphicFrame>
        <p:nvGraphicFramePr>
          <p:cNvPr id="19" name="Content Placeholder 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3467048"/>
              </p:ext>
            </p:extLst>
          </p:nvPr>
        </p:nvGraphicFramePr>
        <p:xfrm>
          <a:off x="861693" y="1497434"/>
          <a:ext cx="11861455" cy="57793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xmlns="" id="{BFA101D6-4AF8-BBC1-9437-3BA26DFCF83E}"/>
              </a:ext>
            </a:extLst>
          </p:cNvPr>
          <p:cNvSpPr/>
          <p:nvPr/>
        </p:nvSpPr>
        <p:spPr>
          <a:xfrm>
            <a:off x="861693" y="1719744"/>
            <a:ext cx="2733140" cy="364082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Y" dirty="0"/>
              <a:t>المصدر المؤوّل تركيب يتكوّن من حرف مصدري ( مثل أن ، أو أنّ، أو ما أو غيرِها) وبعده جملة فعليّة أو اسميّة، ويؤوّل الحرف المصدريّ مع ما بعده بمصدر صريح؛ أي: بحدث مجرّد من الزّمن، كقولك: يحزنني أن يظلم الضعيف، فالمصدر المؤوّل من أن والجملة بعده نؤوّله بـ مصدر صريح هو الظلم، فالمعنى يحزنني الظلم.</a:t>
            </a:r>
            <a:endParaRPr lang="en-US" dirty="0"/>
          </a:p>
          <a:p>
            <a:pPr algn="ctr"/>
            <a:endParaRPr lang="ar-SY" dirty="0"/>
          </a:p>
        </p:txBody>
      </p:sp>
      <p:pic>
        <p:nvPicPr>
          <p:cNvPr id="3" name="أشكال الفاعل">
            <a:hlinkClick r:id="" action="ppaction://media"/>
            <a:extLst>
              <a:ext uri="{FF2B5EF4-FFF2-40B4-BE49-F238E27FC236}">
                <a16:creationId xmlns:a16="http://schemas.microsoft.com/office/drawing/2014/main" xmlns="" id="{0FE3CF8A-3878-7700-DA47-F1842CCAFD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388387" y="1936905"/>
            <a:ext cx="1045622" cy="912900"/>
          </a:xfrm>
          <a:prstGeom prst="rect">
            <a:avLst/>
          </a:prstGeom>
        </p:spPr>
      </p:pic>
      <p:pic>
        <p:nvPicPr>
          <p:cNvPr id="6" name="مصدر مؤول">
            <a:hlinkClick r:id="" action="ppaction://media"/>
            <a:extLst>
              <a:ext uri="{FF2B5EF4-FFF2-40B4-BE49-F238E27FC236}">
                <a16:creationId xmlns:a16="http://schemas.microsoft.com/office/drawing/2014/main" xmlns="" id="{57FD5FA8-85B8-A298-3E17-6CC0C0B4631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687243" y="892321"/>
            <a:ext cx="795190" cy="795188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xmlns="" id="{BD791AB1-1D2D-11B6-B92C-C5A2A6A79DE7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67533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717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474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Graphic spid="19" grpId="0">
        <p:bldAsOne/>
      </p:bldGraphic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8580" y="500062"/>
            <a:ext cx="7885981" cy="1325563"/>
          </a:xfrm>
        </p:spPr>
        <p:txBody>
          <a:bodyPr/>
          <a:lstStyle/>
          <a:p>
            <a:pPr algn="r"/>
            <a:r>
              <a:rPr lang="ar-SY" dirty="0"/>
              <a:t>أحكامُ الفاعل</a:t>
            </a:r>
            <a:endParaRPr lang="en-GB" dirty="0"/>
          </a:p>
        </p:txBody>
      </p:sp>
      <p:graphicFrame>
        <p:nvGraphicFramePr>
          <p:cNvPr id="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1112352"/>
              </p:ext>
            </p:extLst>
          </p:nvPr>
        </p:nvGraphicFramePr>
        <p:xfrm>
          <a:off x="1291904" y="1825625"/>
          <a:ext cx="10061895" cy="5032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أحكام الفاعل">
            <a:hlinkClick r:id="" action="ppaction://media"/>
            <a:extLst>
              <a:ext uri="{FF2B5EF4-FFF2-40B4-BE49-F238E27FC236}">
                <a16:creationId xmlns:a16="http://schemas.microsoft.com/office/drawing/2014/main" xmlns="" id="{76C1AA77-12C1-3EA9-5D49-66472F507E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617365" y="919161"/>
            <a:ext cx="738639" cy="767025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294C17AE-0CC9-0A55-059D-07C6BB110EED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47899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096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732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6674" y="399532"/>
            <a:ext cx="5179503" cy="1325563"/>
          </a:xfrm>
        </p:spPr>
        <p:txBody>
          <a:bodyPr/>
          <a:lstStyle/>
          <a:p>
            <a:pPr algn="r"/>
            <a:r>
              <a:rPr lang="ar-SY" b="1" dirty="0">
                <a:cs typeface="Akhbar MT" pitchFamily="2" charset="-78"/>
              </a:rPr>
              <a:t>3- النائب عن الفاعل</a:t>
            </a:r>
            <a:endParaRPr lang="en-GB" b="1" dirty="0">
              <a:cs typeface="Akhbar MT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SY" sz="3200" dirty="0">
                <a:cs typeface="Akhbar MT" pitchFamily="2" charset="-78"/>
              </a:rPr>
              <a:t>إذا حذف الفاعل، تغيّرت صيغة الفعل، وبُني للمجهول، وناب عنه ما يصلح أن يكون نائب فاعل:</a:t>
            </a:r>
          </a:p>
          <a:p>
            <a:pPr algn="r" rtl="1"/>
            <a:endParaRPr lang="en-GB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757370434"/>
              </p:ext>
            </p:extLst>
          </p:nvPr>
        </p:nvGraphicFramePr>
        <p:xfrm>
          <a:off x="2032000" y="2491409"/>
          <a:ext cx="8128000" cy="3886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نائب الفاعل">
            <a:hlinkClick r:id="" action="ppaction://media"/>
            <a:extLst>
              <a:ext uri="{FF2B5EF4-FFF2-40B4-BE49-F238E27FC236}">
                <a16:creationId xmlns:a16="http://schemas.microsoft.com/office/drawing/2014/main" xmlns="" id="{95FBF8DB-8B75-552C-180A-45FBD21C71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041900" y="660400"/>
            <a:ext cx="1054101" cy="889275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3F456012-3500-3C4A-D060-22FEC6F87CE5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406313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1057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9512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  <p:bldGraphic spid="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696" y="251197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ar-SY" sz="6000" b="1" dirty="0">
                <a:cs typeface="Akhbar MT" pitchFamily="2" charset="-78"/>
              </a:rPr>
              <a:t>علاماتُ الإعراب، فرعيُّها وأصليُّها</a:t>
            </a:r>
            <a:endParaRPr lang="en-GB" sz="6000" b="1" dirty="0">
              <a:cs typeface="Akhbar MT" pitchFamily="2" charset="-78"/>
            </a:endParaRPr>
          </a:p>
        </p:txBody>
      </p:sp>
      <p:pic>
        <p:nvPicPr>
          <p:cNvPr id="3" name="عنوان علامات الإعراب">
            <a:hlinkClick r:id="" action="ppaction://media"/>
            <a:extLst>
              <a:ext uri="{FF2B5EF4-FFF2-40B4-BE49-F238E27FC236}">
                <a16:creationId xmlns:a16="http://schemas.microsoft.com/office/drawing/2014/main" xmlns="" id="{64D2F1BA-90F2-D8E0-7AAF-E2A30CF4BD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263141" y="3837540"/>
            <a:ext cx="1206499" cy="975759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106C6768-074B-BE2B-6C03-7C21A1279F2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793285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650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8293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088" y="681037"/>
            <a:ext cx="10515600" cy="1325563"/>
          </a:xfrm>
        </p:spPr>
        <p:txBody>
          <a:bodyPr/>
          <a:lstStyle/>
          <a:p>
            <a:pPr algn="r" rtl="1"/>
            <a:r>
              <a:rPr lang="ar-SY" b="1" dirty="0">
                <a:cs typeface="Akhbar MT" pitchFamily="2" charset="-78"/>
              </a:rPr>
              <a:t>علامات الإعراب</a:t>
            </a:r>
            <a:endParaRPr lang="en-GB" b="1" dirty="0">
              <a:cs typeface="Akhbar MT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70500"/>
          </a:xfrm>
        </p:spPr>
        <p:txBody>
          <a:bodyPr/>
          <a:lstStyle/>
          <a:p>
            <a:pPr marL="0" indent="0" algn="r" rtl="1">
              <a:buNone/>
            </a:pPr>
            <a:r>
              <a:rPr lang="ar-SY" b="1" dirty="0">
                <a:cs typeface="Akhbar MT" pitchFamily="2" charset="-78"/>
              </a:rPr>
              <a:t>العلامات الأصليّة</a:t>
            </a:r>
            <a:r>
              <a:rPr lang="ar-SY" dirty="0">
                <a:cs typeface="Akhbar MT" pitchFamily="2" charset="-78"/>
              </a:rPr>
              <a:t>:</a:t>
            </a:r>
            <a:r>
              <a:rPr lang="ar-SY" dirty="0">
                <a:solidFill>
                  <a:srgbClr val="FF66FF"/>
                </a:solidFill>
                <a:cs typeface="Akhbar MT" pitchFamily="2" charset="-78"/>
              </a:rPr>
              <a:t> </a:t>
            </a:r>
            <a:r>
              <a:rPr lang="ar-SY" dirty="0">
                <a:solidFill>
                  <a:srgbClr val="FF3399"/>
                </a:solidFill>
                <a:cs typeface="Akhbar MT" pitchFamily="2" charset="-78"/>
              </a:rPr>
              <a:t>الفتحة</a:t>
            </a:r>
            <a:r>
              <a:rPr lang="ar-SY" dirty="0">
                <a:solidFill>
                  <a:srgbClr val="FF66FF"/>
                </a:solidFill>
                <a:cs typeface="Akhbar MT" pitchFamily="2" charset="-78"/>
              </a:rPr>
              <a:t> </a:t>
            </a:r>
            <a:r>
              <a:rPr lang="ar-SY" dirty="0">
                <a:cs typeface="Akhbar MT" pitchFamily="2" charset="-78"/>
              </a:rPr>
              <a:t>للنّصب، و</a:t>
            </a:r>
            <a:r>
              <a:rPr lang="ar-SY" dirty="0">
                <a:solidFill>
                  <a:srgbClr val="FF3399"/>
                </a:solidFill>
                <a:cs typeface="Akhbar MT" pitchFamily="2" charset="-78"/>
              </a:rPr>
              <a:t>الضّمة</a:t>
            </a:r>
            <a:r>
              <a:rPr lang="ar-SY" dirty="0">
                <a:solidFill>
                  <a:srgbClr val="FF0066"/>
                </a:solidFill>
                <a:cs typeface="Akhbar MT" pitchFamily="2" charset="-78"/>
              </a:rPr>
              <a:t> </a:t>
            </a:r>
            <a:r>
              <a:rPr lang="ar-SY" dirty="0">
                <a:cs typeface="Akhbar MT" pitchFamily="2" charset="-78"/>
              </a:rPr>
              <a:t>للرفع، و</a:t>
            </a:r>
            <a:r>
              <a:rPr lang="ar-SY" dirty="0">
                <a:solidFill>
                  <a:srgbClr val="FF3399"/>
                </a:solidFill>
                <a:cs typeface="Akhbar MT" pitchFamily="2" charset="-78"/>
              </a:rPr>
              <a:t>الكسرة</a:t>
            </a:r>
            <a:r>
              <a:rPr lang="ar-SY" dirty="0">
                <a:cs typeface="Akhbar MT" pitchFamily="2" charset="-78"/>
              </a:rPr>
              <a:t> للجرّ، و</a:t>
            </a:r>
            <a:r>
              <a:rPr lang="ar-SY" dirty="0">
                <a:solidFill>
                  <a:srgbClr val="FF3399"/>
                </a:solidFill>
                <a:cs typeface="Akhbar MT" pitchFamily="2" charset="-78"/>
              </a:rPr>
              <a:t>السّكون</a:t>
            </a:r>
            <a:r>
              <a:rPr lang="ar-SY" dirty="0">
                <a:cs typeface="Akhbar MT" pitchFamily="2" charset="-78"/>
              </a:rPr>
              <a:t> للجزم.</a:t>
            </a:r>
          </a:p>
          <a:p>
            <a:pPr marL="0" indent="0" algn="r" rtl="1">
              <a:buNone/>
            </a:pPr>
            <a:r>
              <a:rPr lang="ar-SY" b="1" dirty="0">
                <a:cs typeface="Akhbar MT" pitchFamily="2" charset="-78"/>
              </a:rPr>
              <a:t>العلامات الفرعيّة</a:t>
            </a:r>
            <a:r>
              <a:rPr lang="ar-SY" dirty="0">
                <a:cs typeface="Akhbar MT" pitchFamily="2" charset="-78"/>
              </a:rPr>
              <a:t>: زيادة حرف، وحذف حرف، وتغيير الحركة.</a:t>
            </a:r>
          </a:p>
          <a:p>
            <a:pPr marL="0" indent="0" algn="r" rtl="1">
              <a:buNone/>
            </a:pPr>
            <a:r>
              <a:rPr lang="ar-SY" b="1" dirty="0">
                <a:solidFill>
                  <a:srgbClr val="7030A0"/>
                </a:solidFill>
                <a:cs typeface="Akhbar MT" pitchFamily="2" charset="-78"/>
              </a:rPr>
              <a:t>للرفع: 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Y" dirty="0">
                <a:cs typeface="Akhbar MT" pitchFamily="2" charset="-78"/>
              </a:rPr>
              <a:t>الألف للتثنية.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Y" dirty="0">
                <a:cs typeface="Akhbar MT" pitchFamily="2" charset="-78"/>
              </a:rPr>
              <a:t>والواو للأسماء الخمسة.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Y" dirty="0">
                <a:cs typeface="Akhbar MT" pitchFamily="2" charset="-78"/>
              </a:rPr>
              <a:t>والواو لجمع المذكر السالم.</a:t>
            </a:r>
          </a:p>
          <a:p>
            <a:pPr marL="514350" indent="-514350" algn="r" rtl="1">
              <a:buFont typeface="+mj-lt"/>
              <a:buAutoNum type="arabicPeriod"/>
            </a:pPr>
            <a:r>
              <a:rPr lang="ar-SY" dirty="0">
                <a:cs typeface="Akhbar MT" pitchFamily="2" charset="-78"/>
              </a:rPr>
              <a:t>ثبوت النّون للأفعال الخمسة.</a:t>
            </a:r>
            <a:endParaRPr lang="en-GB" dirty="0">
              <a:cs typeface="Akhbar MT" pitchFamily="2" charset="-78"/>
            </a:endParaRPr>
          </a:p>
        </p:txBody>
      </p:sp>
      <p:pic>
        <p:nvPicPr>
          <p:cNvPr id="4" name="علامات ١">
            <a:hlinkClick r:id="" action="ppaction://media"/>
            <a:extLst>
              <a:ext uri="{FF2B5EF4-FFF2-40B4-BE49-F238E27FC236}">
                <a16:creationId xmlns:a16="http://schemas.microsoft.com/office/drawing/2014/main" xmlns="" id="{15EC6840-696E-C35B-7A99-8D74336C17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439405" y="901608"/>
            <a:ext cx="806290" cy="884419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5D6D8934-A341-1DC4-0D99-88B8CDFBB25D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404745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5586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7073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41961"/>
            <a:ext cx="10515600" cy="1325563"/>
          </a:xfrm>
        </p:spPr>
        <p:txBody>
          <a:bodyPr/>
          <a:lstStyle/>
          <a:p>
            <a:pPr marL="0" indent="0" algn="r" rtl="1"/>
            <a:r>
              <a:rPr lang="ar-SY" b="1" dirty="0">
                <a:cs typeface="Akhbar MT" pitchFamily="2" charset="-78"/>
              </a:rPr>
              <a:t>العلامات الفرعية: زيادة حرف وحذف حرف وتغيير الحركة.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01952" y="2320576"/>
            <a:ext cx="3647925" cy="2872210"/>
          </a:xfrm>
        </p:spPr>
        <p:txBody>
          <a:bodyPr>
            <a:noAutofit/>
          </a:bodyPr>
          <a:lstStyle/>
          <a:p>
            <a:pPr marL="0" indent="0" algn="r" rtl="1">
              <a:buNone/>
            </a:pPr>
            <a:r>
              <a:rPr lang="ar-SY" sz="2400" b="1" dirty="0">
                <a:solidFill>
                  <a:srgbClr val="7030A0"/>
                </a:solidFill>
                <a:cs typeface="Akhbar MT" pitchFamily="2" charset="-78"/>
              </a:rPr>
              <a:t>وللنصب: </a:t>
            </a:r>
          </a:p>
          <a:p>
            <a:pPr algn="r" rtl="1"/>
            <a:r>
              <a:rPr lang="ar-SY" sz="2400" dirty="0">
                <a:cs typeface="Akhbar MT" pitchFamily="2" charset="-78"/>
              </a:rPr>
              <a:t>الياء للمثنى.</a:t>
            </a:r>
          </a:p>
          <a:p>
            <a:pPr algn="r" rtl="1"/>
            <a:r>
              <a:rPr lang="ar-SY" sz="2400" dirty="0">
                <a:cs typeface="Akhbar MT" pitchFamily="2" charset="-78"/>
              </a:rPr>
              <a:t>الياء لجمع المذكر السالم.</a:t>
            </a:r>
          </a:p>
          <a:p>
            <a:pPr algn="r" rtl="1"/>
            <a:r>
              <a:rPr lang="ar-SY" sz="2400" dirty="0">
                <a:cs typeface="Akhbar MT" pitchFamily="2" charset="-78"/>
              </a:rPr>
              <a:t>الكسرة بدل الفتحة لجمع المؤنث السالم.</a:t>
            </a:r>
          </a:p>
          <a:p>
            <a:pPr algn="r" rtl="1"/>
            <a:r>
              <a:rPr lang="ar-SY" sz="2400" dirty="0">
                <a:cs typeface="Akhbar MT" pitchFamily="2" charset="-78"/>
              </a:rPr>
              <a:t>حذف النّون للأفعال الخمسة.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38800" y="2975113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GB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xmlns="" id="{47E1DB20-2D4A-F08B-50E1-34856D259FE0}"/>
              </a:ext>
            </a:extLst>
          </p:cNvPr>
          <p:cNvSpPr txBox="1">
            <a:spLocks/>
          </p:cNvSpPr>
          <p:nvPr/>
        </p:nvSpPr>
        <p:spPr>
          <a:xfrm>
            <a:off x="2575420" y="2320576"/>
            <a:ext cx="3892794" cy="2515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rtl="1">
              <a:buFont typeface="Arial" panose="020B0604020202020204" pitchFamily="34" charset="0"/>
              <a:buNone/>
            </a:pPr>
            <a:r>
              <a:rPr lang="ar-SY" sz="2400" b="1" dirty="0">
                <a:solidFill>
                  <a:srgbClr val="7030A0"/>
                </a:solidFill>
                <a:cs typeface="Akhbar MT" pitchFamily="2" charset="-78"/>
              </a:rPr>
              <a:t>وللجر:</a:t>
            </a:r>
          </a:p>
          <a:p>
            <a:pPr algn="r" rtl="1"/>
            <a:r>
              <a:rPr lang="ar-SY" sz="2400" dirty="0">
                <a:cs typeface="Akhbar MT" pitchFamily="2" charset="-78"/>
              </a:rPr>
              <a:t>الياء للمثنى.</a:t>
            </a:r>
          </a:p>
          <a:p>
            <a:pPr algn="r" rtl="1"/>
            <a:r>
              <a:rPr lang="ar-SY" sz="2400" dirty="0">
                <a:cs typeface="Akhbar MT" pitchFamily="2" charset="-78"/>
              </a:rPr>
              <a:t>الياء لجمع المذكر السالم.</a:t>
            </a:r>
          </a:p>
          <a:p>
            <a:pPr algn="r" rtl="1"/>
            <a:r>
              <a:rPr lang="ar-SY" sz="2400" dirty="0">
                <a:cs typeface="Akhbar MT" pitchFamily="2" charset="-78"/>
              </a:rPr>
              <a:t>الياء للأسماء الخمسة.</a:t>
            </a:r>
          </a:p>
          <a:p>
            <a:pPr algn="r" rtl="1"/>
            <a:r>
              <a:rPr lang="ar-SY" sz="2400" dirty="0">
                <a:cs typeface="Akhbar MT" pitchFamily="2" charset="-78"/>
              </a:rPr>
              <a:t>الفتحة بدل الكسرة للممنوع من الصرف.</a:t>
            </a:r>
          </a:p>
        </p:txBody>
      </p:sp>
      <p:pic>
        <p:nvPicPr>
          <p:cNvPr id="6" name="علامات٢">
            <a:hlinkClick r:id="" action="ppaction://media"/>
            <a:extLst>
              <a:ext uri="{FF2B5EF4-FFF2-40B4-BE49-F238E27FC236}">
                <a16:creationId xmlns:a16="http://schemas.microsoft.com/office/drawing/2014/main" xmlns="" id="{07A19D39-1BFD-00BD-364F-4DE04EFFB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137401" y="1828800"/>
            <a:ext cx="850900" cy="735457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xmlns="" id="{CB022D0B-8319-A87C-6779-B7A5DFF531F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82574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378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8293">
                <p:cTn id="8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3" grpId="0" build="p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3141" y="2421243"/>
            <a:ext cx="5162724" cy="2083645"/>
          </a:xfrm>
        </p:spPr>
        <p:txBody>
          <a:bodyPr/>
          <a:lstStyle/>
          <a:p>
            <a:pPr marL="0" indent="0" algn="r" rtl="1">
              <a:buNone/>
            </a:pPr>
            <a:r>
              <a:rPr lang="ar-SY" b="1" dirty="0">
                <a:solidFill>
                  <a:srgbClr val="7030A0"/>
                </a:solidFill>
                <a:cs typeface="Akhbar MT" pitchFamily="2" charset="-78"/>
              </a:rPr>
              <a:t>وللجزم: </a:t>
            </a:r>
          </a:p>
          <a:p>
            <a:pPr algn="r" rtl="1"/>
            <a:r>
              <a:rPr lang="ar-SY" b="1" dirty="0">
                <a:cs typeface="Akhbar MT" pitchFamily="2" charset="-78"/>
              </a:rPr>
              <a:t>حذف حرف العلة إذا كان معتلّ الآخر.</a:t>
            </a:r>
          </a:p>
          <a:p>
            <a:pPr algn="r" rtl="1"/>
            <a:r>
              <a:rPr lang="ar-SY" b="1" dirty="0">
                <a:cs typeface="Akhbar MT" pitchFamily="2" charset="-78"/>
              </a:rPr>
              <a:t>حذف النّون إذا كان من الأفعال الخمسة.</a:t>
            </a:r>
          </a:p>
        </p:txBody>
      </p:sp>
      <p:pic>
        <p:nvPicPr>
          <p:cNvPr id="4" name="علامات٣">
            <a:hlinkClick r:id="" action="ppaction://media"/>
            <a:extLst>
              <a:ext uri="{FF2B5EF4-FFF2-40B4-BE49-F238E27FC236}">
                <a16:creationId xmlns:a16="http://schemas.microsoft.com/office/drawing/2014/main" xmlns="" id="{C2BD9EF7-DFD9-B869-295A-03857546532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13358" y="2961314"/>
            <a:ext cx="1015068" cy="1058236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1ECD62A2-340F-4D7C-03D4-DA79B2B290D2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467945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327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3415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D0C0017-D2FE-C33D-620E-B3487D72E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0AF310-6EDF-BB78-9924-5D0A065F3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754" y="2615956"/>
            <a:ext cx="10515600" cy="1325563"/>
          </a:xfrm>
        </p:spPr>
        <p:txBody>
          <a:bodyPr>
            <a:normAutofit fontScale="90000"/>
          </a:bodyPr>
          <a:lstStyle/>
          <a:p>
            <a:pPr algn="ctr" rtl="1"/>
            <a:r>
              <a:rPr lang="ar-SY" sz="6600" b="1" dirty="0">
                <a:cs typeface="Akhbar MT" pitchFamily="2" charset="-78"/>
              </a:rPr>
              <a:t>شكرًا لحسن إصغائكم</a:t>
            </a:r>
            <a:br>
              <a:rPr lang="ar-SY" sz="6600" b="1" dirty="0">
                <a:cs typeface="Akhbar MT" pitchFamily="2" charset="-78"/>
              </a:rPr>
            </a:br>
            <a:endParaRPr lang="en-GB" sz="4900" b="1" dirty="0">
              <a:cs typeface="Akhbar MT" pitchFamily="2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26FC42AD-5061-394A-5DC5-71EF2DCAAA5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81" y="145063"/>
            <a:ext cx="1356360" cy="1234440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347690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7567</TotalTime>
  <Words>658</Words>
  <Application>Microsoft Office PowerPoint</Application>
  <PresentationFormat>ملء الشاشة</PresentationFormat>
  <Paragraphs>103</Paragraphs>
  <Slides>18</Slides>
  <Notes>0</Notes>
  <HiddenSlides>0</HiddenSlides>
  <MMClips>16</MMClips>
  <ScaleCrop>false</ScaleCrop>
  <HeadingPairs>
    <vt:vector size="6" baseType="variant">
      <vt:variant>
        <vt:lpstr>الخطوط المستخدمة</vt:lpstr>
      </vt:variant>
      <vt:variant>
        <vt:i4>9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8" baseType="lpstr">
      <vt:lpstr>Akhbar MT</vt:lpstr>
      <vt:lpstr>Arabic Typesetting</vt:lpstr>
      <vt:lpstr>Aref Ruqaa</vt:lpstr>
      <vt:lpstr>Arial</vt:lpstr>
      <vt:lpstr>Calibri</vt:lpstr>
      <vt:lpstr>Calibri Light</vt:lpstr>
      <vt:lpstr>DecoType Naskh Swashes</vt:lpstr>
      <vt:lpstr>Times New Roman</vt:lpstr>
      <vt:lpstr>Wingdings</vt:lpstr>
      <vt:lpstr>Office Theme</vt:lpstr>
      <vt:lpstr>عرض تقديمي في PowerPoint</vt:lpstr>
      <vt:lpstr>الجزء الأوّل، المحاضرة الأولى، د. إسراء صفيّة </vt:lpstr>
      <vt:lpstr> 1- الأفعالُ في اللغة العربيّة، بناؤها وإعرابُها</vt:lpstr>
      <vt:lpstr>لتمييز الأفعال علامتان؛  1- العلامة الأولى هي العلامة الدلاليّة (المعنويّة).</vt:lpstr>
      <vt:lpstr>2-العلامة الثّانية هي العلامة اللفظيّة (الشكليّة)</vt:lpstr>
      <vt:lpstr>الإعراب والبناء في الأفعال</vt:lpstr>
      <vt:lpstr>الأفعال المبنيّةُ بناءً لازمًا:</vt:lpstr>
      <vt:lpstr>الأفعال المبنيّةُ بناءً لازمًا:</vt:lpstr>
      <vt:lpstr>عرض تقديمي في PowerPoint</vt:lpstr>
      <vt:lpstr>2- الفاعلُ، وأحكامُه</vt:lpstr>
      <vt:lpstr>الفاعل  اسم مرفوع يدلّ على من قام بالفعل أو مَن أُسند إليه الفعل. يأتي الفاعل على ثلاثة أشكال؛ هي: </vt:lpstr>
      <vt:lpstr>أحكامُ الفاعل</vt:lpstr>
      <vt:lpstr>3- النائب عن الفاعل</vt:lpstr>
      <vt:lpstr>علاماتُ الإعراب، فرعيُّها وأصليُّها</vt:lpstr>
      <vt:lpstr>علامات الإعراب</vt:lpstr>
      <vt:lpstr>العلامات الفرعية: زيادة حرف وحذف حرف وتغيير الحركة.</vt:lpstr>
      <vt:lpstr>عرض تقديمي في PowerPoint</vt:lpstr>
      <vt:lpstr>شكرًا لحسن إصغائكم </vt:lpstr>
    </vt:vector>
  </TitlesOfParts>
  <Company>Microsoft (C)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إسراء صفية</dc:creator>
  <cp:lastModifiedBy>hp</cp:lastModifiedBy>
  <cp:revision>181</cp:revision>
  <dcterms:created xsi:type="dcterms:W3CDTF">2025-02-23T08:31:57Z</dcterms:created>
  <dcterms:modified xsi:type="dcterms:W3CDTF">2025-09-16T08:26:59Z</dcterms:modified>
</cp:coreProperties>
</file>