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ink/inkAction1.xml" ContentType="application/vnd.ms-office.inkAction+xml"/>
  <Override PartName="/ppt/ink/inkAction2.xml" ContentType="application/vnd.ms-office.inkAction+xml"/>
  <Override PartName="/ppt/ink/inkAction3.xml" ContentType="application/vnd.ms-office.inkAction+xml"/>
  <Override PartName="/ppt/tags/tag6.xml" ContentType="application/vnd.openxmlformats-officedocument.presentationml.tags+xml"/>
  <Override PartName="/ppt/ink/inkAction4.xml" ContentType="application/vnd.ms-office.inkAction+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 id="2147483660" r:id="rId2"/>
  </p:sldMasterIdLst>
  <p:sldIdLst>
    <p:sldId id="306" r:id="rId3"/>
    <p:sldId id="367" r:id="rId4"/>
    <p:sldId id="369" r:id="rId5"/>
    <p:sldId id="380" r:id="rId6"/>
    <p:sldId id="370" r:id="rId7"/>
    <p:sldId id="371" r:id="rId8"/>
    <p:sldId id="381" r:id="rId9"/>
    <p:sldId id="383" r:id="rId10"/>
    <p:sldId id="372" r:id="rId11"/>
    <p:sldId id="373" r:id="rId12"/>
    <p:sldId id="374" r:id="rId13"/>
    <p:sldId id="382" r:id="rId14"/>
    <p:sldId id="375" r:id="rId15"/>
    <p:sldId id="384" r:id="rId16"/>
    <p:sldId id="376" r:id="rId17"/>
    <p:sldId id="377" r:id="rId18"/>
    <p:sldId id="378" r:id="rId19"/>
    <p:sldId id="379" r:id="rId20"/>
    <p:sldId id="385" r:id="rId21"/>
    <p:sldId id="386" r:id="rId22"/>
    <p:sldId id="305"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Full" cryptAlgorithmClass="hash" cryptAlgorithmType="typeAny" cryptAlgorithmSid="4" spinCount="50000" saltData="tkzBGYG9wEZnmdqSuTkYtw==" hashData="/wq3sJp1HROYIFXgR6idZOwJLiU="/>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0" d="100"/>
          <a:sy n="80" d="100"/>
        </p:scale>
        <p:origin x="108" y="36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bleStyles" Target="tableStyles.xml"/></Relationships>
</file>

<file path=ppt/ink/inkAction1.xml><?xml version="1.0" encoding="utf-8"?>
<iact:actions xmlns:iact="http://schemas.microsoft.com/office/powerpoint/2014/inkAction" lengthUnit="cm" timeUnit="ms">
  <inkml:definitions xmlns:inkml="http://www.w3.org/2003/InkML">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39.7093" units="1/cm"/>
          <inkml:channelProperty channel="Y" name="resolution" value="39.79275" units="1/cm"/>
          <inkml:channelProperty channel="T" name="resolution" value="1" units="1/dev"/>
        </inkml:channelProperties>
      </inkml:inkSource>
      <inkml:timestamp xml:id="ts0" timeString="2022-12-03T10:01:35.628"/>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act:action type="add" startTime="43402">
    <iact:property name="dataType"/>
    <iact:actionData xml:id="d0">
      <inkml:trace xmlns:inkml="http://www.w3.org/2003/InkML" xml:id="stk0" contextRef="#ctx0" brushRef="#br0">6919 14253 0,'35'0'238,"0"0"-231,-1 0 43,71 0-42,-70 0 2,-1 0-1,1 0 2,0 0-1,0 0 0,-1 0-8,1 0 19,35 0-10,-36 0 3,1 0-4,0 0-6,-35-35 30,104 35-24,-69 0 0,0 0 0,0 0 6,-1 0 1,1 0 10,0 0-14,0 0-3,-1 0-1,1 0 1,0 0 7,0 0-15,0 0 16,-1 0-4,1 0 1,0 0-6,0 0 2,-1 0-2,1 0 4,0 0-11,0 0 5,0 0 6,-1 0-5,1 0 4,0 0-4,0 0 2,-1 0 2,1 0 29,0 0-19,0 0 98,-1 0-3,-34 35-23</inkml:trace>
    </iact:actionData>
  </iact:action>
  <iact:action type="add" startTime="45908">
    <iact:property name="dataType"/>
    <iact:actionData xml:id="d1">
      <inkml:trace xmlns:inkml="http://www.w3.org/2003/InkML" xml:id="stk1" contextRef="#ctx0" brushRef="#br0">3338 14010 0,'69'0'167,"-34"0"-146,0 0-18,0 0 4,-1 0 6,36 0-7,-35 0 8,34 0-6,-34 0 0,0 0 3,0 0-2,34 0 0,-34 0 2,0 0-3,-1 0 0,1 0 1,0 0 4,0 0-5,-1 0 3,1 0-1,0 0-1,35 0 5,-36 0-1,1 0-4,0 0 1,0 0 0,-1 0 0,1 0 7,0 0-7,0 0-5,0 0 3,-1 0 1,36 0 4,-35 0 3,-1 0-1,1 0-2,0 0-3,0 0 5,-1 0-8,1 0 9,0 0 0,0 0 144</inkml:trace>
    </iact:actionData>
  </iact:action>
  <iact:action type="add" startTime="60206">
    <iact:property name="dataType"/>
    <iact:actionData xml:id="d2">
      <inkml:trace xmlns:inkml="http://www.w3.org/2003/InkML" xml:id="stk2" contextRef="#ctx0" brushRef="#br0">3998 16895 0,'174'-35'172,"-104"35"-165,-35 0 1,34-34 1,1 34 2,-36 0-5,36 0 3,-35 0 2,69-35-10,-34 35 8,-36 0 0,36 0 1,34 0-1,-34 0 0,-35 0 2,69 0-1,-35 0 1,1 0-2,-35 0 0,34 35 3,-34-35-3,0 0 2,0 0-9,-1 34 5,36-34 2,-35 0 4,-1 0-5,1 0 3,35 35-1,-1-35 0,-34 0 1,0 35-2,0-35-7,34 0 10,-34 0-2,34 0 5,-34 0-2,0 0-11,0 0 8,0 35 2,-1-35 17,1 0-7</inkml:trace>
    </iact:actionData>
  </iact:action>
  <iact:action type="add" startTime="61573">
    <iact:property name="dataType"/>
    <iact:actionData xml:id="d3">
      <inkml:trace xmlns:inkml="http://www.w3.org/2003/InkML" xml:id="stk3" contextRef="#ctx0" brushRef="#br0">7058 16547 0,'35'0'324,"0"0"-307,0 0-7,69 0 1,-69 0 4,-1 0-3,1 0-3,35 0 3,-36 0-1,1 0 0,0 0 0,0 0 2,0 0 0,-1 0-11,36 0 16,-35 0-5,-1 0-2,1 0 2,0-34-5,0 34 5,-1-35 2,1 35 6,0 0-7,0 0 21</inkml:trace>
    </iact:actionData>
  </iact:action>
  <iact:action type="add" startTime="66449">
    <iact:property name="dataType"/>
    <iact:actionData xml:id="d4">
      <inkml:trace xmlns:inkml="http://www.w3.org/2003/InkML" xml:id="stk4" contextRef="#ctx0" brushRef="#br0">3616 7231 0,'35'0'120,"34"0"-104,1 0-2,-1 0-11,36 0 15,-1 0-4,0 0 1,1 0-8,34 0 7,0 0 1,0 0-6,0 35 3,35 0-9,-35-35 17,35 0-8,34 34 3,-34-34-13,35 0 18,-1 0-8,1 0-3,-35 0 6,-35 0-7,70 0 11,-70 0-11,0 0 7,0 0 1,-35 0-8,0 0 5,1-34 2,-70 34-7,-1 0 0,1 0 10,0 0-1,0 0-15,-1 0 25,1 0-1</inkml:trace>
    </iact:actionData>
  </iact:action>
</iact:actions>
</file>

<file path=ppt/ink/inkAction2.xml><?xml version="1.0" encoding="utf-8"?>
<iact:actions xmlns:iact="http://schemas.microsoft.com/office/powerpoint/2014/inkAction" lengthUnit="cm" timeUnit="ms">
  <inkml:definitions xmlns:inkml="http://www.w3.org/2003/InkML">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39.7093" units="1/cm"/>
          <inkml:channelProperty channel="Y" name="resolution" value="39.79275" units="1/cm"/>
          <inkml:channelProperty channel="T" name="resolution" value="1" units="1/dev"/>
        </inkml:channelProperties>
      </inkml:inkSource>
      <inkml:timestamp xml:id="ts0" timeString="2022-12-03T10:04:55.968"/>
    </inkml:context>
    <inkml:brush xml:id="br0">
      <inkml:brushProperty name="width" value="0.08819" units="cm"/>
      <inkml:brushProperty name="height" value="0.35278" units="cm"/>
      <inkml:brushProperty name="color" value="#C00000"/>
      <inkml:brushProperty name="tip" value="rectangle"/>
      <inkml:brushProperty name="rasterOp" value="maskPen"/>
    </inkml:brush>
    <inkml:brush xml:id="br1">
      <inkml:brushProperty name="width" value="0.05292" units="cm"/>
      <inkml:brushProperty name="height" value="0.05292" units="cm"/>
      <inkml:brushProperty name="color" value="#FF0000"/>
    </inkml:brush>
  </inkml:definitions>
  <iact:action type="add" startTime="41722">
    <iact:property name="dataType"/>
    <iact:actionData xml:id="d0">
      <inkml:trace xmlns:inkml="http://www.w3.org/2003/InkML" xml:id="stk0" contextRef="#ctx0" brushRef="#br0">19437 5597 0,'34'0'31,"1"0"-5,0 0-3,0 0 14,-1 0-22,1 0-6,0 0 7,0 0-3,0 0-5,34 0 5,-34 0-6,34 0 3,-34 0-4,0 0 2,0 0 1,34 0-2,-34 0 2,0 0 3,0 0-5,-1 0 2,1 0 3,0 0-4,0 0 7,-1 0 6,1 0-8,0 0-4,0 0 13,-1 0-5,1 0-5,0 0-2,0 0 38,-35-35-21,35 35-4,-1 0 57,1 0-34,0 0-21,0 0 2,-1-34-12,1 34-4,0 0-1,0 0-3,0 0 4,34 0-5,1-35 3,-36 35-1,36 0 3,-35 0-3,-1 0 2,1-35 0,35 35-2,-35 0 3,34 0 11,-69-35-11,35 35-1,0 0 7,-1 0 3,1 0-5,0 0-5,0 0 19,-1 0-18,1 0 12,0 0 11,0 0 1,0 0-2,-1 0-28,1 0 29,0 0 1,0 0-6,-1 0-16,1 0 22,35 0 3,-36 0-10,1 0 7,0 0-30,0 0 8,0 0 5,-1 0 26,1 0-23,0 0-8,0 0 15,-1 0-18,1 0 2,0 0 2,0 0-4,0 0 4,-1 35-9,1-35 7,0 0 0,0 0 19,-1 0-9,1 0 75</inkml:trace>
    </iact:actionData>
  </iact:action>
  <iact:action type="add" startTime="75113">
    <iact:property name="dataType"/>
    <iact:actionData xml:id="d1">
      <inkml:trace xmlns:inkml="http://www.w3.org/2003/InkML" xml:id="stk1" contextRef="#ctx0" brushRef="#br1">21071 9491 0,'35'0'433,"-1"-35"-421,1 35-3,35 0 3,-36 0-2,1-35 0,0 35-6,69 0 4,-69 0-2,35 0 7,-36-35-7,1 35 3,0 0 4,0 0-5,-1 0-3,1 0 13,-35-34-12,35 34 2,0 0 18,0 0-10,-35-35-3,34 35 1,1 0 36,0 0 55,0 0-44</inkml:trace>
    </iact:actionData>
  </iact:action>
  <iact:action type="add" startTime="77076">
    <iact:property name="dataType"/>
    <iact:actionData xml:id="d2">
      <inkml:trace xmlns:inkml="http://www.w3.org/2003/InkML" xml:id="stk2" contextRef="#ctx0" brushRef="#br1">18602 9630 0,'70'0'253,"34"0"-243,-35 0 3,1-35-1,34 35 5,-34 0-6,-1-35 3,1 35-3,34 0 3,-69 0 7,0 0-3,0 0-6,-35 35 38</inkml:trace>
    </iact:actionData>
  </iact:action>
  <iact:action type="add" startTime="79206">
    <iact:property name="dataType"/>
    <iact:actionData xml:id="d3">
      <inkml:trace xmlns:inkml="http://www.w3.org/2003/InkML" xml:id="stk3" contextRef="#ctx0" brushRef="#br1">20097 10777 0,'35'-35'232,"0"0"-223,0 35 0,-1 0 1,1 0 2,0-34-8,34 34 11,-34-35-9,0 35 5,0 0-7,-35-35 7,69 35-3,-34 0 4,0 0-4,34-35 3,-34 35 5,0 0-1,34 0-4,-34 0 8,0 0-11,0 0 0,0 0 5,-1 0 4,1 0-12,0 0 14,0 0-4,-1 0-1,1 0-9,0 0 11,34 0 3,-34 0-8,0 0-2,0 0 2,0 0 1,-1 0-7,36 0 11,-35 0-2,-1 0-5,1 0 1,0 0-1,34 35 1,-34-35 2,70 0-4,-71 0 5,71 0-3,-36 0 1,-34 0 0,34 0-6,1 0 0,0-35 6,-1 35-1,-34-34 0,0 34-4,34 0 0,-34 0 5,0 0 1,0 0-2,-1 0 1,1 0 4,0 0-3,0 0-3,-1 0 0,1 0 12,0 0 11</inkml:trace>
    </iact:actionData>
  </iact:action>
</iact:actions>
</file>

<file path=ppt/ink/inkAction3.xml><?xml version="1.0" encoding="utf-8"?>
<iact:actions xmlns:iact="http://schemas.microsoft.com/office/powerpoint/2014/inkAction" lengthUnit="cm" timeUnit="ms">
  <inkml:definitions xmlns:inkml="http://www.w3.org/2003/InkML">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39.7093" units="1/cm"/>
          <inkml:channelProperty channel="Y" name="resolution" value="39.79275" units="1/cm"/>
          <inkml:channelProperty channel="T" name="resolution" value="1" units="1/dev"/>
        </inkml:channelProperties>
      </inkml:inkSource>
      <inkml:timestamp xml:id="ts0" timeString="2022-12-03T10:07:27.922"/>
    </inkml:context>
    <inkml:brush xml:id="br0">
      <inkml:brushProperty name="width" value="0.05292" units="cm"/>
      <inkml:brushProperty name="height" value="0.05292" units="cm"/>
      <inkml:brushProperty name="color" value="#002060"/>
    </inkml:brush>
  </inkml:definitions>
  <iact:action type="add" startTime="26096">
    <iact:property name="dataType"/>
    <iact:actionData xml:id="d0">
      <inkml:trace xmlns:inkml="http://www.w3.org/2003/InkML" xml:id="stk0" contextRef="#ctx0" brushRef="#br0">2016 6223 0,'105'0'124,"-36"0"-120,1 0 14,-35 0-14,34 0 15,-34 0-10,-35 35-3,69-35-3,-34 0 4,0 0 2,0 0-2,0 0-1,-1 0 1,1 0-1,0 0 6,0 0-8,-1 0 0,1 0 5,0 34-4,0-34 1,34 35 10,-34-35-8,0 0-1,0 0 1,-1 0-3,1 0 4,0 0-2,0 0-1,-1 0 2,1 0-2,0 0 2,0 0 4,0 0-5,-1 0-1,1 0 3,0 0 8,0 0-15,-1 0 5,1 0 2,0 0-1,0 0-1,-1 0 11,1 0-12,0 0 8,0 0-4,0 0 3,-1 0-4,1 0 7,0 0 0,0 0-3,34 0 21,-34 0 1,0-35 9,-1 35-19,1 0-19,0 0 28,0 0-21,0 0 4,-1 0-7,1 0-6,35 0 18,-36 0-13,1 0 2,0 0-2,0 0 4,0 0-4,-1 0 2,1 0 13,0 0-7,-35 35 99</inkml:trace>
    </iact:actionData>
  </iact:action>
  <iact:action type="add" startTime="30751">
    <iact:property name="dataType"/>
    <iact:actionData xml:id="d1">
      <inkml:trace xmlns:inkml="http://www.w3.org/2003/InkML" xml:id="stk1" contextRef="#ctx0" brushRef="#br0">10083 6223 0,'174'-35'87,"-104"35"-78,34-35 1,-34 35-5,34 0-2,-35 0 9,36 0-5,-36 0 2,1 0-7,34 0 6,-34-34 0,103 34 8,-103 0-13,-35 0 6,34 0-2,-34 0 1,69 0-3,-69 0 1,0 0 4,0 0-5,69 0 4,-69-35-2,0 35 3,-1 0-7,1 0 13,0 0-14,34 0 4,-34 0 6,0 0-1,0 0 5,0 0-13,-1 0 28,1 0-4</inkml:trace>
    </iact:actionData>
  </iact:action>
  <iact:action type="add" startTime="31922">
    <iact:property name="dataType"/>
    <iact:actionData xml:id="d2">
      <inkml:trace xmlns:inkml="http://www.w3.org/2003/InkML" xml:id="stk2" contextRef="#ctx0" brushRef="#br0">14673 6571 0,'104'0'98,"35"0"-84,0 0 2,1 0-7,33 0-5,1 0 11,0 0 6,0 0-12,0 0 5,-35 0 3,0 0-15,-35 0 15,35 0-3,0 0 4,35 0-16,70 34 13,-1-34 2,1 0-14,-36 0 14,36 0-2,-36 0 0,-69 0-13,35 0 18,-70 0-6,35 0-12,-34 0 19,34 0-8,-70 0-5,36 0 0,69 0 8,-70 0-5,35 0-4,-35 0 9,1 0-1,-36 0 0,-34 0-7,0 0 9,-1 0-2,1 0 23,0 0-3</inkml:trace>
    </iact:actionData>
  </iact:action>
  <iact:action type="add" startTime="34440">
    <iact:property name="dataType"/>
    <iact:actionData xml:id="d3">
      <inkml:trace xmlns:inkml="http://www.w3.org/2003/InkML" xml:id="stk3" contextRef="#ctx0" brushRef="#br0">28199 6640 0,'35'0'3,"-1"0"0,36 0 7,-35 0-4,34 0 3,-34 0-2,35 0 1,-1 0-1,-34 0 3,0 0-4,34 0 1,-34 0 1,0 0-1,34 0 1,-34 0-1,35 0 1,-36 0-2,36 0 2,34 0-1,-69 0-1,34 0 2,1 35-2,0-35 2,-1 0-2,1 0 2,-1 0-1,1 0 0,-36 35 1,71-35-2,-70 0 1,-1 0 1,1 0 0,35 0 2,-36 34-5,1-34 2,0 0 0,0 0 3,0 0-3,34 0 1,1 0-2,-36 0 3,36-34-3,-1 34 2,-34 0-2,35 0 1,-1-35 1,-34 35-2,0 0 0,0 0 0,-1 0 8,1 0-7,0 0-4,0 0 17,-1 0-11,1 0-1,0 0 11,0 0 15</inkml:trace>
    </iact:actionData>
  </iact:action>
  <iact:action type="add" startTime="43887">
    <iact:property name="dataType"/>
    <iact:actionData xml:id="d4">
      <inkml:trace xmlns:inkml="http://www.w3.org/2003/InkML" xml:id="stk4" contextRef="#ctx0" brushRef="#br0">19610 9491 0,'105'0'228,"-36"0"-222,36 0 7,-36 0-9,105 0 2,-35 0 5,0 0-3,0 0 2,0 34-3,35 1 1,-35 0-1,0-35 1,0 0-6,35 0 3,-35 0 3,35 0-1,0-35 0,-35 35 0,0-35 4,0 35-8,0 0 5,70-34 0,-105 34-2,1 0 5,-1 0-6,0 0 1,-34 0 2,-1-35-3,1 35 4,-1-35-2,1 35 10,-35 0-8,0 0-2,-1 0 6,1 0 3,0 0 21</inkml:trace>
    </iact:actionData>
  </iact:action>
  <iact:action type="add" startTime="45408">
    <iact:property name="dataType"/>
    <iact:actionData xml:id="d5">
      <inkml:trace xmlns:inkml="http://www.w3.org/2003/InkML" xml:id="stk5" contextRef="#ctx0" brushRef="#br0">3790 10534 0,'104'0'185,"-34"0"-174,34 0-6,0 0 2,1 0 1,-36 0-1,35 0 2,1 0-3,-1 0 2,0 0-2,1 0 3,34 0-3,-35 0 2,35 0-1,0-35 1,-34 35-1,34-35-1,34 35 5,-33-35-7,-36 35 5,35-35-3,0 35 4,-35-34-3,1 34 4,-1 0-4,35 0-4,-35 0 2,1 0 4,34 0-1,0 0-2,-35 0 2,35 0 0,0 0-2,-34 0 2,-1 0-2,0 0 3,1 0-2,-71 0 0,1 0 1,0 0-2,34 0 2,1 0 2,-35 0 15,0 0-8,-1 0 9,1 0-3</inkml:trace>
    </iact:actionData>
  </iact:action>
  <iact:action type="add" startTime="80657">
    <iact:property name="dataType"/>
    <iact:actionData xml:id="d6">
      <inkml:trace xmlns:inkml="http://www.w3.org/2003/InkML" xml:id="stk6" contextRef="#ctx0" brushRef="#br0">1599 15956 0,'35'0'167,"0"0"-156,0 0 4,-1 0-4,1 0 7,35 0 0,-36 0 0,1 0-7,0 0 3,0 0-6,-1 0-1,1 0 7,0 0-5,0 0-1,0 0 1,-1 0 6,-34 35-11,35-35 4,0 0-2,34 0 7,-34 0 7,0 0-7,0 0-2,-1 0 0,1 0-3,0 0 6,0 0-11,34-35 5,-34 35 10,35 0-10,-36 0 5,36 0-10,-35 0 4,0 0 4,-1 0-3,71 0-1,-71 0 0,36 0 2,-35 0-3,34 0 3,-34 0-3,0 0-4,34 0 10,1 0-4,-35 0-4,-1 0 2,1-34 6,35 34-7,-1 0 10,-34 0-12,35 0 15,-36 0-3,1 0-8,35 0 10,-36 0-5,1 0-3,0 0-4,0 0 2,-1 0 1,1 0-5,0 0 8,0 0-8,0 34 11,-1-34-12,1 0 5,0 0 1,34 0-1,-34 0 1,0 35-2,35-35 3,-36 0-3,1 0 2,35 0-2,-36 0 0,1 0 5,0 35-8,0-35 10,-1 0-7,1 0 3,0 35-4,0-35-2,0 0 7,-1 0-3,1 0 1,35 0-2,-36 0 11,36 0-15,-35 0 9,-1 0-8,1 0 9,0 0-5,0 0-5,0 0 6,34 0 10,-34 0-11,0 0-3,-1 0 6,1 0-6,0 0 3,34 0-1,-34 0 8,0 0-12,35 0 6,-1 0-2,-34 0 0,0 0 2,-1 0 1,36 0-2,-35 0 9,34 0-9,-34 0 1,0 0-2,0 0 1,-1 0 2,1 0-2,0 0 1,0 0 4,-1 0-6,1 0 2,0-35 5,0 35-4,0 0-2,-1 0 7,1 0 1,0 0-9,0 0 8,-1 0 37</inkml:trace>
    </iact:actionData>
  </iact:action>
  <iact:action type="add" startTime="95705">
    <iact:property name="dataType"/>
    <iact:actionData xml:id="d7">
      <inkml:trace xmlns:inkml="http://www.w3.org/2003/InkML" xml:id="stk7" contextRef="#ctx0" brushRef="#br0">12343 16304 0,'139'-69'92,"-104"69"-85,35 0 0,-1-35 2,1 35-2,34-35 4,35 35-2,-69-35 0,-1 1 0,36 34-5,-36 0 1,35-35 3,-34 35-1,0 0 1,-1 0-1,1 0 1,-1 0-1,36 0 0,-1 0 1,-35 0-2,36 0 2,-36-35-1,36 35 0,-1 0 2,-35 0-2,1 0 0,-1 0 0,1 0 1,34 0-2,-69 0 1,35 0 3,69 0-1,-105 0-2,1 0 1,0 0 0,35 0-1,-1 0 1,1 0 0,-1 0 0,-34 35-2,0-35 2,34 0-2,-34 0 2,35 0 0,-1 35 1,1-35-3,34 0 1,-34 0 2,-1 0 0,35 0 1,-34 0-3,34 0 0,-34 0 1,34 0 0,70 0-1,-105 0 1,36 0-2,-36 0 3,36 0 4,-1 34-5,0-34-1,105 35 0,-140-35 4,36 0-3,-36 35-1,36-35 2,-36 0-2,1 0-6,34 0 10,-34 0-3,-36 0-1,1 0 0,0 0 4,69 35-3,-69-35-1,0 0 0,-1 0 2,1 0-2,35 0 4,-35 0 7,-1 0-5,1 0 8,0 0-8</inkml:trace>
    </iact:actionData>
  </iact:action>
</iact:actions>
</file>

<file path=ppt/ink/inkAction4.xml><?xml version="1.0" encoding="utf-8"?>
<iact:actions xmlns:iact="http://schemas.microsoft.com/office/powerpoint/2014/inkAction" lengthUnit="cm" timeUnit="ms">
  <inkml:definitions xmlns:inkml="http://www.w3.org/2003/InkML">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39.7093" units="1/cm"/>
          <inkml:channelProperty channel="Y" name="resolution" value="39.79275" units="1/cm"/>
          <inkml:channelProperty channel="T" name="resolution" value="1" units="1/dev"/>
        </inkml:channelProperties>
      </inkml:inkSource>
      <inkml:timestamp xml:id="ts0" timeString="2022-12-03T10:07:27.922"/>
    </inkml:context>
    <inkml:brush xml:id="br0">
      <inkml:brushProperty name="width" value="0.05292" units="cm"/>
      <inkml:brushProperty name="height" value="0.05292" units="cm"/>
      <inkml:brushProperty name="color" value="#002060"/>
    </inkml:brush>
  </inkml:definitions>
  <iact:action type="add" startTime="30410">
    <iact:property name="dataType"/>
    <iact:actionData xml:id="d0">
      <inkml:trace xmlns:inkml="http://www.w3.org/2003/InkML" xml:id="stk0" contextRef="#ctx0" brushRef="#br0">8206 6675 0,'34'0'237,"1"0"-220,0 0-2,0 0 11,0 0-16,-1 0 16,1 0-23,0 0 24,0 0-12,-1 0 2,1 0 4,0 0-14,0 0 8,-1 0 6,1 0-6,0 0 35,0 0 33,0 0-74,-1 0 21,1 0-5,0 0-11,0 0-11,-1 0 12,1 0 3,0 0-9,34 0 4,1 0 3,0 0 4,-36 0-4,1 0 5,0 0-14,0 0 19,-1 0 13,1 0-13,0 0-10,0 0 49,-1 0 87,1 0 53</inkml:trace>
    </iact:actionData>
  </iact:action>
  <iact:action type="add" startTime="37941">
    <iact:property name="dataType"/>
    <iact:actionData xml:id="d1">
      <inkml:trace xmlns:inkml="http://www.w3.org/2003/InkML" xml:id="stk1" contextRef="#ctx0" brushRef="#br0">7302 8031 0,'34'0'134,"1"-35"-120,0 35 0,0 0 1,-1 0-8,1 0 6,0 0-10,0 0 12,34 0-7,-34 0 0,0 0-2,34 0 18,-34 0-18,0 0 4,0 0 4,-1 0 4,1 0-11,0 0 5,0 0-6,0 0-3,-1 0 19,1 0-15,0 0 5,0 0-9,-1 0 16,1 0 3,0 0 17</inkml:trace>
    </iact:actionData>
  </iact:action>
  <iact:action type="add" startTime="58623">
    <iact:property name="dataType"/>
    <iact:actionData xml:id="d2">
      <inkml:trace xmlns:inkml="http://www.w3.org/2003/InkML" xml:id="stk2" contextRef="#ctx0" brushRef="#br0">6850 13454 0,'34'0'6,"1"0"2,0 0-2,0 0 3,-1 0-3,1 0 3,0 0-3,0 0 1,0 0 0,-1 0 7,1 0-1,0 0-5,0 0 13,-1 0-8,1 0 1,35 0 2,-36 0-1,36 0-7,-35 0 10,0 0-9,-1 0-2,1 0 2,0 0-6,0 0 3,-1 0 2,1 0-3,0 0 3,0 0-2,-1 0 12,1 0 2,0 0-2</inkml:trace>
    </iact:actionData>
  </iact:action>
  <iact:action type="add" startTime="63860">
    <iact:property name="dataType"/>
    <iact:actionData xml:id="d3">
      <inkml:trace xmlns:inkml="http://www.w3.org/2003/InkML" xml:id="stk3" contextRef="#ctx0" brushRef="#br0">6015 14601 0,'35'0'125,"0"0"-121,-1 0 10,36 0-12,-35 0 11,0 0-7,-1 0 1,36 0 2,-1 0 0,-34 0-2,0 0-4,0 0 2,34 0 2,-34 0-1,0 0 2,0 0-2,-1 0 6,1 0-6,35 0 3,-36 0 8,1 0 3,0 0 2,0 0 1</inkml:trace>
    </iact:actionData>
  </iact:action>
</iact:action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13EE0CD-3E60-A242-ADB2-D660CB30D7E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71F910A8-5DA4-0F1A-EE38-6803142E76F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7FAFFD7E-202D-06CE-D54D-C0DD5CE400CF}"/>
              </a:ext>
            </a:extLst>
          </p:cNvPr>
          <p:cNvSpPr>
            <a:spLocks noGrp="1"/>
          </p:cNvSpPr>
          <p:nvPr>
            <p:ph type="dt" sz="half" idx="10"/>
          </p:nvPr>
        </p:nvSpPr>
        <p:spPr/>
        <p:txBody>
          <a:bodyPr/>
          <a:lstStyle/>
          <a:p>
            <a:fld id="{1D718B3B-2F39-4D84-B1E7-2F0195BB17EE}" type="datetimeFigureOut">
              <a:rPr lang="en-US" smtClean="0"/>
              <a:pPr/>
              <a:t>9/16/2025</a:t>
            </a:fld>
            <a:endParaRPr lang="en-US"/>
          </a:p>
        </p:txBody>
      </p:sp>
      <p:sp>
        <p:nvSpPr>
          <p:cNvPr id="5" name="Footer Placeholder 4">
            <a:extLst>
              <a:ext uri="{FF2B5EF4-FFF2-40B4-BE49-F238E27FC236}">
                <a16:creationId xmlns:a16="http://schemas.microsoft.com/office/drawing/2014/main" xmlns="" id="{F65FC100-6168-2DD2-1408-B607B424E6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78A75981-5CD4-9AD2-6D64-8E8475001A43}"/>
              </a:ext>
            </a:extLst>
          </p:cNvPr>
          <p:cNvSpPr>
            <a:spLocks noGrp="1"/>
          </p:cNvSpPr>
          <p:nvPr>
            <p:ph type="sldNum" sz="quarter" idx="12"/>
          </p:nvPr>
        </p:nvSpPr>
        <p:spPr/>
        <p:txBody>
          <a:bodyPr/>
          <a:lstStyle/>
          <a:p>
            <a:fld id="{95D57101-E87A-4D5C-98D8-050D8C43828C}" type="slidenum">
              <a:rPr lang="en-US" smtClean="0"/>
              <a:pPr/>
              <a:t>‹#›</a:t>
            </a:fld>
            <a:endParaRPr lang="en-US"/>
          </a:p>
        </p:txBody>
      </p:sp>
    </p:spTree>
    <p:extLst>
      <p:ext uri="{BB962C8B-B14F-4D97-AF65-F5344CB8AC3E}">
        <p14:creationId xmlns:p14="http://schemas.microsoft.com/office/powerpoint/2010/main" val="28785314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F6B6961-9F76-2213-34C9-1BC39E4B926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8F914131-1487-F4A7-A22B-0A790E7772A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05CCF7F-3810-A6EA-B80B-7BD54AA20C5E}"/>
              </a:ext>
            </a:extLst>
          </p:cNvPr>
          <p:cNvSpPr>
            <a:spLocks noGrp="1"/>
          </p:cNvSpPr>
          <p:nvPr>
            <p:ph type="dt" sz="half" idx="10"/>
          </p:nvPr>
        </p:nvSpPr>
        <p:spPr/>
        <p:txBody>
          <a:bodyPr/>
          <a:lstStyle/>
          <a:p>
            <a:fld id="{1D718B3B-2F39-4D84-B1E7-2F0195BB17EE}" type="datetimeFigureOut">
              <a:rPr lang="en-US" smtClean="0"/>
              <a:pPr/>
              <a:t>9/16/2025</a:t>
            </a:fld>
            <a:endParaRPr lang="en-US"/>
          </a:p>
        </p:txBody>
      </p:sp>
      <p:sp>
        <p:nvSpPr>
          <p:cNvPr id="5" name="Footer Placeholder 4">
            <a:extLst>
              <a:ext uri="{FF2B5EF4-FFF2-40B4-BE49-F238E27FC236}">
                <a16:creationId xmlns:a16="http://schemas.microsoft.com/office/drawing/2014/main" xmlns="" id="{BC68291C-FB6E-AD84-2EB6-0C9E9DB4F6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99F5B316-8F73-7457-9737-3CDEF5A56858}"/>
              </a:ext>
            </a:extLst>
          </p:cNvPr>
          <p:cNvSpPr>
            <a:spLocks noGrp="1"/>
          </p:cNvSpPr>
          <p:nvPr>
            <p:ph type="sldNum" sz="quarter" idx="12"/>
          </p:nvPr>
        </p:nvSpPr>
        <p:spPr/>
        <p:txBody>
          <a:bodyPr/>
          <a:lstStyle/>
          <a:p>
            <a:fld id="{95D57101-E87A-4D5C-98D8-050D8C43828C}" type="slidenum">
              <a:rPr lang="en-US" smtClean="0"/>
              <a:pPr/>
              <a:t>‹#›</a:t>
            </a:fld>
            <a:endParaRPr lang="en-US"/>
          </a:p>
        </p:txBody>
      </p:sp>
    </p:spTree>
    <p:extLst>
      <p:ext uri="{BB962C8B-B14F-4D97-AF65-F5344CB8AC3E}">
        <p14:creationId xmlns:p14="http://schemas.microsoft.com/office/powerpoint/2010/main" val="36669679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53027D8-A41A-900A-212B-FF510023D9A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2651BEDB-D9D9-5AD3-17EE-F6411EDF5F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B13E1E50-5A9A-F3A6-5621-544C53059AB1}"/>
              </a:ext>
            </a:extLst>
          </p:cNvPr>
          <p:cNvSpPr>
            <a:spLocks noGrp="1"/>
          </p:cNvSpPr>
          <p:nvPr>
            <p:ph type="dt" sz="half" idx="10"/>
          </p:nvPr>
        </p:nvSpPr>
        <p:spPr/>
        <p:txBody>
          <a:bodyPr/>
          <a:lstStyle/>
          <a:p>
            <a:fld id="{1D718B3B-2F39-4D84-B1E7-2F0195BB17EE}" type="datetimeFigureOut">
              <a:rPr lang="en-US" smtClean="0"/>
              <a:pPr/>
              <a:t>9/16/2025</a:t>
            </a:fld>
            <a:endParaRPr lang="en-US"/>
          </a:p>
        </p:txBody>
      </p:sp>
      <p:sp>
        <p:nvSpPr>
          <p:cNvPr id="5" name="Footer Placeholder 4">
            <a:extLst>
              <a:ext uri="{FF2B5EF4-FFF2-40B4-BE49-F238E27FC236}">
                <a16:creationId xmlns:a16="http://schemas.microsoft.com/office/drawing/2014/main" xmlns="" id="{C2B1584E-9B70-A6AD-3A80-39D9CE39D0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65AB8DD8-471B-AAD4-9045-B0D636BADFDF}"/>
              </a:ext>
            </a:extLst>
          </p:cNvPr>
          <p:cNvSpPr>
            <a:spLocks noGrp="1"/>
          </p:cNvSpPr>
          <p:nvPr>
            <p:ph type="sldNum" sz="quarter" idx="12"/>
          </p:nvPr>
        </p:nvSpPr>
        <p:spPr/>
        <p:txBody>
          <a:bodyPr/>
          <a:lstStyle/>
          <a:p>
            <a:fld id="{95D57101-E87A-4D5C-98D8-050D8C43828C}" type="slidenum">
              <a:rPr lang="en-US" smtClean="0"/>
              <a:pPr/>
              <a:t>‹#›</a:t>
            </a:fld>
            <a:endParaRPr lang="en-US"/>
          </a:p>
        </p:txBody>
      </p:sp>
    </p:spTree>
    <p:extLst>
      <p:ext uri="{BB962C8B-B14F-4D97-AF65-F5344CB8AC3E}">
        <p14:creationId xmlns:p14="http://schemas.microsoft.com/office/powerpoint/2010/main" val="10451073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FF0C56D-5F38-F17B-3068-0E0D8923562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87E4E09F-9D36-39FE-D29E-7D08668889C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A49DE846-3F29-E46B-7D2D-6202CCB3979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EFEFAB2E-2441-C3B3-E0AA-2487C3DEF1AA}"/>
              </a:ext>
            </a:extLst>
          </p:cNvPr>
          <p:cNvSpPr>
            <a:spLocks noGrp="1"/>
          </p:cNvSpPr>
          <p:nvPr>
            <p:ph type="dt" sz="half" idx="10"/>
          </p:nvPr>
        </p:nvSpPr>
        <p:spPr/>
        <p:txBody>
          <a:bodyPr/>
          <a:lstStyle/>
          <a:p>
            <a:fld id="{1D718B3B-2F39-4D84-B1E7-2F0195BB17EE}" type="datetimeFigureOut">
              <a:rPr lang="en-US" smtClean="0"/>
              <a:pPr/>
              <a:t>9/16/2025</a:t>
            </a:fld>
            <a:endParaRPr lang="en-US"/>
          </a:p>
        </p:txBody>
      </p:sp>
      <p:sp>
        <p:nvSpPr>
          <p:cNvPr id="6" name="Footer Placeholder 5">
            <a:extLst>
              <a:ext uri="{FF2B5EF4-FFF2-40B4-BE49-F238E27FC236}">
                <a16:creationId xmlns:a16="http://schemas.microsoft.com/office/drawing/2014/main" xmlns="" id="{042F1020-BAC9-FB4D-0423-16D923B370E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74740613-7B20-DFF3-CC53-A634EC64ED26}"/>
              </a:ext>
            </a:extLst>
          </p:cNvPr>
          <p:cNvSpPr>
            <a:spLocks noGrp="1"/>
          </p:cNvSpPr>
          <p:nvPr>
            <p:ph type="sldNum" sz="quarter" idx="12"/>
          </p:nvPr>
        </p:nvSpPr>
        <p:spPr/>
        <p:txBody>
          <a:bodyPr/>
          <a:lstStyle/>
          <a:p>
            <a:fld id="{95D57101-E87A-4D5C-98D8-050D8C43828C}" type="slidenum">
              <a:rPr lang="en-US" smtClean="0"/>
              <a:pPr/>
              <a:t>‹#›</a:t>
            </a:fld>
            <a:endParaRPr lang="en-US"/>
          </a:p>
        </p:txBody>
      </p:sp>
    </p:spTree>
    <p:extLst>
      <p:ext uri="{BB962C8B-B14F-4D97-AF65-F5344CB8AC3E}">
        <p14:creationId xmlns:p14="http://schemas.microsoft.com/office/powerpoint/2010/main" val="26913218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8328A8F-15E7-9B08-9623-D622B7B9299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D1A565BF-C749-FF12-D6DE-52EB7D9E7BC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F69C8A32-C055-45A1-9F27-15A2D5F684B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83784770-1750-972F-76DE-451963E8BC0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CFFD98DB-E251-0853-9B67-1E11DE856C1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82A05F27-4EB0-0E08-C93F-BD2749A457F3}"/>
              </a:ext>
            </a:extLst>
          </p:cNvPr>
          <p:cNvSpPr>
            <a:spLocks noGrp="1"/>
          </p:cNvSpPr>
          <p:nvPr>
            <p:ph type="dt" sz="half" idx="10"/>
          </p:nvPr>
        </p:nvSpPr>
        <p:spPr/>
        <p:txBody>
          <a:bodyPr/>
          <a:lstStyle/>
          <a:p>
            <a:fld id="{1D718B3B-2F39-4D84-B1E7-2F0195BB17EE}" type="datetimeFigureOut">
              <a:rPr lang="en-US" smtClean="0"/>
              <a:pPr/>
              <a:t>9/16/2025</a:t>
            </a:fld>
            <a:endParaRPr lang="en-US"/>
          </a:p>
        </p:txBody>
      </p:sp>
      <p:sp>
        <p:nvSpPr>
          <p:cNvPr id="8" name="Footer Placeholder 7">
            <a:extLst>
              <a:ext uri="{FF2B5EF4-FFF2-40B4-BE49-F238E27FC236}">
                <a16:creationId xmlns:a16="http://schemas.microsoft.com/office/drawing/2014/main" xmlns="" id="{B5DEDFF2-F346-68D9-E751-2EF8B780758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8579FAB8-723C-B586-349E-1894F9F1B21B}"/>
              </a:ext>
            </a:extLst>
          </p:cNvPr>
          <p:cNvSpPr>
            <a:spLocks noGrp="1"/>
          </p:cNvSpPr>
          <p:nvPr>
            <p:ph type="sldNum" sz="quarter" idx="12"/>
          </p:nvPr>
        </p:nvSpPr>
        <p:spPr/>
        <p:txBody>
          <a:bodyPr/>
          <a:lstStyle/>
          <a:p>
            <a:fld id="{95D57101-E87A-4D5C-98D8-050D8C43828C}" type="slidenum">
              <a:rPr lang="en-US" smtClean="0"/>
              <a:pPr/>
              <a:t>‹#›</a:t>
            </a:fld>
            <a:endParaRPr lang="en-US"/>
          </a:p>
        </p:txBody>
      </p:sp>
    </p:spTree>
    <p:extLst>
      <p:ext uri="{BB962C8B-B14F-4D97-AF65-F5344CB8AC3E}">
        <p14:creationId xmlns:p14="http://schemas.microsoft.com/office/powerpoint/2010/main" val="11808955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0DB33DB-1868-4941-6517-57E2ED3C300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F6E36031-58ED-93F1-08FF-ADAB5C926176}"/>
              </a:ext>
            </a:extLst>
          </p:cNvPr>
          <p:cNvSpPr>
            <a:spLocks noGrp="1"/>
          </p:cNvSpPr>
          <p:nvPr>
            <p:ph type="dt" sz="half" idx="10"/>
          </p:nvPr>
        </p:nvSpPr>
        <p:spPr/>
        <p:txBody>
          <a:bodyPr/>
          <a:lstStyle/>
          <a:p>
            <a:fld id="{1D718B3B-2F39-4D84-B1E7-2F0195BB17EE}" type="datetimeFigureOut">
              <a:rPr lang="en-US" smtClean="0"/>
              <a:pPr/>
              <a:t>9/16/2025</a:t>
            </a:fld>
            <a:endParaRPr lang="en-US"/>
          </a:p>
        </p:txBody>
      </p:sp>
      <p:sp>
        <p:nvSpPr>
          <p:cNvPr id="4" name="Footer Placeholder 3">
            <a:extLst>
              <a:ext uri="{FF2B5EF4-FFF2-40B4-BE49-F238E27FC236}">
                <a16:creationId xmlns:a16="http://schemas.microsoft.com/office/drawing/2014/main" xmlns="" id="{DA4F4AA6-D9F2-0F2C-4D12-03473BD091A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ED2A5DAF-0A18-A15A-B4A4-445105F0DF22}"/>
              </a:ext>
            </a:extLst>
          </p:cNvPr>
          <p:cNvSpPr>
            <a:spLocks noGrp="1"/>
          </p:cNvSpPr>
          <p:nvPr>
            <p:ph type="sldNum" sz="quarter" idx="12"/>
          </p:nvPr>
        </p:nvSpPr>
        <p:spPr/>
        <p:txBody>
          <a:bodyPr/>
          <a:lstStyle/>
          <a:p>
            <a:fld id="{95D57101-E87A-4D5C-98D8-050D8C43828C}" type="slidenum">
              <a:rPr lang="en-US" smtClean="0"/>
              <a:pPr/>
              <a:t>‹#›</a:t>
            </a:fld>
            <a:endParaRPr lang="en-US"/>
          </a:p>
        </p:txBody>
      </p:sp>
    </p:spTree>
    <p:extLst>
      <p:ext uri="{BB962C8B-B14F-4D97-AF65-F5344CB8AC3E}">
        <p14:creationId xmlns:p14="http://schemas.microsoft.com/office/powerpoint/2010/main" val="18232117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4173A1E2-EA8A-BCF4-AEBB-F7C8F7A8AB00}"/>
              </a:ext>
            </a:extLst>
          </p:cNvPr>
          <p:cNvSpPr>
            <a:spLocks noGrp="1"/>
          </p:cNvSpPr>
          <p:nvPr>
            <p:ph type="dt" sz="half" idx="10"/>
          </p:nvPr>
        </p:nvSpPr>
        <p:spPr/>
        <p:txBody>
          <a:bodyPr/>
          <a:lstStyle/>
          <a:p>
            <a:fld id="{1D718B3B-2F39-4D84-B1E7-2F0195BB17EE}" type="datetimeFigureOut">
              <a:rPr lang="en-US" smtClean="0"/>
              <a:pPr/>
              <a:t>9/16/2025</a:t>
            </a:fld>
            <a:endParaRPr lang="en-US"/>
          </a:p>
        </p:txBody>
      </p:sp>
      <p:sp>
        <p:nvSpPr>
          <p:cNvPr id="3" name="Footer Placeholder 2">
            <a:extLst>
              <a:ext uri="{FF2B5EF4-FFF2-40B4-BE49-F238E27FC236}">
                <a16:creationId xmlns:a16="http://schemas.microsoft.com/office/drawing/2014/main" xmlns="" id="{5AC6532B-5F4C-5985-1871-A76099CF040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B06844EC-3FF2-22A2-85B2-EE8A60239E6E}"/>
              </a:ext>
            </a:extLst>
          </p:cNvPr>
          <p:cNvSpPr>
            <a:spLocks noGrp="1"/>
          </p:cNvSpPr>
          <p:nvPr>
            <p:ph type="sldNum" sz="quarter" idx="12"/>
          </p:nvPr>
        </p:nvSpPr>
        <p:spPr/>
        <p:txBody>
          <a:bodyPr/>
          <a:lstStyle/>
          <a:p>
            <a:fld id="{95D57101-E87A-4D5C-98D8-050D8C43828C}" type="slidenum">
              <a:rPr lang="en-US" smtClean="0"/>
              <a:pPr/>
              <a:t>‹#›</a:t>
            </a:fld>
            <a:endParaRPr lang="en-US"/>
          </a:p>
        </p:txBody>
      </p:sp>
    </p:spTree>
    <p:extLst>
      <p:ext uri="{BB962C8B-B14F-4D97-AF65-F5344CB8AC3E}">
        <p14:creationId xmlns:p14="http://schemas.microsoft.com/office/powerpoint/2010/main" val="9563718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A6201D-9DE8-8C92-FBD3-E048DD08236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BA514599-D839-B7E0-87BD-DEDC4F3F1EF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CAA69151-8163-8D5C-C1AD-617733CDB3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F195840B-1217-0FA4-1F0D-9192F6E6ED70}"/>
              </a:ext>
            </a:extLst>
          </p:cNvPr>
          <p:cNvSpPr>
            <a:spLocks noGrp="1"/>
          </p:cNvSpPr>
          <p:nvPr>
            <p:ph type="dt" sz="half" idx="10"/>
          </p:nvPr>
        </p:nvSpPr>
        <p:spPr/>
        <p:txBody>
          <a:bodyPr/>
          <a:lstStyle/>
          <a:p>
            <a:fld id="{1D718B3B-2F39-4D84-B1E7-2F0195BB17EE}" type="datetimeFigureOut">
              <a:rPr lang="en-US" smtClean="0"/>
              <a:pPr/>
              <a:t>9/16/2025</a:t>
            </a:fld>
            <a:endParaRPr lang="en-US"/>
          </a:p>
        </p:txBody>
      </p:sp>
      <p:sp>
        <p:nvSpPr>
          <p:cNvPr id="6" name="Footer Placeholder 5">
            <a:extLst>
              <a:ext uri="{FF2B5EF4-FFF2-40B4-BE49-F238E27FC236}">
                <a16:creationId xmlns:a16="http://schemas.microsoft.com/office/drawing/2014/main" xmlns="" id="{505F550B-F006-3005-4A1A-37FC27E08DE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105F6259-E21F-17D9-7C74-6609F6AAC938}"/>
              </a:ext>
            </a:extLst>
          </p:cNvPr>
          <p:cNvSpPr>
            <a:spLocks noGrp="1"/>
          </p:cNvSpPr>
          <p:nvPr>
            <p:ph type="sldNum" sz="quarter" idx="12"/>
          </p:nvPr>
        </p:nvSpPr>
        <p:spPr/>
        <p:txBody>
          <a:bodyPr/>
          <a:lstStyle/>
          <a:p>
            <a:fld id="{95D57101-E87A-4D5C-98D8-050D8C43828C}" type="slidenum">
              <a:rPr lang="en-US" smtClean="0"/>
              <a:pPr/>
              <a:t>‹#›</a:t>
            </a:fld>
            <a:endParaRPr lang="en-US"/>
          </a:p>
        </p:txBody>
      </p:sp>
    </p:spTree>
    <p:extLst>
      <p:ext uri="{BB962C8B-B14F-4D97-AF65-F5344CB8AC3E}">
        <p14:creationId xmlns:p14="http://schemas.microsoft.com/office/powerpoint/2010/main" val="1216740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C0C1D4-AA8E-1A36-400A-93D4699367D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A7C416AD-7610-AF62-9843-37E4C248EAB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473E3D07-C088-11B9-CFE9-B4FCB79273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E4CCE445-B796-9400-9911-B5CE170B2702}"/>
              </a:ext>
            </a:extLst>
          </p:cNvPr>
          <p:cNvSpPr>
            <a:spLocks noGrp="1"/>
          </p:cNvSpPr>
          <p:nvPr>
            <p:ph type="dt" sz="half" idx="10"/>
          </p:nvPr>
        </p:nvSpPr>
        <p:spPr/>
        <p:txBody>
          <a:bodyPr/>
          <a:lstStyle/>
          <a:p>
            <a:fld id="{1D718B3B-2F39-4D84-B1E7-2F0195BB17EE}" type="datetimeFigureOut">
              <a:rPr lang="en-US" smtClean="0"/>
              <a:pPr/>
              <a:t>9/16/2025</a:t>
            </a:fld>
            <a:endParaRPr lang="en-US"/>
          </a:p>
        </p:txBody>
      </p:sp>
      <p:sp>
        <p:nvSpPr>
          <p:cNvPr id="6" name="Footer Placeholder 5">
            <a:extLst>
              <a:ext uri="{FF2B5EF4-FFF2-40B4-BE49-F238E27FC236}">
                <a16:creationId xmlns:a16="http://schemas.microsoft.com/office/drawing/2014/main" xmlns="" id="{B09F69A4-13CF-0C76-37A8-E383FEF6F82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F653DBD7-1663-45D6-E99F-399BA021AA07}"/>
              </a:ext>
            </a:extLst>
          </p:cNvPr>
          <p:cNvSpPr>
            <a:spLocks noGrp="1"/>
          </p:cNvSpPr>
          <p:nvPr>
            <p:ph type="sldNum" sz="quarter" idx="12"/>
          </p:nvPr>
        </p:nvSpPr>
        <p:spPr/>
        <p:txBody>
          <a:bodyPr/>
          <a:lstStyle/>
          <a:p>
            <a:fld id="{95D57101-E87A-4D5C-98D8-050D8C43828C}" type="slidenum">
              <a:rPr lang="en-US" smtClean="0"/>
              <a:pPr/>
              <a:t>‹#›</a:t>
            </a:fld>
            <a:endParaRPr lang="en-US"/>
          </a:p>
        </p:txBody>
      </p:sp>
    </p:spTree>
    <p:extLst>
      <p:ext uri="{BB962C8B-B14F-4D97-AF65-F5344CB8AC3E}">
        <p14:creationId xmlns:p14="http://schemas.microsoft.com/office/powerpoint/2010/main" val="21997269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430E22E-D4E8-B804-ECF1-D08EA69D67E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ED8A39C4-0F65-C708-A363-90238D2C8B3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5B0A724F-0FF4-91A5-C423-8982F5DFC355}"/>
              </a:ext>
            </a:extLst>
          </p:cNvPr>
          <p:cNvSpPr>
            <a:spLocks noGrp="1"/>
          </p:cNvSpPr>
          <p:nvPr>
            <p:ph type="dt" sz="half" idx="10"/>
          </p:nvPr>
        </p:nvSpPr>
        <p:spPr/>
        <p:txBody>
          <a:bodyPr/>
          <a:lstStyle/>
          <a:p>
            <a:fld id="{1D718B3B-2F39-4D84-B1E7-2F0195BB17EE}" type="datetimeFigureOut">
              <a:rPr lang="en-US" smtClean="0"/>
              <a:pPr/>
              <a:t>9/16/2025</a:t>
            </a:fld>
            <a:endParaRPr lang="en-US"/>
          </a:p>
        </p:txBody>
      </p:sp>
      <p:sp>
        <p:nvSpPr>
          <p:cNvPr id="5" name="Footer Placeholder 4">
            <a:extLst>
              <a:ext uri="{FF2B5EF4-FFF2-40B4-BE49-F238E27FC236}">
                <a16:creationId xmlns:a16="http://schemas.microsoft.com/office/drawing/2014/main" xmlns="" id="{19BC90DC-D928-43EF-5EA6-28CF246D1B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8954B8AE-7B2A-2D8D-A368-7D3495D10864}"/>
              </a:ext>
            </a:extLst>
          </p:cNvPr>
          <p:cNvSpPr>
            <a:spLocks noGrp="1"/>
          </p:cNvSpPr>
          <p:nvPr>
            <p:ph type="sldNum" sz="quarter" idx="12"/>
          </p:nvPr>
        </p:nvSpPr>
        <p:spPr/>
        <p:txBody>
          <a:bodyPr/>
          <a:lstStyle/>
          <a:p>
            <a:fld id="{95D57101-E87A-4D5C-98D8-050D8C43828C}" type="slidenum">
              <a:rPr lang="en-US" smtClean="0"/>
              <a:pPr/>
              <a:t>‹#›</a:t>
            </a:fld>
            <a:endParaRPr lang="en-US"/>
          </a:p>
        </p:txBody>
      </p:sp>
    </p:spTree>
    <p:extLst>
      <p:ext uri="{BB962C8B-B14F-4D97-AF65-F5344CB8AC3E}">
        <p14:creationId xmlns:p14="http://schemas.microsoft.com/office/powerpoint/2010/main" val="33443766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AEA6CE66-2C69-EE26-AEAC-122CF682B62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9F925EC7-6F16-AE45-CD0D-15E45EFF33C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1D53C22D-5B63-CD72-78BB-3F98EC5FD2BA}"/>
              </a:ext>
            </a:extLst>
          </p:cNvPr>
          <p:cNvSpPr>
            <a:spLocks noGrp="1"/>
          </p:cNvSpPr>
          <p:nvPr>
            <p:ph type="dt" sz="half" idx="10"/>
          </p:nvPr>
        </p:nvSpPr>
        <p:spPr/>
        <p:txBody>
          <a:bodyPr/>
          <a:lstStyle/>
          <a:p>
            <a:fld id="{1D718B3B-2F39-4D84-B1E7-2F0195BB17EE}" type="datetimeFigureOut">
              <a:rPr lang="en-US" smtClean="0"/>
              <a:pPr/>
              <a:t>9/16/2025</a:t>
            </a:fld>
            <a:endParaRPr lang="en-US"/>
          </a:p>
        </p:txBody>
      </p:sp>
      <p:sp>
        <p:nvSpPr>
          <p:cNvPr id="5" name="Footer Placeholder 4">
            <a:extLst>
              <a:ext uri="{FF2B5EF4-FFF2-40B4-BE49-F238E27FC236}">
                <a16:creationId xmlns:a16="http://schemas.microsoft.com/office/drawing/2014/main" xmlns="" id="{CB1A20E8-83FE-EBDB-07C8-3BFDCEE129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EF009F78-7EE9-40AD-0C2C-1F80D4313970}"/>
              </a:ext>
            </a:extLst>
          </p:cNvPr>
          <p:cNvSpPr>
            <a:spLocks noGrp="1"/>
          </p:cNvSpPr>
          <p:nvPr>
            <p:ph type="sldNum" sz="quarter" idx="12"/>
          </p:nvPr>
        </p:nvSpPr>
        <p:spPr/>
        <p:txBody>
          <a:bodyPr/>
          <a:lstStyle/>
          <a:p>
            <a:fld id="{95D57101-E87A-4D5C-98D8-050D8C43828C}" type="slidenum">
              <a:rPr lang="en-US" smtClean="0"/>
              <a:pPr/>
              <a:t>‹#›</a:t>
            </a:fld>
            <a:endParaRPr lang="en-US"/>
          </a:p>
        </p:txBody>
      </p:sp>
    </p:spTree>
    <p:extLst>
      <p:ext uri="{BB962C8B-B14F-4D97-AF65-F5344CB8AC3E}">
        <p14:creationId xmlns:p14="http://schemas.microsoft.com/office/powerpoint/2010/main" val="21377527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54"/>
            <a:ext cx="10363200" cy="1470025"/>
          </a:xfrm>
        </p:spPr>
        <p:txBody>
          <a:bodyPr/>
          <a:lstStyle/>
          <a:p>
            <a:r>
              <a:rPr lang="en-US"/>
              <a:t>Click to edit Master title style</a:t>
            </a:r>
            <a:endParaRPr lang="ar-SY"/>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ar-SY"/>
          </a:p>
        </p:txBody>
      </p:sp>
      <p:sp>
        <p:nvSpPr>
          <p:cNvPr id="4" name="Date Placeholder 3"/>
          <p:cNvSpPr>
            <a:spLocks noGrp="1"/>
          </p:cNvSpPr>
          <p:nvPr>
            <p:ph type="dt" sz="half" idx="10"/>
          </p:nvPr>
        </p:nvSpPr>
        <p:spPr/>
        <p:txBody>
          <a:bodyPr/>
          <a:lstStyle/>
          <a:p>
            <a:fld id="{1D718B3B-2F39-4D84-B1E7-2F0195BB17EE}" type="datetimeFigureOut">
              <a:rPr lang="en-US" smtClean="0"/>
              <a:pPr/>
              <a:t>9/16/2025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D57101-E87A-4D5C-98D8-050D8C43828C}"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SY"/>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Y"/>
          </a:p>
        </p:txBody>
      </p:sp>
      <p:sp>
        <p:nvSpPr>
          <p:cNvPr id="4" name="Date Placeholder 3"/>
          <p:cNvSpPr>
            <a:spLocks noGrp="1"/>
          </p:cNvSpPr>
          <p:nvPr>
            <p:ph type="dt" sz="half" idx="10"/>
          </p:nvPr>
        </p:nvSpPr>
        <p:spPr/>
        <p:txBody>
          <a:bodyPr/>
          <a:lstStyle/>
          <a:p>
            <a:fld id="{1D718B3B-2F39-4D84-B1E7-2F0195BB17EE}" type="datetimeFigureOut">
              <a:rPr lang="en-US" smtClean="0"/>
              <a:pPr/>
              <a:t>9/16/2025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D57101-E87A-4D5C-98D8-050D8C43828C}"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29"/>
            <a:ext cx="10363200" cy="1362075"/>
          </a:xfrm>
        </p:spPr>
        <p:txBody>
          <a:bodyPr anchor="t"/>
          <a:lstStyle>
            <a:lvl1pPr algn="r">
              <a:defRPr sz="4000" b="1" cap="all"/>
            </a:lvl1pPr>
          </a:lstStyle>
          <a:p>
            <a:r>
              <a:rPr lang="en-US"/>
              <a:t>Click to edit Master title style</a:t>
            </a:r>
            <a:endParaRPr lang="ar-SY"/>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718B3B-2F39-4D84-B1E7-2F0195BB17EE}" type="datetimeFigureOut">
              <a:rPr lang="en-US" smtClean="0"/>
              <a:pPr/>
              <a:t>9/16/2025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D57101-E87A-4D5C-98D8-050D8C43828C}"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SY"/>
          </a:p>
        </p:txBody>
      </p:sp>
      <p:sp>
        <p:nvSpPr>
          <p:cNvPr id="3" name="Content Placeholder 2"/>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Y"/>
          </a:p>
        </p:txBody>
      </p:sp>
      <p:sp>
        <p:nvSpPr>
          <p:cNvPr id="4" name="Content Placeholder 3"/>
          <p:cNvSpPr>
            <a:spLocks noGrp="1"/>
          </p:cNvSpPr>
          <p:nvPr>
            <p:ph sz="half" idx="2"/>
          </p:nvPr>
        </p:nvSpPr>
        <p:spPr>
          <a:xfrm>
            <a:off x="6197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Y"/>
          </a:p>
        </p:txBody>
      </p:sp>
      <p:sp>
        <p:nvSpPr>
          <p:cNvPr id="5" name="Date Placeholder 4"/>
          <p:cNvSpPr>
            <a:spLocks noGrp="1"/>
          </p:cNvSpPr>
          <p:nvPr>
            <p:ph type="dt" sz="half" idx="10"/>
          </p:nvPr>
        </p:nvSpPr>
        <p:spPr/>
        <p:txBody>
          <a:bodyPr/>
          <a:lstStyle/>
          <a:p>
            <a:fld id="{1D718B3B-2F39-4D84-B1E7-2F0195BB17EE}" type="datetimeFigureOut">
              <a:rPr lang="en-US" smtClean="0"/>
              <a:pPr/>
              <a:t>9/16/2025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5D57101-E87A-4D5C-98D8-050D8C43828C}" type="slidenum">
              <a:rPr lang="en-US" smtClean="0"/>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ar-SY"/>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Y"/>
          </a:p>
        </p:txBody>
      </p:sp>
      <p:sp>
        <p:nvSpPr>
          <p:cNvPr id="5" name="Text Placeholder 4"/>
          <p:cNvSpPr>
            <a:spLocks noGrp="1"/>
          </p:cNvSpPr>
          <p:nvPr>
            <p:ph type="body" sz="quarter" idx="3"/>
          </p:nvPr>
        </p:nvSpPr>
        <p:spPr>
          <a:xfrm>
            <a:off x="6193386"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8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Y"/>
          </a:p>
        </p:txBody>
      </p:sp>
      <p:sp>
        <p:nvSpPr>
          <p:cNvPr id="7" name="Date Placeholder 6"/>
          <p:cNvSpPr>
            <a:spLocks noGrp="1"/>
          </p:cNvSpPr>
          <p:nvPr>
            <p:ph type="dt" sz="half" idx="10"/>
          </p:nvPr>
        </p:nvSpPr>
        <p:spPr/>
        <p:txBody>
          <a:bodyPr/>
          <a:lstStyle/>
          <a:p>
            <a:fld id="{1D718B3B-2F39-4D84-B1E7-2F0195BB17EE}" type="datetimeFigureOut">
              <a:rPr lang="en-US" smtClean="0"/>
              <a:pPr/>
              <a:t>9/16/2025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5D57101-E87A-4D5C-98D8-050D8C43828C}" type="slidenum">
              <a:rPr lang="en-US" smtClean="0"/>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SY"/>
          </a:p>
        </p:txBody>
      </p:sp>
      <p:sp>
        <p:nvSpPr>
          <p:cNvPr id="3" name="Date Placeholder 2"/>
          <p:cNvSpPr>
            <a:spLocks noGrp="1"/>
          </p:cNvSpPr>
          <p:nvPr>
            <p:ph type="dt" sz="half" idx="10"/>
          </p:nvPr>
        </p:nvSpPr>
        <p:spPr/>
        <p:txBody>
          <a:bodyPr/>
          <a:lstStyle/>
          <a:p>
            <a:fld id="{1D718B3B-2F39-4D84-B1E7-2F0195BB17EE}" type="datetimeFigureOut">
              <a:rPr lang="en-US" smtClean="0"/>
              <a:pPr/>
              <a:t>9/16/2025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5D57101-E87A-4D5C-98D8-050D8C43828C}" type="slidenum">
              <a:rPr lang="en-US" smtClean="0"/>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718B3B-2F39-4D84-B1E7-2F0195BB17EE}" type="datetimeFigureOut">
              <a:rPr lang="en-US" smtClean="0"/>
              <a:pPr/>
              <a:t>9/16/2025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5D57101-E87A-4D5C-98D8-050D8C43828C}"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r">
              <a:defRPr sz="2000" b="1"/>
            </a:lvl1pPr>
          </a:lstStyle>
          <a:p>
            <a:r>
              <a:rPr lang="en-US"/>
              <a:t>Click to edit Master title style</a:t>
            </a:r>
            <a:endParaRPr lang="ar-SY"/>
          </a:p>
        </p:txBody>
      </p:sp>
      <p:sp>
        <p:nvSpPr>
          <p:cNvPr id="3" name="Content Placeholder 2"/>
          <p:cNvSpPr>
            <a:spLocks noGrp="1"/>
          </p:cNvSpPr>
          <p:nvPr>
            <p:ph idx="1"/>
          </p:nvPr>
        </p:nvSpPr>
        <p:spPr>
          <a:xfrm>
            <a:off x="4766733" y="273079"/>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Y"/>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718B3B-2F39-4D84-B1E7-2F0195BB17EE}" type="datetimeFigureOut">
              <a:rPr lang="en-US" smtClean="0"/>
              <a:pPr/>
              <a:t>9/16/2025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5D57101-E87A-4D5C-98D8-050D8C43828C}" type="slidenum">
              <a:rPr lang="en-US" smtClean="0"/>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r">
              <a:defRPr sz="2000" b="1"/>
            </a:lvl1pPr>
          </a:lstStyle>
          <a:p>
            <a:r>
              <a:rPr lang="en-US"/>
              <a:t>Click to edit Master title style</a:t>
            </a:r>
            <a:endParaRPr lang="ar-SY"/>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Y"/>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718B3B-2F39-4D84-B1E7-2F0195BB17EE}" type="datetimeFigureOut">
              <a:rPr lang="en-US" smtClean="0"/>
              <a:pPr/>
              <a:t>9/16/2025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5D57101-E87A-4D5C-98D8-050D8C43828C}" type="slidenum">
              <a:rPr lang="en-US" smtClean="0"/>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SY"/>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Y"/>
          </a:p>
        </p:txBody>
      </p:sp>
      <p:sp>
        <p:nvSpPr>
          <p:cNvPr id="4" name="Date Placeholder 3"/>
          <p:cNvSpPr>
            <a:spLocks noGrp="1"/>
          </p:cNvSpPr>
          <p:nvPr>
            <p:ph type="dt" sz="half" idx="10"/>
          </p:nvPr>
        </p:nvSpPr>
        <p:spPr/>
        <p:txBody>
          <a:bodyPr/>
          <a:lstStyle/>
          <a:p>
            <a:fld id="{1D718B3B-2F39-4D84-B1E7-2F0195BB17EE}" type="datetimeFigureOut">
              <a:rPr lang="en-US" smtClean="0"/>
              <a:pPr/>
              <a:t>9/16/2025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D57101-E87A-4D5C-98D8-050D8C43828C}" type="slidenum">
              <a:rPr lang="en-US" smtClean="0"/>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67"/>
            <a:ext cx="2743200" cy="5851525"/>
          </a:xfrm>
        </p:spPr>
        <p:txBody>
          <a:bodyPr vert="eaVert"/>
          <a:lstStyle/>
          <a:p>
            <a:r>
              <a:rPr lang="en-US"/>
              <a:t>Click to edit Master title style</a:t>
            </a:r>
            <a:endParaRPr lang="ar-SY"/>
          </a:p>
        </p:txBody>
      </p:sp>
      <p:sp>
        <p:nvSpPr>
          <p:cNvPr id="3" name="Vertical Text Placeholder 2"/>
          <p:cNvSpPr>
            <a:spLocks noGrp="1"/>
          </p:cNvSpPr>
          <p:nvPr>
            <p:ph type="body" orient="vert" idx="1"/>
          </p:nvPr>
        </p:nvSpPr>
        <p:spPr>
          <a:xfrm>
            <a:off x="609600" y="274667"/>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Y"/>
          </a:p>
        </p:txBody>
      </p:sp>
      <p:sp>
        <p:nvSpPr>
          <p:cNvPr id="4" name="Date Placeholder 3"/>
          <p:cNvSpPr>
            <a:spLocks noGrp="1"/>
          </p:cNvSpPr>
          <p:nvPr>
            <p:ph type="dt" sz="half" idx="10"/>
          </p:nvPr>
        </p:nvSpPr>
        <p:spPr/>
        <p:txBody>
          <a:bodyPr/>
          <a:lstStyle/>
          <a:p>
            <a:fld id="{1D718B3B-2F39-4D84-B1E7-2F0195BB17EE}" type="datetimeFigureOut">
              <a:rPr lang="en-US" smtClean="0"/>
              <a:pPr/>
              <a:t>9/16/2025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D57101-E87A-4D5C-98D8-050D8C43828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6000"/>
            <a:lum/>
          </a:blip>
          <a:srcRect/>
          <a:stretch>
            <a:fillRect t="-75000" b="-75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C4801A57-15EC-F67B-1B63-E4B2D72EA76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73DD78B6-D338-1620-E457-B5BA592714D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7D975A36-09BF-8A7B-6599-8F1D5BFA7BC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718B3B-2F39-4D84-B1E7-2F0195BB17EE}" type="datetimeFigureOut">
              <a:rPr lang="en-US" smtClean="0"/>
              <a:pPr/>
              <a:t>9/16/2025</a:t>
            </a:fld>
            <a:endParaRPr lang="en-US"/>
          </a:p>
        </p:txBody>
      </p:sp>
      <p:sp>
        <p:nvSpPr>
          <p:cNvPr id="5" name="Footer Placeholder 4">
            <a:extLst>
              <a:ext uri="{FF2B5EF4-FFF2-40B4-BE49-F238E27FC236}">
                <a16:creationId xmlns:a16="http://schemas.microsoft.com/office/drawing/2014/main" xmlns="" id="{8EA5C67F-7EB8-8286-AE3E-0C4B83B9DE3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13F97F75-00DC-304C-E43A-3AF361739BD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5D57101-E87A-4D5C-98D8-050D8C43828C}" type="slidenum">
              <a:rPr lang="en-US" smtClean="0"/>
              <a:pPr/>
              <a:t>‹#›</a:t>
            </a:fld>
            <a:endParaRPr lang="en-US"/>
          </a:p>
        </p:txBody>
      </p:sp>
    </p:spTree>
    <p:extLst>
      <p:ext uri="{BB962C8B-B14F-4D97-AF65-F5344CB8AC3E}">
        <p14:creationId xmlns:p14="http://schemas.microsoft.com/office/powerpoint/2010/main" val="3227130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6000"/>
            <a:lum/>
          </a:blip>
          <a:srcRect/>
          <a:stretch>
            <a:fillRect t="-75000" b="-75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1" anchor="ctr">
            <a:normAutofit/>
          </a:bodyPr>
          <a:lstStyle/>
          <a:p>
            <a:r>
              <a:rPr lang="en-US"/>
              <a:t>Click to edit Master title style</a:t>
            </a:r>
            <a:endParaRPr lang="ar-SY"/>
          </a:p>
        </p:txBody>
      </p:sp>
      <p:sp>
        <p:nvSpPr>
          <p:cNvPr id="3" name="Text Placeholder 2"/>
          <p:cNvSpPr>
            <a:spLocks noGrp="1"/>
          </p:cNvSpPr>
          <p:nvPr>
            <p:ph type="body" idx="1"/>
          </p:nvPr>
        </p:nvSpPr>
        <p:spPr>
          <a:xfrm>
            <a:off x="609600" y="1600206"/>
            <a:ext cx="10972800" cy="4525963"/>
          </a:xfrm>
          <a:prstGeom prst="rect">
            <a:avLst/>
          </a:prstGeom>
        </p:spPr>
        <p:txBody>
          <a:bodyPr vert="horz" lIns="91440" tIns="45720" rIns="91440" bIns="45720" rtlCol="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Y"/>
          </a:p>
        </p:txBody>
      </p:sp>
      <p:sp>
        <p:nvSpPr>
          <p:cNvPr id="4" name="Date Placeholder 3"/>
          <p:cNvSpPr>
            <a:spLocks noGrp="1"/>
          </p:cNvSpPr>
          <p:nvPr>
            <p:ph type="dt" sz="half" idx="2"/>
          </p:nvPr>
        </p:nvSpPr>
        <p:spPr>
          <a:xfrm>
            <a:off x="8737600" y="6356379"/>
            <a:ext cx="28448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D718B3B-2F39-4D84-B1E7-2F0195BB17EE}" type="datetimeFigureOut">
              <a:rPr lang="en-US" smtClean="0"/>
              <a:pPr/>
              <a:t>9/16/2025</a:t>
            </a:fld>
            <a:endParaRPr lang="en-US"/>
          </a:p>
        </p:txBody>
      </p:sp>
      <p:sp>
        <p:nvSpPr>
          <p:cNvPr id="5" name="Footer Placeholder 4"/>
          <p:cNvSpPr>
            <a:spLocks noGrp="1"/>
          </p:cNvSpPr>
          <p:nvPr>
            <p:ph type="ftr" sz="quarter" idx="3"/>
          </p:nvPr>
        </p:nvSpPr>
        <p:spPr>
          <a:xfrm>
            <a:off x="4165600" y="6356379"/>
            <a:ext cx="3860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09600" y="6356379"/>
            <a:ext cx="28448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95D57101-E87A-4D5C-98D8-050D8C43828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Y"/>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audio" Target="../media/media2.m4a"/><Relationship Id="rId2" Type="http://schemas.microsoft.com/office/2007/relationships/media" Target="../media/media2.m4a"/><Relationship Id="rId1" Type="http://schemas.openxmlformats.org/officeDocument/2006/relationships/themeOverride" Target="../theme/themeOverride1.xml"/><Relationship Id="rId5" Type="http://schemas.openxmlformats.org/officeDocument/2006/relationships/image" Target="../media/image2.png"/><Relationship Id="rId4"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audio" Target="../media/media3.m4a"/><Relationship Id="rId2" Type="http://schemas.microsoft.com/office/2007/relationships/media" Target="../media/media3.m4a"/><Relationship Id="rId1" Type="http://schemas.openxmlformats.org/officeDocument/2006/relationships/tags" Target="../tags/tag1.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audio" Target="../media/media5.m4a"/><Relationship Id="rId7" Type="http://schemas.openxmlformats.org/officeDocument/2006/relationships/image" Target="../media/image2.png"/><Relationship Id="rId2" Type="http://schemas.microsoft.com/office/2007/relationships/media" Target="../media/media5.m4a"/><Relationship Id="rId1" Type="http://schemas.openxmlformats.org/officeDocument/2006/relationships/tags" Target="../tags/tag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audio" Target="../media/media6.m4a"/><Relationship Id="rId2" Type="http://schemas.microsoft.com/office/2007/relationships/media" Target="../media/media6.m4a"/><Relationship Id="rId1" Type="http://schemas.openxmlformats.org/officeDocument/2006/relationships/tags" Target="../tags/tag3.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audio" Target="../media/media7.m4a"/><Relationship Id="rId2" Type="http://schemas.microsoft.com/office/2007/relationships/media" Target="../media/media7.m4a"/><Relationship Id="rId1" Type="http://schemas.openxmlformats.org/officeDocument/2006/relationships/tags" Target="../tags/tag4.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audio" Target="../media/media8.m4a"/><Relationship Id="rId7" Type="http://schemas.openxmlformats.org/officeDocument/2006/relationships/image" Target="../media/image2.png"/><Relationship Id="rId2" Type="http://schemas.microsoft.com/office/2007/relationships/media" Target="../media/media8.m4a"/><Relationship Id="rId1" Type="http://schemas.openxmlformats.org/officeDocument/2006/relationships/tags" Target="../tags/tag5.xml"/><Relationship Id="rId6" Type="http://schemas.openxmlformats.org/officeDocument/2006/relationships/image" Target="../media/image6.png"/><Relationship Id="rId5" Type="http://schemas.microsoft.com/office/2011/relationships/inkAction" Target="../ink/inkAction1.xml"/><Relationship Id="rId4"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2.png"/><Relationship Id="rId5" Type="http://schemas.openxmlformats.org/officeDocument/2006/relationships/image" Target="../media/image7.png"/><Relationship Id="rId4" Type="http://schemas.microsoft.com/office/2011/relationships/inkAction" Target="../ink/inkAction2.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2.png"/><Relationship Id="rId5" Type="http://schemas.openxmlformats.org/officeDocument/2006/relationships/image" Target="../media/image8.png"/><Relationship Id="rId4" Type="http://schemas.microsoft.com/office/2011/relationships/inkAction" Target="../ink/inkAction3.xml"/></Relationships>
</file>

<file path=ppt/slides/_rels/slide11.xml.rels><?xml version="1.0" encoding="UTF-8" standalone="yes"?>
<Relationships xmlns="http://schemas.openxmlformats.org/package/2006/relationships"><Relationship Id="rId3" Type="http://schemas.openxmlformats.org/officeDocument/2006/relationships/audio" Target="../media/media11.m4a"/><Relationship Id="rId7" Type="http://schemas.openxmlformats.org/officeDocument/2006/relationships/image" Target="../media/image2.png"/><Relationship Id="rId2" Type="http://schemas.microsoft.com/office/2007/relationships/media" Target="../media/media11.m4a"/><Relationship Id="rId1" Type="http://schemas.openxmlformats.org/officeDocument/2006/relationships/tags" Target="../tags/tag6.xml"/><Relationship Id="rId6" Type="http://schemas.openxmlformats.org/officeDocument/2006/relationships/image" Target="../media/image9.png"/><Relationship Id="rId5" Type="http://schemas.microsoft.com/office/2011/relationships/inkAction" Target="../ink/inkAction4.xml"/><Relationship Id="rId4"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audio" Target="../media/media12.m4a"/><Relationship Id="rId2" Type="http://schemas.microsoft.com/office/2007/relationships/media" Target="../media/media12.m4a"/><Relationship Id="rId1" Type="http://schemas.openxmlformats.org/officeDocument/2006/relationships/tags" Target="../tags/tag7.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audio" Target="../media/media13.m4a"/><Relationship Id="rId2" Type="http://schemas.microsoft.com/office/2007/relationships/media" Target="../media/media13.m4a"/><Relationship Id="rId1" Type="http://schemas.openxmlformats.org/officeDocument/2006/relationships/tags" Target="../tags/tag8.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audio" Target="../media/media15.m4a"/><Relationship Id="rId2" Type="http://schemas.microsoft.com/office/2007/relationships/media" Target="../media/media15.m4a"/><Relationship Id="rId1" Type="http://schemas.openxmlformats.org/officeDocument/2006/relationships/tags" Target="../tags/tag9.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audio" Target="../media/media16.m4a"/><Relationship Id="rId2" Type="http://schemas.microsoft.com/office/2007/relationships/media" Target="../media/media16.m4a"/><Relationship Id="rId1" Type="http://schemas.openxmlformats.org/officeDocument/2006/relationships/tags" Target="../tags/tag10.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audio" Target="../media/media17.m4a"/><Relationship Id="rId2" Type="http://schemas.microsoft.com/office/2007/relationships/media" Target="../media/media17.m4a"/><Relationship Id="rId1" Type="http://schemas.openxmlformats.org/officeDocument/2006/relationships/tags" Target="../tags/tag11.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audio" Target="../media/media18.m4a"/><Relationship Id="rId2" Type="http://schemas.microsoft.com/office/2007/relationships/media" Target="../media/media18.m4a"/><Relationship Id="rId1" Type="http://schemas.openxmlformats.org/officeDocument/2006/relationships/tags" Target="../tags/tag12.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audio" Target="../media/media19.m4a"/><Relationship Id="rId2" Type="http://schemas.microsoft.com/office/2007/relationships/media" Target="../media/media19.m4a"/><Relationship Id="rId1" Type="http://schemas.openxmlformats.org/officeDocument/2006/relationships/tags" Target="../tags/tag13.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audio" Target="../media/media20.m4a"/><Relationship Id="rId2" Type="http://schemas.microsoft.com/office/2007/relationships/media" Target="../media/media20.m4a"/><Relationship Id="rId1" Type="http://schemas.openxmlformats.org/officeDocument/2006/relationships/tags" Target="../tags/tag14.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4a"/><Relationship Id="rId1" Type="http://schemas.microsoft.com/office/2007/relationships/media" Target="../media/media21.m4a"/><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5C125AA-CABC-241E-49C3-2F407EF2B02F}"/>
              </a:ext>
            </a:extLst>
          </p:cNvPr>
          <p:cNvSpPr>
            <a:spLocks noGrp="1"/>
          </p:cNvSpPr>
          <p:nvPr>
            <p:ph type="ctrTitle"/>
          </p:nvPr>
        </p:nvSpPr>
        <p:spPr>
          <a:xfrm>
            <a:off x="1524000" y="1122363"/>
            <a:ext cx="8653670" cy="878715"/>
          </a:xfrm>
        </p:spPr>
        <p:txBody>
          <a:bodyPr>
            <a:normAutofit fontScale="90000"/>
          </a:bodyPr>
          <a:lstStyle/>
          <a:p>
            <a:r>
              <a:rPr lang="en-US" b="1" dirty="0">
                <a:solidFill>
                  <a:schemeClr val="accent6">
                    <a:lumMod val="50000"/>
                  </a:schemeClr>
                </a:solidFill>
              </a:rPr>
              <a:t>New English File </a:t>
            </a:r>
            <a:r>
              <a:rPr lang="en-US" dirty="0"/>
              <a:t/>
            </a:r>
            <a:br>
              <a:rPr lang="en-US" dirty="0"/>
            </a:br>
            <a:endParaRPr lang="en-US" dirty="0"/>
          </a:p>
        </p:txBody>
      </p:sp>
      <p:sp>
        <p:nvSpPr>
          <p:cNvPr id="3" name="Subtitle 2">
            <a:extLst>
              <a:ext uri="{FF2B5EF4-FFF2-40B4-BE49-F238E27FC236}">
                <a16:creationId xmlns:a16="http://schemas.microsoft.com/office/drawing/2014/main" xmlns="" id="{18B1C1C4-8963-DE6E-9CE9-DC34F9804664}"/>
              </a:ext>
            </a:extLst>
          </p:cNvPr>
          <p:cNvSpPr>
            <a:spLocks noGrp="1"/>
          </p:cNvSpPr>
          <p:nvPr>
            <p:ph type="subTitle" idx="1"/>
          </p:nvPr>
        </p:nvSpPr>
        <p:spPr>
          <a:xfrm>
            <a:off x="1364974" y="1122363"/>
            <a:ext cx="8653670" cy="878715"/>
          </a:xfrm>
        </p:spPr>
        <p:txBody>
          <a:bodyPr>
            <a:normAutofit fontScale="92500" lnSpcReduction="10000"/>
          </a:bodyPr>
          <a:lstStyle/>
          <a:p>
            <a:r>
              <a:rPr lang="en-US" sz="3200" b="1" dirty="0">
                <a:solidFill>
                  <a:schemeClr val="accent2">
                    <a:lumMod val="75000"/>
                  </a:schemeClr>
                </a:solidFill>
              </a:rPr>
              <a:t>Intermediate</a:t>
            </a:r>
          </a:p>
          <a:p>
            <a:r>
              <a:rPr lang="en-US" sz="2600" b="1" dirty="0">
                <a:solidFill>
                  <a:schemeClr val="accent6">
                    <a:lumMod val="75000"/>
                  </a:schemeClr>
                </a:solidFill>
              </a:rPr>
              <a:t>Session 15</a:t>
            </a:r>
          </a:p>
        </p:txBody>
      </p:sp>
      <p:pic>
        <p:nvPicPr>
          <p:cNvPr id="4" name="Audio 3">
            <a:hlinkClick r:id="" action="ppaction://media"/>
            <a:extLst>
              <a:ext uri="{FF2B5EF4-FFF2-40B4-BE49-F238E27FC236}">
                <a16:creationId xmlns:a16="http://schemas.microsoft.com/office/drawing/2014/main" xmlns="" id="{8B3E0788-F6B9-63B3-3D5B-308D6D65D976}"/>
              </a:ext>
            </a:extLst>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500204347"/>
      </p:ext>
    </p:extLst>
  </p:cSld>
  <p:clrMapOvr>
    <a:masterClrMapping/>
  </p:clrMapOvr>
  <mc:AlternateContent xmlns:mc="http://schemas.openxmlformats.org/markup-compatibility/2006" xmlns:p14="http://schemas.microsoft.com/office/powerpoint/2010/main">
    <mc:Choice Requires="p14">
      <p:transition spd="slow" p14:dur="2000" advTm="4606"/>
    </mc:Choice>
    <mc:Fallback xmlns="">
      <p:transition spd="slow" advTm="46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59FF6C63-EDB0-C63C-80E7-4BE11AE411F6}"/>
              </a:ext>
            </a:extLst>
          </p:cNvPr>
          <p:cNvSpPr>
            <a:spLocks noGrp="1"/>
          </p:cNvSpPr>
          <p:nvPr>
            <p:ph idx="1"/>
          </p:nvPr>
        </p:nvSpPr>
        <p:spPr/>
        <p:txBody>
          <a:bodyPr>
            <a:normAutofit fontScale="92500" lnSpcReduction="10000"/>
          </a:bodyPr>
          <a:lstStyle/>
          <a:p>
            <a:pPr marL="0" indent="0" algn="ctr">
              <a:lnSpc>
                <a:spcPct val="200000"/>
              </a:lnSpc>
              <a:buNone/>
            </a:pPr>
            <a:r>
              <a:rPr lang="en-US" sz="6000" b="1" dirty="0">
                <a:effectLst/>
                <a:latin typeface="Calibri" panose="020F0502020204030204" pitchFamily="34" charset="0"/>
                <a:ea typeface="Calibri" panose="020F0502020204030204" pitchFamily="34" charset="0"/>
                <a:cs typeface="Arial" panose="020B0604020202020204" pitchFamily="34" charset="0"/>
              </a:rPr>
              <a:t>Unit 4</a:t>
            </a:r>
          </a:p>
          <a:p>
            <a:pPr marL="0" indent="0" algn="ctr">
              <a:lnSpc>
                <a:spcPct val="200000"/>
              </a:lnSpc>
              <a:buNone/>
            </a:pPr>
            <a:r>
              <a:rPr lang="en-US" sz="4400" b="1" dirty="0">
                <a:solidFill>
                  <a:schemeClr val="accent6">
                    <a:lumMod val="50000"/>
                  </a:schemeClr>
                </a:solidFill>
                <a:effectLst/>
                <a:latin typeface="Calibri" panose="020F0502020204030204" pitchFamily="34" charset="0"/>
                <a:ea typeface="Calibri" panose="020F0502020204030204" pitchFamily="34" charset="0"/>
                <a:cs typeface="Arial" panose="020B0604020202020204" pitchFamily="34" charset="0"/>
              </a:rPr>
              <a:t> Part </a:t>
            </a:r>
            <a:r>
              <a:rPr lang="en-US" sz="4400" b="1" dirty="0">
                <a:solidFill>
                  <a:schemeClr val="accent6">
                    <a:lumMod val="50000"/>
                  </a:schemeClr>
                </a:solidFill>
                <a:latin typeface="Calibri" panose="020F0502020204030204" pitchFamily="34" charset="0"/>
                <a:ea typeface="Calibri" panose="020F0502020204030204" pitchFamily="34" charset="0"/>
                <a:cs typeface="Arial" panose="020B0604020202020204" pitchFamily="34" charset="0"/>
              </a:rPr>
              <a:t>C</a:t>
            </a:r>
            <a:endParaRPr lang="en-US" sz="4400" b="1" dirty="0">
              <a:solidFill>
                <a:schemeClr val="accent6">
                  <a:lumMod val="50000"/>
                </a:schemeClr>
              </a:solidFill>
              <a:effectLst/>
              <a:latin typeface="Calibri" panose="020F0502020204030204" pitchFamily="34" charset="0"/>
              <a:ea typeface="Calibri" panose="020F0502020204030204" pitchFamily="34" charset="0"/>
              <a:cs typeface="Arial" panose="020B0604020202020204" pitchFamily="34" charset="0"/>
            </a:endParaRPr>
          </a:p>
          <a:p>
            <a:pPr marL="0" indent="0" algn="ctr">
              <a:lnSpc>
                <a:spcPct val="200000"/>
              </a:lnSpc>
              <a:buNone/>
            </a:pPr>
            <a:r>
              <a:rPr lang="en-US" sz="4400" b="1" dirty="0">
                <a:solidFill>
                  <a:schemeClr val="accent2">
                    <a:lumMod val="75000"/>
                  </a:schemeClr>
                </a:solidFill>
                <a:latin typeface="Calibri" panose="020F0502020204030204" pitchFamily="34" charset="0"/>
                <a:ea typeface="Calibri" panose="020F0502020204030204" pitchFamily="34" charset="0"/>
                <a:cs typeface="Arial" panose="020B0604020202020204" pitchFamily="34" charset="0"/>
              </a:rPr>
              <a:t>1</a:t>
            </a:r>
            <a:r>
              <a:rPr lang="en-US" sz="4400" b="1" dirty="0">
                <a:solidFill>
                  <a:schemeClr val="accent2">
                    <a:lumMod val="75000"/>
                  </a:schemeClr>
                </a:solidFill>
                <a:effectLst/>
                <a:latin typeface="Calibri" panose="020F0502020204030204" pitchFamily="34" charset="0"/>
                <a:ea typeface="Calibri" panose="020F0502020204030204" pitchFamily="34" charset="0"/>
                <a:cs typeface="Arial" panose="020B0604020202020204" pitchFamily="34" charset="0"/>
              </a:rPr>
              <a:t> VOCABULARY </a:t>
            </a:r>
            <a:endParaRPr lang="en-US" sz="4400" dirty="0">
              <a:solidFill>
                <a:schemeClr val="accent2">
                  <a:lumMod val="75000"/>
                </a:schemeClr>
              </a:solidFill>
              <a:effectLst/>
              <a:latin typeface="Calibri" panose="020F0502020204030204" pitchFamily="34" charset="0"/>
              <a:ea typeface="Calibri" panose="020F0502020204030204" pitchFamily="34" charset="0"/>
              <a:cs typeface="Arial" panose="020B0604020202020204" pitchFamily="34" charset="0"/>
            </a:endParaRPr>
          </a:p>
          <a:p>
            <a:pPr marL="0" indent="0">
              <a:buNone/>
            </a:pPr>
            <a:endParaRPr lang="en-US" dirty="0"/>
          </a:p>
        </p:txBody>
      </p:sp>
      <p:pic>
        <p:nvPicPr>
          <p:cNvPr id="2" name="Audio 1">
            <a:hlinkClick r:id="" action="ppaction://media"/>
            <a:extLst>
              <a:ext uri="{FF2B5EF4-FFF2-40B4-BE49-F238E27FC236}">
                <a16:creationId xmlns:a16="http://schemas.microsoft.com/office/drawing/2014/main" xmlns="" id="{38E0E96D-4490-B52C-2041-4446CFBF35DD}"/>
              </a:ext>
            </a:extLst>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12667653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Tm="5536"/>
    </mc:Choice>
    <mc:Fallback xmlns="">
      <p:transition spd="slow" advTm="55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8AADF73A-23A0-C88E-4AD3-5CD79C5DE544}"/>
              </a:ext>
            </a:extLst>
          </p:cNvPr>
          <p:cNvSpPr>
            <a:spLocks noGrp="1"/>
          </p:cNvSpPr>
          <p:nvPr>
            <p:ph idx="1"/>
          </p:nvPr>
        </p:nvSpPr>
        <p:spPr>
          <a:xfrm>
            <a:off x="251791" y="92765"/>
            <a:ext cx="11820939" cy="6480313"/>
          </a:xfrm>
        </p:spPr>
        <p:txBody>
          <a:bodyPr>
            <a:normAutofit/>
          </a:bodyPr>
          <a:lstStyle/>
          <a:p>
            <a:pPr marL="0" indent="0">
              <a:buNone/>
            </a:pPr>
            <a:r>
              <a:rPr lang="en-US" b="1" dirty="0">
                <a:solidFill>
                  <a:schemeClr val="accent6">
                    <a:lumMod val="75000"/>
                  </a:schemeClr>
                </a:solidFill>
              </a:rPr>
              <a:t>Friendship 				Still friends?</a:t>
            </a:r>
          </a:p>
          <a:p>
            <a:pPr marL="0" indent="0">
              <a:buNone/>
            </a:pPr>
            <a:r>
              <a:rPr lang="en-US" b="1" dirty="0"/>
              <a:t>Complete the text with the phrases below.</a:t>
            </a:r>
          </a:p>
          <a:p>
            <a:pPr marL="0" indent="0" algn="ctr">
              <a:buNone/>
            </a:pPr>
            <a:r>
              <a:rPr lang="en-US" dirty="0"/>
              <a:t>argue    close friend    colleague     get on very well     have a lot in common   keep in touch      known      lost touch      met</a:t>
            </a:r>
          </a:p>
          <a:p>
            <a:pPr marL="0" indent="0">
              <a:buNone/>
            </a:pPr>
            <a:r>
              <a:rPr lang="en-US" dirty="0"/>
              <a:t>I have a </a:t>
            </a:r>
            <a:r>
              <a:rPr lang="en-US" u="sng" dirty="0"/>
              <a:t>close friend </a:t>
            </a:r>
            <a:r>
              <a:rPr lang="en-US" dirty="0"/>
              <a:t>called Irene. I’ve ________her for about 15 years now. We ______at work - she was a _________of mine at the company where I used to work, and we used to have our coffee breaks at the same time. We  ______________ although we don't  __________________ - we have quite different interests. We don't work together any more, and when I changed jobs we  __________for a couple of years. But now we  _____________regularly. We phone each other once a week, and we see each other about twice a month. We don't often ________only sometimes about films as we have completely different tastes!</a:t>
            </a:r>
          </a:p>
          <a:p>
            <a:pPr marL="0" indent="0">
              <a:buNone/>
            </a:pPr>
            <a:endParaRPr lang="en-US" dirty="0"/>
          </a:p>
        </p:txBody>
      </p:sp>
      <p:sp>
        <p:nvSpPr>
          <p:cNvPr id="4" name="TextBox 3">
            <a:extLst>
              <a:ext uri="{FF2B5EF4-FFF2-40B4-BE49-F238E27FC236}">
                <a16:creationId xmlns:a16="http://schemas.microsoft.com/office/drawing/2014/main" xmlns="" id="{7B224CA4-56E1-D4DF-1807-31F4338FC371}"/>
              </a:ext>
            </a:extLst>
          </p:cNvPr>
          <p:cNvSpPr txBox="1"/>
          <p:nvPr/>
        </p:nvSpPr>
        <p:spPr>
          <a:xfrm>
            <a:off x="5911269" y="1974574"/>
            <a:ext cx="1201867" cy="523220"/>
          </a:xfrm>
          <a:prstGeom prst="rect">
            <a:avLst/>
          </a:prstGeom>
          <a:noFill/>
        </p:spPr>
        <p:txBody>
          <a:bodyPr wrap="none" rtlCol="0">
            <a:spAutoFit/>
          </a:bodyPr>
          <a:lstStyle/>
          <a:p>
            <a:r>
              <a:rPr lang="en-US" sz="2800" b="1" dirty="0">
                <a:solidFill>
                  <a:schemeClr val="accent2">
                    <a:lumMod val="75000"/>
                  </a:schemeClr>
                </a:solidFill>
              </a:rPr>
              <a:t>known</a:t>
            </a:r>
          </a:p>
        </p:txBody>
      </p:sp>
      <p:sp>
        <p:nvSpPr>
          <p:cNvPr id="5" name="TextBox 4">
            <a:extLst>
              <a:ext uri="{FF2B5EF4-FFF2-40B4-BE49-F238E27FC236}">
                <a16:creationId xmlns:a16="http://schemas.microsoft.com/office/drawing/2014/main" xmlns="" id="{18645E27-5E7A-1C7D-A926-70D975FDB7DF}"/>
              </a:ext>
            </a:extLst>
          </p:cNvPr>
          <p:cNvSpPr txBox="1"/>
          <p:nvPr/>
        </p:nvSpPr>
        <p:spPr>
          <a:xfrm>
            <a:off x="507790" y="2381718"/>
            <a:ext cx="780150" cy="523220"/>
          </a:xfrm>
          <a:prstGeom prst="rect">
            <a:avLst/>
          </a:prstGeom>
          <a:noFill/>
        </p:spPr>
        <p:txBody>
          <a:bodyPr wrap="none" rtlCol="0">
            <a:spAutoFit/>
          </a:bodyPr>
          <a:lstStyle/>
          <a:p>
            <a:r>
              <a:rPr lang="en-US" sz="2800" b="1" dirty="0">
                <a:solidFill>
                  <a:schemeClr val="accent2">
                    <a:lumMod val="75000"/>
                  </a:schemeClr>
                </a:solidFill>
              </a:rPr>
              <a:t>met</a:t>
            </a:r>
          </a:p>
        </p:txBody>
      </p:sp>
      <p:sp>
        <p:nvSpPr>
          <p:cNvPr id="6" name="TextBox 5">
            <a:extLst>
              <a:ext uri="{FF2B5EF4-FFF2-40B4-BE49-F238E27FC236}">
                <a16:creationId xmlns:a16="http://schemas.microsoft.com/office/drawing/2014/main" xmlns="" id="{C3311DDA-5C3B-5811-995B-2AC460A089BA}"/>
              </a:ext>
            </a:extLst>
          </p:cNvPr>
          <p:cNvSpPr txBox="1"/>
          <p:nvPr/>
        </p:nvSpPr>
        <p:spPr>
          <a:xfrm>
            <a:off x="4209604" y="2378285"/>
            <a:ext cx="1604798" cy="523220"/>
          </a:xfrm>
          <a:prstGeom prst="rect">
            <a:avLst/>
          </a:prstGeom>
          <a:noFill/>
        </p:spPr>
        <p:txBody>
          <a:bodyPr wrap="none" rtlCol="0">
            <a:spAutoFit/>
          </a:bodyPr>
          <a:lstStyle/>
          <a:p>
            <a:r>
              <a:rPr lang="en-US" sz="2800" b="1" dirty="0">
                <a:solidFill>
                  <a:schemeClr val="accent2">
                    <a:lumMod val="75000"/>
                  </a:schemeClr>
                </a:solidFill>
              </a:rPr>
              <a:t>colleague</a:t>
            </a:r>
          </a:p>
        </p:txBody>
      </p:sp>
      <p:sp>
        <p:nvSpPr>
          <p:cNvPr id="7" name="TextBox 6">
            <a:extLst>
              <a:ext uri="{FF2B5EF4-FFF2-40B4-BE49-F238E27FC236}">
                <a16:creationId xmlns:a16="http://schemas.microsoft.com/office/drawing/2014/main" xmlns="" id="{2041CA36-9C1C-96BC-7346-9B8CC2973E9E}"/>
              </a:ext>
            </a:extLst>
          </p:cNvPr>
          <p:cNvSpPr txBox="1"/>
          <p:nvPr/>
        </p:nvSpPr>
        <p:spPr>
          <a:xfrm>
            <a:off x="296932" y="3107874"/>
            <a:ext cx="2554289" cy="523220"/>
          </a:xfrm>
          <a:prstGeom prst="rect">
            <a:avLst/>
          </a:prstGeom>
          <a:noFill/>
        </p:spPr>
        <p:txBody>
          <a:bodyPr wrap="none" rtlCol="0">
            <a:spAutoFit/>
          </a:bodyPr>
          <a:lstStyle/>
          <a:p>
            <a:r>
              <a:rPr lang="en-US" sz="2800" b="1" dirty="0">
                <a:solidFill>
                  <a:schemeClr val="accent2">
                    <a:lumMod val="75000"/>
                  </a:schemeClr>
                </a:solidFill>
              </a:rPr>
              <a:t>get on very well</a:t>
            </a:r>
          </a:p>
        </p:txBody>
      </p:sp>
      <p:sp>
        <p:nvSpPr>
          <p:cNvPr id="8" name="TextBox 7">
            <a:extLst>
              <a:ext uri="{FF2B5EF4-FFF2-40B4-BE49-F238E27FC236}">
                <a16:creationId xmlns:a16="http://schemas.microsoft.com/office/drawing/2014/main" xmlns="" id="{F9443166-FBFE-05C0-6920-F981F56CEA30}"/>
              </a:ext>
            </a:extLst>
          </p:cNvPr>
          <p:cNvSpPr txBox="1"/>
          <p:nvPr/>
        </p:nvSpPr>
        <p:spPr>
          <a:xfrm>
            <a:off x="5561326" y="3133899"/>
            <a:ext cx="3398174" cy="523220"/>
          </a:xfrm>
          <a:prstGeom prst="rect">
            <a:avLst/>
          </a:prstGeom>
          <a:noFill/>
        </p:spPr>
        <p:txBody>
          <a:bodyPr wrap="none" rtlCol="0">
            <a:spAutoFit/>
          </a:bodyPr>
          <a:lstStyle/>
          <a:p>
            <a:r>
              <a:rPr lang="en-US" sz="2800" b="1" dirty="0">
                <a:solidFill>
                  <a:schemeClr val="accent2">
                    <a:lumMod val="75000"/>
                  </a:schemeClr>
                </a:solidFill>
              </a:rPr>
              <a:t>have a lot in common</a:t>
            </a:r>
          </a:p>
        </p:txBody>
      </p:sp>
      <p:sp>
        <p:nvSpPr>
          <p:cNvPr id="9" name="TextBox 8">
            <a:extLst>
              <a:ext uri="{FF2B5EF4-FFF2-40B4-BE49-F238E27FC236}">
                <a16:creationId xmlns:a16="http://schemas.microsoft.com/office/drawing/2014/main" xmlns="" id="{8913A448-4CAD-F135-B97C-FF925FCDFB39}"/>
              </a:ext>
            </a:extLst>
          </p:cNvPr>
          <p:cNvSpPr txBox="1"/>
          <p:nvPr/>
        </p:nvSpPr>
        <p:spPr>
          <a:xfrm>
            <a:off x="973142" y="3920891"/>
            <a:ext cx="1659878" cy="523220"/>
          </a:xfrm>
          <a:prstGeom prst="rect">
            <a:avLst/>
          </a:prstGeom>
          <a:noFill/>
        </p:spPr>
        <p:txBody>
          <a:bodyPr wrap="none" rtlCol="0">
            <a:spAutoFit/>
          </a:bodyPr>
          <a:lstStyle/>
          <a:p>
            <a:r>
              <a:rPr lang="en-US" sz="2800" b="1" dirty="0">
                <a:solidFill>
                  <a:schemeClr val="accent2">
                    <a:lumMod val="75000"/>
                  </a:schemeClr>
                </a:solidFill>
              </a:rPr>
              <a:t>lost touch</a:t>
            </a:r>
          </a:p>
        </p:txBody>
      </p:sp>
      <p:sp>
        <p:nvSpPr>
          <p:cNvPr id="10" name="TextBox 9">
            <a:extLst>
              <a:ext uri="{FF2B5EF4-FFF2-40B4-BE49-F238E27FC236}">
                <a16:creationId xmlns:a16="http://schemas.microsoft.com/office/drawing/2014/main" xmlns="" id="{68670CC8-6398-0AE6-0870-350675352D57}"/>
              </a:ext>
            </a:extLst>
          </p:cNvPr>
          <p:cNvSpPr txBox="1"/>
          <p:nvPr/>
        </p:nvSpPr>
        <p:spPr>
          <a:xfrm>
            <a:off x="7670252" y="3886080"/>
            <a:ext cx="2195922" cy="523220"/>
          </a:xfrm>
          <a:prstGeom prst="rect">
            <a:avLst/>
          </a:prstGeom>
          <a:noFill/>
        </p:spPr>
        <p:txBody>
          <a:bodyPr wrap="none" rtlCol="0">
            <a:spAutoFit/>
          </a:bodyPr>
          <a:lstStyle/>
          <a:p>
            <a:r>
              <a:rPr lang="en-US" sz="2800" b="1" dirty="0">
                <a:solidFill>
                  <a:schemeClr val="accent2">
                    <a:lumMod val="75000"/>
                  </a:schemeClr>
                </a:solidFill>
              </a:rPr>
              <a:t>keep in touch</a:t>
            </a:r>
          </a:p>
        </p:txBody>
      </p:sp>
      <p:sp>
        <p:nvSpPr>
          <p:cNvPr id="11" name="TextBox 10">
            <a:extLst>
              <a:ext uri="{FF2B5EF4-FFF2-40B4-BE49-F238E27FC236}">
                <a16:creationId xmlns:a16="http://schemas.microsoft.com/office/drawing/2014/main" xmlns="" id="{EC5525ED-7771-183A-1FD3-6D9F77C9A1CA}"/>
              </a:ext>
            </a:extLst>
          </p:cNvPr>
          <p:cNvSpPr txBox="1"/>
          <p:nvPr/>
        </p:nvSpPr>
        <p:spPr>
          <a:xfrm>
            <a:off x="2118007" y="4578866"/>
            <a:ext cx="1030026" cy="523220"/>
          </a:xfrm>
          <a:prstGeom prst="rect">
            <a:avLst/>
          </a:prstGeom>
          <a:noFill/>
        </p:spPr>
        <p:txBody>
          <a:bodyPr wrap="none" rtlCol="0">
            <a:spAutoFit/>
          </a:bodyPr>
          <a:lstStyle/>
          <a:p>
            <a:r>
              <a:rPr lang="en-US" sz="2800" b="1" dirty="0">
                <a:solidFill>
                  <a:schemeClr val="accent2">
                    <a:lumMod val="75000"/>
                  </a:schemeClr>
                </a:solidFill>
              </a:rPr>
              <a:t>argue</a:t>
            </a:r>
          </a:p>
        </p:txBody>
      </p:sp>
      <p:pic>
        <p:nvPicPr>
          <p:cNvPr id="12" name="Audio 11">
            <a:hlinkClick r:id="" action="ppaction://media"/>
            <a:extLst>
              <a:ext uri="{FF2B5EF4-FFF2-40B4-BE49-F238E27FC236}">
                <a16:creationId xmlns:a16="http://schemas.microsoft.com/office/drawing/2014/main" xmlns="" id="{B93416E3-0648-8BBF-D83D-EAFF42DB30CB}"/>
              </a:ext>
            </a:extLst>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3309810389"/>
      </p:ext>
    </p:extLst>
  </p:cSld>
  <p:clrMapOvr>
    <a:masterClrMapping/>
  </p:clrMapOvr>
  <mc:AlternateContent xmlns:mc="http://schemas.openxmlformats.org/markup-compatibility/2006" xmlns:p14="http://schemas.microsoft.com/office/powerpoint/2010/main">
    <mc:Choice Requires="p14">
      <p:transition spd="slow" p14:dur="2000" advTm="160294"/>
    </mc:Choice>
    <mc:Fallback xmlns="">
      <p:transition spd="slow" advTm="1602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39" fill="hold" display="0">
                  <p:stCondLst>
                    <p:cond delay="indefinite"/>
                  </p:stCondLst>
                  <p:endCondLst>
                    <p:cond evt="onStopAudio" delay="0">
                      <p:tgtEl>
                        <p:sldTgt/>
                      </p:tgtEl>
                    </p:cond>
                  </p:endCondLst>
                </p:cTn>
                <p:tgtEl>
                  <p:spTgt spid="1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59FF6C63-EDB0-C63C-80E7-4BE11AE411F6}"/>
              </a:ext>
            </a:extLst>
          </p:cNvPr>
          <p:cNvSpPr>
            <a:spLocks noGrp="1"/>
          </p:cNvSpPr>
          <p:nvPr>
            <p:ph idx="1"/>
          </p:nvPr>
        </p:nvSpPr>
        <p:spPr/>
        <p:txBody>
          <a:bodyPr>
            <a:normAutofit fontScale="92500" lnSpcReduction="10000"/>
          </a:bodyPr>
          <a:lstStyle/>
          <a:p>
            <a:pPr marL="0" indent="0" algn="ctr">
              <a:lnSpc>
                <a:spcPct val="200000"/>
              </a:lnSpc>
              <a:buNone/>
            </a:pPr>
            <a:r>
              <a:rPr lang="en-US" sz="6000" b="1" dirty="0">
                <a:effectLst/>
                <a:latin typeface="Calibri" panose="020F0502020204030204" pitchFamily="34" charset="0"/>
                <a:ea typeface="Calibri" panose="020F0502020204030204" pitchFamily="34" charset="0"/>
                <a:cs typeface="Arial" panose="020B0604020202020204" pitchFamily="34" charset="0"/>
              </a:rPr>
              <a:t>Unit 4</a:t>
            </a:r>
          </a:p>
          <a:p>
            <a:pPr marL="0" indent="0" algn="ctr">
              <a:lnSpc>
                <a:spcPct val="200000"/>
              </a:lnSpc>
              <a:buNone/>
            </a:pPr>
            <a:r>
              <a:rPr lang="en-US" sz="4400" b="1" dirty="0">
                <a:solidFill>
                  <a:schemeClr val="accent6">
                    <a:lumMod val="50000"/>
                  </a:schemeClr>
                </a:solidFill>
                <a:effectLst/>
                <a:latin typeface="Calibri" panose="020F0502020204030204" pitchFamily="34" charset="0"/>
                <a:ea typeface="Calibri" panose="020F0502020204030204" pitchFamily="34" charset="0"/>
                <a:cs typeface="Arial" panose="020B0604020202020204" pitchFamily="34" charset="0"/>
              </a:rPr>
              <a:t> Part </a:t>
            </a:r>
            <a:r>
              <a:rPr lang="en-US" sz="4400" b="1" dirty="0">
                <a:solidFill>
                  <a:schemeClr val="accent6">
                    <a:lumMod val="50000"/>
                  </a:schemeClr>
                </a:solidFill>
                <a:latin typeface="Calibri" panose="020F0502020204030204" pitchFamily="34" charset="0"/>
                <a:ea typeface="Calibri" panose="020F0502020204030204" pitchFamily="34" charset="0"/>
                <a:cs typeface="Arial" panose="020B0604020202020204" pitchFamily="34" charset="0"/>
              </a:rPr>
              <a:t>C</a:t>
            </a:r>
            <a:endParaRPr lang="en-US" sz="4400" b="1" dirty="0">
              <a:solidFill>
                <a:schemeClr val="accent6">
                  <a:lumMod val="50000"/>
                </a:schemeClr>
              </a:solidFill>
              <a:effectLst/>
              <a:latin typeface="Calibri" panose="020F0502020204030204" pitchFamily="34" charset="0"/>
              <a:ea typeface="Calibri" panose="020F0502020204030204" pitchFamily="34" charset="0"/>
              <a:cs typeface="Arial" panose="020B0604020202020204" pitchFamily="34" charset="0"/>
            </a:endParaRPr>
          </a:p>
          <a:p>
            <a:pPr marL="0" indent="0" algn="ctr">
              <a:lnSpc>
                <a:spcPct val="200000"/>
              </a:lnSpc>
              <a:buNone/>
            </a:pPr>
            <a:r>
              <a:rPr lang="en-US" sz="4400" b="1" dirty="0">
                <a:solidFill>
                  <a:schemeClr val="accent2">
                    <a:lumMod val="75000"/>
                  </a:schemeClr>
                </a:solidFill>
                <a:latin typeface="Calibri" panose="020F0502020204030204" pitchFamily="34" charset="0"/>
                <a:ea typeface="Calibri" panose="020F0502020204030204" pitchFamily="34" charset="0"/>
                <a:cs typeface="Arial" panose="020B0604020202020204" pitchFamily="34" charset="0"/>
              </a:rPr>
              <a:t>2 GRAMMAR</a:t>
            </a:r>
            <a:endParaRPr lang="en-US" sz="4400" dirty="0">
              <a:solidFill>
                <a:schemeClr val="accent2">
                  <a:lumMod val="75000"/>
                </a:schemeClr>
              </a:solidFill>
              <a:effectLst/>
              <a:latin typeface="Calibri" panose="020F0502020204030204" pitchFamily="34" charset="0"/>
              <a:ea typeface="Calibri" panose="020F0502020204030204" pitchFamily="34" charset="0"/>
              <a:cs typeface="Arial" panose="020B0604020202020204" pitchFamily="34" charset="0"/>
            </a:endParaRPr>
          </a:p>
          <a:p>
            <a:pPr marL="0" indent="0">
              <a:buNone/>
            </a:pPr>
            <a:endParaRPr lang="en-US" dirty="0"/>
          </a:p>
        </p:txBody>
      </p:sp>
      <p:pic>
        <p:nvPicPr>
          <p:cNvPr id="2" name="Audio 1">
            <a:hlinkClick r:id="" action="ppaction://media"/>
            <a:extLst>
              <a:ext uri="{FF2B5EF4-FFF2-40B4-BE49-F238E27FC236}">
                <a16:creationId xmlns:a16="http://schemas.microsoft.com/office/drawing/2014/main" xmlns="" id="{7066C201-902E-3E7D-6876-4DEE579ECEC4}"/>
              </a:ext>
            </a:extLst>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369871547"/>
      </p:ext>
    </p:extLst>
  </p:cSld>
  <p:clrMapOvr>
    <a:masterClrMapping/>
  </p:clrMapOvr>
  <mc:AlternateContent xmlns:mc="http://schemas.openxmlformats.org/markup-compatibility/2006" xmlns:p14="http://schemas.microsoft.com/office/powerpoint/2010/main">
    <mc:Choice Requires="p14">
      <p:transition spd="slow" p14:dur="2000" advTm="4491"/>
    </mc:Choice>
    <mc:Fallback xmlns="">
      <p:transition spd="slow" advTm="44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8AADF73A-23A0-C88E-4AD3-5CD79C5DE544}"/>
              </a:ext>
            </a:extLst>
          </p:cNvPr>
          <p:cNvSpPr>
            <a:spLocks noGrp="1"/>
          </p:cNvSpPr>
          <p:nvPr>
            <p:ph idx="1"/>
          </p:nvPr>
        </p:nvSpPr>
        <p:spPr>
          <a:xfrm>
            <a:off x="437321" y="119270"/>
            <a:ext cx="11237843" cy="6738730"/>
          </a:xfrm>
        </p:spPr>
        <p:txBody>
          <a:bodyPr>
            <a:normAutofit fontScale="85000" lnSpcReduction="20000"/>
          </a:bodyPr>
          <a:lstStyle/>
          <a:p>
            <a:pPr marL="0" indent="0">
              <a:buNone/>
            </a:pPr>
            <a:r>
              <a:rPr lang="en-US" b="1" dirty="0">
                <a:solidFill>
                  <a:schemeClr val="accent6">
                    <a:lumMod val="75000"/>
                  </a:schemeClr>
                </a:solidFill>
              </a:rPr>
              <a:t>Read about the Friends Reunited website and answer the questions?</a:t>
            </a:r>
          </a:p>
          <a:p>
            <a:pPr marL="0" indent="0">
              <a:buNone/>
            </a:pPr>
            <a:r>
              <a:rPr lang="en-US" b="1" dirty="0"/>
              <a:t>What's it for?  How do you use it?</a:t>
            </a:r>
          </a:p>
          <a:p>
            <a:pPr marL="0" indent="0" algn="just">
              <a:buNone/>
            </a:pPr>
            <a:r>
              <a:rPr lang="en-US" dirty="0">
                <a:solidFill>
                  <a:schemeClr val="accent2">
                    <a:lumMod val="75000"/>
                  </a:schemeClr>
                </a:solidFill>
              </a:rPr>
              <a:t>It’s for finding out what old friends are doing, and getting back in touch with them. You find the web page for your old school or workplace and add your name to the list. You can also put a photo and some information. If you want to send a message to someone on the list, you do this via Friends Reunited, not personal emails.</a:t>
            </a:r>
          </a:p>
          <a:p>
            <a:pPr marL="0" indent="0">
              <a:buNone/>
            </a:pPr>
            <a:endParaRPr lang="en-US" b="1" dirty="0"/>
          </a:p>
          <a:p>
            <a:pPr marL="0" indent="0">
              <a:buNone/>
            </a:pPr>
            <a:endParaRPr lang="en-US" b="1" i="1" u="sng" dirty="0"/>
          </a:p>
          <a:p>
            <a:pPr marL="0" indent="0">
              <a:buNone/>
            </a:pPr>
            <a:endParaRPr lang="en-US" b="1" i="1" u="sng" dirty="0"/>
          </a:p>
          <a:p>
            <a:pPr marL="0" indent="0">
              <a:buNone/>
            </a:pPr>
            <a:endParaRPr lang="en-US" b="1" i="1" u="sng" dirty="0"/>
          </a:p>
          <a:p>
            <a:pPr marL="0" indent="0">
              <a:buNone/>
            </a:pPr>
            <a:endParaRPr lang="en-US" b="1" i="1" u="sng" dirty="0"/>
          </a:p>
          <a:p>
            <a:pPr marL="0" indent="0">
              <a:buNone/>
            </a:pPr>
            <a:r>
              <a:rPr lang="en-US" b="1" i="1" u="sng" dirty="0"/>
              <a:t>Friends Reunited </a:t>
            </a:r>
            <a:r>
              <a:rPr lang="en-US" dirty="0"/>
              <a:t>is a website which helps you to find old friends and let's you read what people you've lost touch with are doing now.</a:t>
            </a:r>
            <a:endParaRPr lang="en-US" sz="2900" b="1" i="1" u="sng" dirty="0"/>
          </a:p>
          <a:p>
            <a:pPr marL="0" indent="0">
              <a:buNone/>
            </a:pPr>
            <a:r>
              <a:rPr lang="en-US" sz="2900" b="1" i="1" u="sng" dirty="0"/>
              <a:t>How does it work?</a:t>
            </a:r>
          </a:p>
          <a:p>
            <a:pPr marL="0" indent="0">
              <a:buNone/>
            </a:pPr>
            <a:r>
              <a:rPr lang="en-US" dirty="0"/>
              <a:t>New visitors find their old schools or workplaces, which are usually listed on the web page, and then add their names to the list of people already registered. They can also post photos and information about what they are doing now. when they want to contact another member, Friends Reunited forwards the message. Communication takes place without revealing personal email addresses or contact details until members decide they want to do so.</a:t>
            </a:r>
          </a:p>
        </p:txBody>
      </p:sp>
      <p:pic>
        <p:nvPicPr>
          <p:cNvPr id="6" name="Picture 5">
            <a:extLst>
              <a:ext uri="{FF2B5EF4-FFF2-40B4-BE49-F238E27FC236}">
                <a16:creationId xmlns:a16="http://schemas.microsoft.com/office/drawing/2014/main" xmlns="" id="{06F7D8C6-4695-EA02-A585-BBC6FEDAFA3F}"/>
              </a:ext>
            </a:extLst>
          </p:cNvPr>
          <p:cNvPicPr>
            <a:picLocks noChangeAspect="1"/>
          </p:cNvPicPr>
          <p:nvPr/>
        </p:nvPicPr>
        <p:blipFill>
          <a:blip r:embed="rId5"/>
          <a:stretch>
            <a:fillRect/>
          </a:stretch>
        </p:blipFill>
        <p:spPr>
          <a:xfrm>
            <a:off x="6698857" y="2119832"/>
            <a:ext cx="2288839" cy="1695658"/>
          </a:xfrm>
          <a:prstGeom prst="rect">
            <a:avLst/>
          </a:prstGeom>
        </p:spPr>
      </p:pic>
      <p:pic>
        <p:nvPicPr>
          <p:cNvPr id="8" name="Picture 7">
            <a:extLst>
              <a:ext uri="{FF2B5EF4-FFF2-40B4-BE49-F238E27FC236}">
                <a16:creationId xmlns:a16="http://schemas.microsoft.com/office/drawing/2014/main" xmlns="" id="{0EF55283-A16F-F8DD-411C-657334B37884}"/>
              </a:ext>
            </a:extLst>
          </p:cNvPr>
          <p:cNvPicPr>
            <a:picLocks noChangeAspect="1"/>
          </p:cNvPicPr>
          <p:nvPr/>
        </p:nvPicPr>
        <p:blipFill>
          <a:blip r:embed="rId6"/>
          <a:stretch>
            <a:fillRect/>
          </a:stretch>
        </p:blipFill>
        <p:spPr>
          <a:xfrm>
            <a:off x="3173009" y="2119832"/>
            <a:ext cx="2196133" cy="1694209"/>
          </a:xfrm>
          <a:prstGeom prst="rect">
            <a:avLst/>
          </a:prstGeom>
        </p:spPr>
      </p:pic>
      <p:pic>
        <p:nvPicPr>
          <p:cNvPr id="4" name="Audio 3">
            <a:hlinkClick r:id="" action="ppaction://media"/>
            <a:extLst>
              <a:ext uri="{FF2B5EF4-FFF2-40B4-BE49-F238E27FC236}">
                <a16:creationId xmlns:a16="http://schemas.microsoft.com/office/drawing/2014/main" xmlns="" id="{FB202808-BB7F-AEF6-BB1C-A57CAA14BBDE}"/>
              </a:ext>
            </a:extLst>
          </p:cNvPr>
          <p:cNvPicPr>
            <a:picLocks noChangeAspect="1"/>
          </p:cNvPicPr>
          <p:nvPr>
            <a:audioFile r:link="rId3"/>
            <p:extLst>
              <p:ext uri="{DAA4B4D4-6D71-4841-9C94-3DE7FCFB9230}">
                <p14:media xmlns:p14="http://schemas.microsoft.com/office/powerpoint/2010/main" r:embed="rId2"/>
              </p:ext>
            </p:extLst>
          </p:nvPr>
        </p:nvPicPr>
        <p:blipFill>
          <a:blip r:embed="rId7"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1850498943"/>
      </p:ext>
    </p:extLst>
  </p:cSld>
  <p:clrMapOvr>
    <a:masterClrMapping/>
  </p:clrMapOvr>
  <mc:AlternateContent xmlns:mc="http://schemas.openxmlformats.org/markup-compatibility/2006" xmlns:p14="http://schemas.microsoft.com/office/powerpoint/2010/main">
    <mc:Choice Requires="p14">
      <p:transition spd="slow" p14:dur="2000" advTm="72131"/>
    </mc:Choice>
    <mc:Fallback xmlns="">
      <p:transition spd="slow" advTm="721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1"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8AADF73A-23A0-C88E-4AD3-5CD79C5DE544}"/>
              </a:ext>
            </a:extLst>
          </p:cNvPr>
          <p:cNvSpPr>
            <a:spLocks noGrp="1"/>
          </p:cNvSpPr>
          <p:nvPr>
            <p:ph idx="1"/>
          </p:nvPr>
        </p:nvSpPr>
        <p:spPr>
          <a:xfrm>
            <a:off x="225287" y="172278"/>
            <a:ext cx="11648661" cy="6685722"/>
          </a:xfrm>
        </p:spPr>
        <p:txBody>
          <a:bodyPr>
            <a:normAutofit lnSpcReduction="10000"/>
          </a:bodyPr>
          <a:lstStyle/>
          <a:p>
            <a:pPr marL="0" indent="0">
              <a:buNone/>
            </a:pPr>
            <a:r>
              <a:rPr lang="en-US" b="1" dirty="0">
                <a:solidFill>
                  <a:schemeClr val="accent6">
                    <a:lumMod val="75000"/>
                  </a:schemeClr>
                </a:solidFill>
              </a:rPr>
              <a:t>Now read about two people who registered on the website. Who did they want to meet? why?</a:t>
            </a:r>
          </a:p>
          <a:p>
            <a:pPr marL="0" indent="0">
              <a:buNone/>
            </a:pPr>
            <a:r>
              <a:rPr lang="en-US" b="1" dirty="0"/>
              <a:t>Complete the texts with the sentences below.</a:t>
            </a:r>
          </a:p>
          <a:p>
            <a:pPr marL="0" indent="0">
              <a:buNone/>
            </a:pPr>
            <a:r>
              <a:rPr lang="en-US" dirty="0"/>
              <a:t>*he used to go to 		*I used to know 		*I used to live 		*used to come 		*we used to go out</a:t>
            </a:r>
          </a:p>
          <a:p>
            <a:pPr marL="0" indent="0">
              <a:buNone/>
            </a:pPr>
            <a:r>
              <a:rPr lang="en-US" b="1" i="1" u="sng" dirty="0">
                <a:solidFill>
                  <a:schemeClr val="accent6">
                    <a:lumMod val="75000"/>
                  </a:schemeClr>
                </a:solidFill>
              </a:rPr>
              <a:t>Carol, 52, from Cornwall</a:t>
            </a:r>
          </a:p>
          <a:p>
            <a:pPr marL="0" indent="0" algn="just">
              <a:buNone/>
            </a:pPr>
            <a:r>
              <a:rPr lang="en-US" dirty="0"/>
              <a:t>When I</a:t>
            </a:r>
            <a:r>
              <a:rPr lang="ar-SA" dirty="0"/>
              <a:t> </a:t>
            </a:r>
            <a:r>
              <a:rPr lang="en-US" dirty="0"/>
              <a:t>was 15 I fell in love with a boy called Robert. I</a:t>
            </a:r>
            <a:r>
              <a:rPr lang="ar-SA" dirty="0"/>
              <a:t> </a:t>
            </a:r>
            <a:r>
              <a:rPr lang="en-US" dirty="0"/>
              <a:t>was at school, a girls' convent, and he was in his first year at university. _____________  in secret because my parents didn't like him at all - Robert was a long-haired hippy who played the guitar. But after a year I broke up with him because my parents were making my life impossible. Robert was very angry, and we completely lost touch. But I</a:t>
            </a:r>
            <a:r>
              <a:rPr lang="ar-SA" dirty="0"/>
              <a:t> </a:t>
            </a:r>
            <a:r>
              <a:rPr lang="en-US" dirty="0"/>
              <a:t>always wondered what had happened to him, and when I heard about Friends Reunited I</a:t>
            </a:r>
            <a:r>
              <a:rPr lang="ar-SA" dirty="0"/>
              <a:t> </a:t>
            </a:r>
            <a:r>
              <a:rPr lang="en-US" dirty="0"/>
              <a:t>decided to try to get in touch again. I'm divorced now, and I</a:t>
            </a:r>
            <a:r>
              <a:rPr lang="ar-SA" dirty="0"/>
              <a:t> </a:t>
            </a:r>
            <a:r>
              <a:rPr lang="en-US" dirty="0"/>
              <a:t>thought 'you never know...’. I remembered the name of the school that _____________ and I went to their web page on Friends Reunited and there was his name! I</a:t>
            </a:r>
            <a:r>
              <a:rPr lang="ar-SA" dirty="0"/>
              <a:t> </a:t>
            </a:r>
            <a:r>
              <a:rPr lang="en-US" dirty="0"/>
              <a:t>sent him an email and two days later I got a reply...</a:t>
            </a:r>
          </a:p>
        </p:txBody>
      </p:sp>
      <p:sp>
        <p:nvSpPr>
          <p:cNvPr id="2" name="TextBox 1">
            <a:extLst>
              <a:ext uri="{FF2B5EF4-FFF2-40B4-BE49-F238E27FC236}">
                <a16:creationId xmlns:a16="http://schemas.microsoft.com/office/drawing/2014/main" xmlns="" id="{A27A622A-D3C8-F72D-9F6C-0A5D51B32961}"/>
              </a:ext>
            </a:extLst>
          </p:cNvPr>
          <p:cNvSpPr txBox="1"/>
          <p:nvPr/>
        </p:nvSpPr>
        <p:spPr>
          <a:xfrm>
            <a:off x="7845287" y="3053474"/>
            <a:ext cx="2576988" cy="461665"/>
          </a:xfrm>
          <a:prstGeom prst="rect">
            <a:avLst/>
          </a:prstGeom>
          <a:noFill/>
        </p:spPr>
        <p:txBody>
          <a:bodyPr wrap="none" rtlCol="0">
            <a:spAutoFit/>
          </a:bodyPr>
          <a:lstStyle/>
          <a:p>
            <a:r>
              <a:rPr lang="en-US" sz="2400" b="1" dirty="0">
                <a:solidFill>
                  <a:schemeClr val="accent2">
                    <a:lumMod val="75000"/>
                  </a:schemeClr>
                </a:solidFill>
              </a:rPr>
              <a:t>We used to go out </a:t>
            </a:r>
          </a:p>
        </p:txBody>
      </p:sp>
      <p:sp>
        <p:nvSpPr>
          <p:cNvPr id="4" name="TextBox 3">
            <a:extLst>
              <a:ext uri="{FF2B5EF4-FFF2-40B4-BE49-F238E27FC236}">
                <a16:creationId xmlns:a16="http://schemas.microsoft.com/office/drawing/2014/main" xmlns="" id="{D471E9D6-6987-84E5-D630-BBFE651DF207}"/>
              </a:ext>
            </a:extLst>
          </p:cNvPr>
          <p:cNvSpPr txBox="1"/>
          <p:nvPr/>
        </p:nvSpPr>
        <p:spPr>
          <a:xfrm>
            <a:off x="225287" y="5418987"/>
            <a:ext cx="2306016" cy="461665"/>
          </a:xfrm>
          <a:prstGeom prst="rect">
            <a:avLst/>
          </a:prstGeom>
          <a:noFill/>
        </p:spPr>
        <p:txBody>
          <a:bodyPr wrap="none" rtlCol="0">
            <a:spAutoFit/>
          </a:bodyPr>
          <a:lstStyle/>
          <a:p>
            <a:r>
              <a:rPr lang="en-US" sz="2400" b="1" dirty="0">
                <a:solidFill>
                  <a:schemeClr val="accent2">
                    <a:lumMod val="75000"/>
                  </a:schemeClr>
                </a:solidFill>
              </a:rPr>
              <a:t>he used to go to </a:t>
            </a:r>
          </a:p>
        </p:txBody>
      </p:sp>
      <p:pic>
        <p:nvPicPr>
          <p:cNvPr id="5" name="Audio 4">
            <a:hlinkClick r:id="" action="ppaction://media"/>
            <a:extLst>
              <a:ext uri="{FF2B5EF4-FFF2-40B4-BE49-F238E27FC236}">
                <a16:creationId xmlns:a16="http://schemas.microsoft.com/office/drawing/2014/main" xmlns="" id="{F6380070-EE0C-3FDC-2586-BF413539F4B6}"/>
              </a:ext>
            </a:extLst>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3688933225"/>
      </p:ext>
    </p:extLst>
  </p:cSld>
  <p:clrMapOvr>
    <a:masterClrMapping/>
  </p:clrMapOvr>
  <mc:AlternateContent xmlns:mc="http://schemas.openxmlformats.org/markup-compatibility/2006" xmlns:p14="http://schemas.microsoft.com/office/powerpoint/2010/main">
    <mc:Choice Requires="p14">
      <p:transition spd="slow" p14:dur="2000" advTm="99646"/>
    </mc:Choice>
    <mc:Fallback xmlns="">
      <p:transition spd="slow" advTm="996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5" fill="hold" display="0">
                  <p:stCondLst>
                    <p:cond delay="indefinite"/>
                  </p:stCondLst>
                  <p:endCondLst>
                    <p:cond evt="onStopAudio" delay="0">
                      <p:tgtEl>
                        <p:sldTgt/>
                      </p:tgtEl>
                    </p:cond>
                  </p:endCondLst>
                </p:cTn>
                <p:tgtEl>
                  <p:spTgt spid="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8AADF73A-23A0-C88E-4AD3-5CD79C5DE544}"/>
              </a:ext>
            </a:extLst>
          </p:cNvPr>
          <p:cNvSpPr>
            <a:spLocks noGrp="1"/>
          </p:cNvSpPr>
          <p:nvPr>
            <p:ph idx="1"/>
          </p:nvPr>
        </p:nvSpPr>
        <p:spPr>
          <a:xfrm>
            <a:off x="477078" y="172278"/>
            <a:ext cx="11410122" cy="6685722"/>
          </a:xfrm>
        </p:spPr>
        <p:txBody>
          <a:bodyPr>
            <a:normAutofit lnSpcReduction="10000"/>
          </a:bodyPr>
          <a:lstStyle/>
          <a:p>
            <a:pPr marL="0" indent="0">
              <a:buNone/>
            </a:pPr>
            <a:r>
              <a:rPr lang="en-US" b="1" dirty="0">
                <a:solidFill>
                  <a:schemeClr val="accent6">
                    <a:lumMod val="75000"/>
                  </a:schemeClr>
                </a:solidFill>
              </a:rPr>
              <a:t>Now read about two people who registered on the website. Who did they want to meet? why?</a:t>
            </a:r>
          </a:p>
          <a:p>
            <a:pPr marL="0" indent="0">
              <a:buNone/>
            </a:pPr>
            <a:r>
              <a:rPr lang="en-US" b="1" dirty="0"/>
              <a:t>Complete the texts with the sentences below.</a:t>
            </a:r>
          </a:p>
          <a:p>
            <a:pPr marL="0" indent="0">
              <a:buNone/>
            </a:pPr>
            <a:r>
              <a:rPr lang="en-US" dirty="0"/>
              <a:t>*he used to go to 		*I used to know 		*I used to live 		*used to come 		*we used to go out</a:t>
            </a:r>
          </a:p>
          <a:p>
            <a:pPr marL="0" indent="0" algn="just">
              <a:buNone/>
            </a:pPr>
            <a:r>
              <a:rPr lang="en-US" sz="2900" b="1" i="1" u="sng" dirty="0">
                <a:solidFill>
                  <a:schemeClr val="accent6">
                    <a:lumMod val="75000"/>
                  </a:schemeClr>
                </a:solidFill>
              </a:rPr>
              <a:t>Alex, 24, from Manchester</a:t>
            </a:r>
          </a:p>
          <a:p>
            <a:pPr marL="0" indent="0" algn="just">
              <a:buNone/>
            </a:pPr>
            <a:r>
              <a:rPr lang="en-US" dirty="0"/>
              <a:t>__________in Manchester but when I</a:t>
            </a:r>
            <a:r>
              <a:rPr lang="ar-SA" dirty="0"/>
              <a:t> </a:t>
            </a:r>
            <a:r>
              <a:rPr lang="en-US" dirty="0"/>
              <a:t>was eighteen my family moved south to London. Two years ago I had a really bad motorbike accident I was in a coma for two weeks and in hospital for six months. I</a:t>
            </a:r>
            <a:r>
              <a:rPr lang="ar-SA" dirty="0"/>
              <a:t> </a:t>
            </a:r>
            <a:r>
              <a:rPr lang="en-US" dirty="0"/>
              <a:t>completely lost my memory, not just of the crash itself but also of my past. While I was in hospital, my family _____________every day and play me my </a:t>
            </a:r>
            <a:r>
              <a:rPr lang="en-US" dirty="0" err="1"/>
              <a:t>favourite</a:t>
            </a:r>
            <a:r>
              <a:rPr lang="en-US" dirty="0"/>
              <a:t> music and show me photos. Little by little I</a:t>
            </a:r>
            <a:r>
              <a:rPr lang="ar-SA" dirty="0"/>
              <a:t> </a:t>
            </a:r>
            <a:r>
              <a:rPr lang="en-US" dirty="0"/>
              <a:t>began to remember who I was and who my family were. But, still couldn't remember anything about the rest of my life. Then my sister had the idea of contacting Friends Reunited. Through them she contacted people ___________ in Manchester when I was at school. She arranged a reunion in a pub near Piccadilly station and I</a:t>
            </a:r>
            <a:r>
              <a:rPr lang="ar-SA" dirty="0"/>
              <a:t> </a:t>
            </a:r>
            <a:r>
              <a:rPr lang="en-US" dirty="0"/>
              <a:t>travelled to Manchester in search of my past.</a:t>
            </a:r>
          </a:p>
        </p:txBody>
      </p:sp>
      <p:sp>
        <p:nvSpPr>
          <p:cNvPr id="2" name="TextBox 1">
            <a:extLst>
              <a:ext uri="{FF2B5EF4-FFF2-40B4-BE49-F238E27FC236}">
                <a16:creationId xmlns:a16="http://schemas.microsoft.com/office/drawing/2014/main" xmlns="" id="{6568C04D-B9C7-2552-DCAD-BB7F48488730}"/>
              </a:ext>
            </a:extLst>
          </p:cNvPr>
          <p:cNvSpPr txBox="1"/>
          <p:nvPr/>
        </p:nvSpPr>
        <p:spPr>
          <a:xfrm>
            <a:off x="477078" y="2669161"/>
            <a:ext cx="1801006" cy="461665"/>
          </a:xfrm>
          <a:prstGeom prst="rect">
            <a:avLst/>
          </a:prstGeom>
          <a:noFill/>
        </p:spPr>
        <p:txBody>
          <a:bodyPr wrap="none" rtlCol="0">
            <a:spAutoFit/>
          </a:bodyPr>
          <a:lstStyle/>
          <a:p>
            <a:r>
              <a:rPr lang="en-US" sz="2400" b="1" dirty="0">
                <a:solidFill>
                  <a:schemeClr val="accent2">
                    <a:lumMod val="75000"/>
                  </a:schemeClr>
                </a:solidFill>
              </a:rPr>
              <a:t>I used to live</a:t>
            </a:r>
          </a:p>
        </p:txBody>
      </p:sp>
      <p:sp>
        <p:nvSpPr>
          <p:cNvPr id="4" name="TextBox 3">
            <a:extLst>
              <a:ext uri="{FF2B5EF4-FFF2-40B4-BE49-F238E27FC236}">
                <a16:creationId xmlns:a16="http://schemas.microsoft.com/office/drawing/2014/main" xmlns="" id="{49BE082C-0053-B5EF-A2A6-68EFA3489602}"/>
              </a:ext>
            </a:extLst>
          </p:cNvPr>
          <p:cNvSpPr txBox="1"/>
          <p:nvPr/>
        </p:nvSpPr>
        <p:spPr>
          <a:xfrm>
            <a:off x="3678038" y="4087143"/>
            <a:ext cx="2084610" cy="461665"/>
          </a:xfrm>
          <a:prstGeom prst="rect">
            <a:avLst/>
          </a:prstGeom>
          <a:noFill/>
        </p:spPr>
        <p:txBody>
          <a:bodyPr wrap="square" rtlCol="0">
            <a:spAutoFit/>
          </a:bodyPr>
          <a:lstStyle/>
          <a:p>
            <a:r>
              <a:rPr lang="en-US" sz="2400" b="1" dirty="0">
                <a:solidFill>
                  <a:schemeClr val="accent2">
                    <a:lumMod val="75000"/>
                  </a:schemeClr>
                </a:solidFill>
              </a:rPr>
              <a:t>used to come</a:t>
            </a:r>
          </a:p>
        </p:txBody>
      </p:sp>
      <p:sp>
        <p:nvSpPr>
          <p:cNvPr id="5" name="TextBox 4">
            <a:extLst>
              <a:ext uri="{FF2B5EF4-FFF2-40B4-BE49-F238E27FC236}">
                <a16:creationId xmlns:a16="http://schemas.microsoft.com/office/drawing/2014/main" xmlns="" id="{9CB08F6D-E05A-7000-4C4B-FE0CBD594C6D}"/>
              </a:ext>
            </a:extLst>
          </p:cNvPr>
          <p:cNvSpPr txBox="1"/>
          <p:nvPr/>
        </p:nvSpPr>
        <p:spPr>
          <a:xfrm>
            <a:off x="4958882" y="5472571"/>
            <a:ext cx="2058192" cy="461665"/>
          </a:xfrm>
          <a:prstGeom prst="rect">
            <a:avLst/>
          </a:prstGeom>
          <a:noFill/>
        </p:spPr>
        <p:txBody>
          <a:bodyPr wrap="none" rtlCol="0">
            <a:spAutoFit/>
          </a:bodyPr>
          <a:lstStyle/>
          <a:p>
            <a:r>
              <a:rPr lang="en-US" sz="2400" b="1" dirty="0">
                <a:solidFill>
                  <a:schemeClr val="accent2">
                    <a:lumMod val="75000"/>
                  </a:schemeClr>
                </a:solidFill>
              </a:rPr>
              <a:t>I used to know</a:t>
            </a:r>
          </a:p>
        </p:txBody>
      </p:sp>
      <p:pic>
        <p:nvPicPr>
          <p:cNvPr id="6" name="Audio 5">
            <a:hlinkClick r:id="" action="ppaction://media"/>
            <a:extLst>
              <a:ext uri="{FF2B5EF4-FFF2-40B4-BE49-F238E27FC236}">
                <a16:creationId xmlns:a16="http://schemas.microsoft.com/office/drawing/2014/main" xmlns="" id="{4AB25210-7920-C12E-5459-E6C691EDFF10}"/>
              </a:ext>
            </a:extLst>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827784338"/>
      </p:ext>
    </p:extLst>
  </p:cSld>
  <p:clrMapOvr>
    <a:masterClrMapping/>
  </p:clrMapOvr>
  <mc:AlternateContent xmlns:mc="http://schemas.openxmlformats.org/markup-compatibility/2006" xmlns:p14="http://schemas.microsoft.com/office/powerpoint/2010/main">
    <mc:Choice Requires="p14">
      <p:transition spd="slow" p14:dur="2000" advTm="65917"/>
    </mc:Choice>
    <mc:Fallback xmlns="">
      <p:transition spd="slow" advTm="6591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9" fill="hold" display="0">
                  <p:stCondLst>
                    <p:cond delay="indefinite"/>
                  </p:stCondLst>
                  <p:endCondLst>
                    <p:cond evt="onStopAudio" delay="0">
                      <p:tgtEl>
                        <p:sldTgt/>
                      </p:tgtEl>
                    </p:cond>
                  </p:endCondLst>
                </p:cTn>
                <p:tgtEl>
                  <p:spTgt spid="6"/>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60F2C689-173B-B897-68AB-AF4259EAC304}"/>
              </a:ext>
            </a:extLst>
          </p:cNvPr>
          <p:cNvSpPr>
            <a:spLocks noGrp="1"/>
          </p:cNvSpPr>
          <p:nvPr>
            <p:ph idx="1"/>
          </p:nvPr>
        </p:nvSpPr>
        <p:spPr>
          <a:xfrm>
            <a:off x="838200" y="410817"/>
            <a:ext cx="10515600" cy="6096000"/>
          </a:xfrm>
        </p:spPr>
        <p:txBody>
          <a:bodyPr>
            <a:normAutofit fontScale="92500"/>
          </a:bodyPr>
          <a:lstStyle/>
          <a:p>
            <a:pPr>
              <a:lnSpc>
                <a:spcPct val="150000"/>
              </a:lnSpc>
              <a:buFont typeface="Wingdings" panose="05000000000000000000" pitchFamily="2" charset="2"/>
              <a:buChar char="Ø"/>
            </a:pPr>
            <a:r>
              <a:rPr lang="en-US" sz="3200" dirty="0"/>
              <a:t>We use </a:t>
            </a:r>
            <a:r>
              <a:rPr lang="en-US" sz="3200" b="1" i="1" u="sng" dirty="0">
                <a:solidFill>
                  <a:schemeClr val="accent2">
                    <a:lumMod val="75000"/>
                  </a:schemeClr>
                </a:solidFill>
              </a:rPr>
              <a:t>used to </a:t>
            </a:r>
            <a:r>
              <a:rPr lang="en-US" sz="3200" dirty="0" err="1"/>
              <a:t>to</a:t>
            </a:r>
            <a:r>
              <a:rPr lang="en-US" sz="3200" dirty="0"/>
              <a:t> talk about habitual actions or states in the past. </a:t>
            </a:r>
          </a:p>
          <a:p>
            <a:pPr>
              <a:lnSpc>
                <a:spcPct val="150000"/>
              </a:lnSpc>
              <a:buFont typeface="Wingdings" panose="05000000000000000000" pitchFamily="2" charset="2"/>
              <a:buChar char="Ø"/>
            </a:pPr>
            <a:r>
              <a:rPr lang="en-US" sz="3200" dirty="0"/>
              <a:t>I </a:t>
            </a:r>
            <a:r>
              <a:rPr lang="en-US" sz="3200" b="1" dirty="0"/>
              <a:t>used to live </a:t>
            </a:r>
            <a:r>
              <a:rPr lang="en-US" sz="3200" dirty="0"/>
              <a:t>in London when I was a child. (now I don’t)</a:t>
            </a:r>
          </a:p>
          <a:p>
            <a:pPr marL="0" indent="0">
              <a:lnSpc>
                <a:spcPct val="150000"/>
              </a:lnSpc>
              <a:buNone/>
            </a:pPr>
            <a:endParaRPr lang="en-US" sz="3200" dirty="0"/>
          </a:p>
          <a:p>
            <a:pPr>
              <a:lnSpc>
                <a:spcPct val="150000"/>
              </a:lnSpc>
              <a:buFont typeface="Wingdings" panose="05000000000000000000" pitchFamily="2" charset="2"/>
              <a:buChar char="ü"/>
            </a:pPr>
            <a:r>
              <a:rPr lang="en-US" sz="3200" dirty="0"/>
              <a:t>We make negative sentences and questions with </a:t>
            </a:r>
            <a:r>
              <a:rPr lang="en-US" sz="3200" b="1" i="1" u="sng" dirty="0">
                <a:solidFill>
                  <a:schemeClr val="accent2">
                    <a:lumMod val="75000"/>
                  </a:schemeClr>
                </a:solidFill>
              </a:rPr>
              <a:t>did / didn’t</a:t>
            </a:r>
            <a:r>
              <a:rPr lang="en-US" sz="3200" dirty="0"/>
              <a:t>.</a:t>
            </a:r>
          </a:p>
          <a:p>
            <a:pPr>
              <a:lnSpc>
                <a:spcPct val="150000"/>
              </a:lnSpc>
              <a:buFont typeface="Wingdings" panose="05000000000000000000" pitchFamily="2" charset="2"/>
              <a:buChar char="ü"/>
            </a:pPr>
            <a:r>
              <a:rPr lang="en-US" sz="3200" b="1" dirty="0"/>
              <a:t>Did you use to go </a:t>
            </a:r>
            <a:r>
              <a:rPr lang="en-US" sz="3200" dirty="0"/>
              <a:t>to a boarding school?</a:t>
            </a:r>
          </a:p>
          <a:p>
            <a:pPr>
              <a:lnSpc>
                <a:spcPct val="150000"/>
              </a:lnSpc>
              <a:buFont typeface="Wingdings" panose="05000000000000000000" pitchFamily="2" charset="2"/>
              <a:buChar char="ü"/>
            </a:pPr>
            <a:r>
              <a:rPr lang="en-US" sz="3200" dirty="0"/>
              <a:t>I </a:t>
            </a:r>
            <a:r>
              <a:rPr lang="en-US" sz="3200" b="1" dirty="0"/>
              <a:t>didn’t</a:t>
            </a:r>
            <a:r>
              <a:rPr lang="en-US" sz="3200" dirty="0"/>
              <a:t> </a:t>
            </a:r>
            <a:r>
              <a:rPr lang="en-US" sz="3200" b="1" dirty="0"/>
              <a:t>use</a:t>
            </a:r>
            <a:r>
              <a:rPr lang="en-US" sz="3200" dirty="0"/>
              <a:t> </a:t>
            </a:r>
            <a:r>
              <a:rPr lang="en-US" sz="3200" b="1" dirty="0"/>
              <a:t>to</a:t>
            </a:r>
            <a:r>
              <a:rPr lang="en-US" sz="3200" dirty="0"/>
              <a:t> </a:t>
            </a:r>
            <a:r>
              <a:rPr lang="en-US" sz="3200" b="1" dirty="0"/>
              <a:t>have</a:t>
            </a:r>
            <a:r>
              <a:rPr lang="en-US" sz="3200" dirty="0"/>
              <a:t> short hair.</a:t>
            </a:r>
          </a:p>
          <a:p>
            <a:endParaRPr lang="en-US" dirty="0"/>
          </a:p>
        </p:txBody>
      </p:sp>
      <mc:AlternateContent xmlns:mc="http://schemas.openxmlformats.org/markup-compatibility/2006" xmlns:p14="http://schemas.microsoft.com/office/powerpoint/2010/main" xmlns:iact="http://schemas.microsoft.com/office/powerpoint/2014/inkAction">
        <mc:Choice Requires="p14 iact">
          <p:contentPart p14:bwMode="auto" r:id="rId5">
            <p14:nvContentPartPr>
              <p14:cNvPr id="2" name="Ink 1">
                <a:extLst>
                  <a:ext uri="{FF2B5EF4-FFF2-40B4-BE49-F238E27FC236}">
                    <a16:creationId xmlns:a16="http://schemas.microsoft.com/office/drawing/2014/main" xmlns="" id="{9B84EEBB-57A2-4611-B665-1610A3F42D17}"/>
                  </a:ext>
                </a:extLst>
              </p14:cNvPr>
              <p14:cNvContentPartPr/>
              <p14:nvPr>
                <p:extLst>
                  <p:ext uri="{42D2F446-02D8-4167-A562-619A0277C38B}">
                    <p15:isNarration xmlns:p15="http://schemas.microsoft.com/office/powerpoint/2012/main" val="1"/>
                  </p:ext>
                </p:extLst>
              </p14:nvPr>
            </p14:nvContentPartPr>
            <p14:xfrm>
              <a:off x="1201680" y="2603160"/>
              <a:ext cx="1927800" cy="3504600"/>
            </p14:xfrm>
          </p:contentPart>
        </mc:Choice>
        <mc:Fallback xmlns="">
          <p:pic>
            <p:nvPicPr>
              <p:cNvPr id="2" name="Ink 1">
                <a:extLst>
                  <a:ext uri="{FF2B5EF4-FFF2-40B4-BE49-F238E27FC236}">
                    <a16:creationId xmlns:a16="http://schemas.microsoft.com/office/drawing/2014/main" xmlns="" id="{9B84EEBB-57A2-4611-B665-1610A3F42D17}"/>
                  </a:ext>
                </a:extLst>
              </p:cNvPr>
              <p:cNvPicPr>
                <a:picLocks noGrp="1" noRot="1" noChangeAspect="1" noMove="1" noResize="1" noEditPoints="1" noAdjustHandles="1" noChangeArrowheads="1" noChangeShapeType="1"/>
              </p:cNvPicPr>
              <p:nvPr/>
            </p:nvPicPr>
            <p:blipFill>
              <a:blip r:embed="rId6"/>
              <a:stretch>
                <a:fillRect/>
              </a:stretch>
            </p:blipFill>
            <p:spPr>
              <a:xfrm>
                <a:off x="1185840" y="2539800"/>
                <a:ext cx="1959120" cy="3631320"/>
              </a:xfrm>
              <a:prstGeom prst="rect">
                <a:avLst/>
              </a:prstGeom>
            </p:spPr>
          </p:pic>
        </mc:Fallback>
      </mc:AlternateContent>
      <p:pic>
        <p:nvPicPr>
          <p:cNvPr id="4" name="Audio 3">
            <a:hlinkClick r:id="" action="ppaction://media"/>
            <a:extLst>
              <a:ext uri="{FF2B5EF4-FFF2-40B4-BE49-F238E27FC236}">
                <a16:creationId xmlns:a16="http://schemas.microsoft.com/office/drawing/2014/main" xmlns="" id="{FAEC45D6-4E6E-FCD0-E1C0-504CD7086D27}"/>
              </a:ext>
            </a:extLst>
          </p:cNvPr>
          <p:cNvPicPr>
            <a:picLocks noChangeAspect="1"/>
          </p:cNvPicPr>
          <p:nvPr>
            <a:audioFile r:link="rId3"/>
            <p:extLst>
              <p:ext uri="{DAA4B4D4-6D71-4841-9C94-3DE7FCFB9230}">
                <p14:media xmlns:p14="http://schemas.microsoft.com/office/powerpoint/2010/main" r:embed="rId2"/>
              </p:ext>
            </p:extLst>
          </p:nvPr>
        </p:nvPicPr>
        <p:blipFill>
          <a:blip r:embed="rId7"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987129418"/>
      </p:ext>
    </p:extLst>
  </p:cSld>
  <p:clrMapOvr>
    <a:masterClrMapping/>
  </p:clrMapOvr>
  <mc:AlternateContent xmlns:mc="http://schemas.openxmlformats.org/markup-compatibility/2006" xmlns:p14="http://schemas.microsoft.com/office/powerpoint/2010/main">
    <mc:Choice Requires="p14">
      <p:transition spd="slow" p14:dur="2000" advTm="83200"/>
    </mc:Choice>
    <mc:Fallback xmlns="">
      <p:transition spd="slow" advTm="832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par>
                                <p:cTn id="7" presetID="59"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md type="call" cmd="playFrom(0.0)">
                                      <p:cBhvr>
                                        <p:cTn id="9" dur="1" fill="hold"/>
                                        <p:tgtEl>
                                          <p:spTgt spid="2"/>
                                        </p:tgtEl>
                                      </p:cBhvr>
                                    </p:cmd>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22"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8AADF73A-23A0-C88E-4AD3-5CD79C5DE544}"/>
              </a:ext>
            </a:extLst>
          </p:cNvPr>
          <p:cNvSpPr>
            <a:spLocks noGrp="1"/>
          </p:cNvSpPr>
          <p:nvPr>
            <p:ph idx="1"/>
          </p:nvPr>
        </p:nvSpPr>
        <p:spPr>
          <a:xfrm>
            <a:off x="437321" y="424070"/>
            <a:ext cx="11237843" cy="6149008"/>
          </a:xfrm>
        </p:spPr>
        <p:txBody>
          <a:bodyPr>
            <a:normAutofit lnSpcReduction="10000"/>
          </a:bodyPr>
          <a:lstStyle/>
          <a:p>
            <a:pPr marL="0" indent="0">
              <a:buNone/>
            </a:pPr>
            <a:r>
              <a:rPr lang="en-US" b="1" dirty="0">
                <a:solidFill>
                  <a:schemeClr val="accent6">
                    <a:lumMod val="75000"/>
                  </a:schemeClr>
                </a:solidFill>
              </a:rPr>
              <a:t>Usually and Used to</a:t>
            </a:r>
          </a:p>
          <a:p>
            <a:pPr marL="0" indent="0">
              <a:buNone/>
            </a:pPr>
            <a:endParaRPr lang="en-US" b="1" dirty="0">
              <a:solidFill>
                <a:schemeClr val="accent6">
                  <a:lumMod val="75000"/>
                </a:schemeClr>
              </a:solidFill>
            </a:endParaRPr>
          </a:p>
          <a:p>
            <a:pPr marL="0" indent="0">
              <a:buNone/>
            </a:pPr>
            <a:endParaRPr lang="en-US" b="1" dirty="0">
              <a:solidFill>
                <a:schemeClr val="accent6">
                  <a:lumMod val="75000"/>
                </a:schemeClr>
              </a:solidFill>
            </a:endParaRPr>
          </a:p>
          <a:p>
            <a:pPr marL="0" indent="0">
              <a:buNone/>
            </a:pPr>
            <a:endParaRPr lang="en-US" b="1" dirty="0">
              <a:solidFill>
                <a:schemeClr val="accent6">
                  <a:lumMod val="75000"/>
                </a:schemeClr>
              </a:solidFill>
            </a:endParaRPr>
          </a:p>
          <a:p>
            <a:pPr marL="0" indent="0">
              <a:buNone/>
            </a:pPr>
            <a:endParaRPr lang="en-US" b="1" dirty="0">
              <a:solidFill>
                <a:schemeClr val="accent6">
                  <a:lumMod val="75000"/>
                </a:schemeClr>
              </a:solidFill>
            </a:endParaRPr>
          </a:p>
          <a:p>
            <a:pPr marL="0" indent="0">
              <a:buNone/>
            </a:pPr>
            <a:endParaRPr lang="en-US" b="1" dirty="0">
              <a:solidFill>
                <a:schemeClr val="accent6">
                  <a:lumMod val="75000"/>
                </a:schemeClr>
              </a:solidFill>
            </a:endParaRPr>
          </a:p>
          <a:p>
            <a:pPr marL="0" indent="0">
              <a:buNone/>
            </a:pPr>
            <a:endParaRPr lang="en-US" b="1" dirty="0">
              <a:solidFill>
                <a:schemeClr val="accent6">
                  <a:lumMod val="75000"/>
                </a:schemeClr>
              </a:solidFill>
            </a:endParaRPr>
          </a:p>
          <a:p>
            <a:pPr marL="0" indent="0">
              <a:buNone/>
            </a:pPr>
            <a:endParaRPr lang="en-US" b="1" dirty="0">
              <a:solidFill>
                <a:schemeClr val="accent6">
                  <a:lumMod val="75000"/>
                </a:schemeClr>
              </a:solidFill>
            </a:endParaRPr>
          </a:p>
          <a:p>
            <a:pPr marL="0" indent="0">
              <a:buNone/>
            </a:pPr>
            <a:endParaRPr lang="en-US" b="1" dirty="0">
              <a:solidFill>
                <a:schemeClr val="accent6">
                  <a:lumMod val="75000"/>
                </a:schemeClr>
              </a:solidFill>
            </a:endParaRPr>
          </a:p>
          <a:p>
            <a:pPr>
              <a:buFont typeface="Wingdings" panose="05000000000000000000" pitchFamily="2" charset="2"/>
              <a:buChar char="Ø"/>
            </a:pPr>
            <a:r>
              <a:rPr lang="en-US" dirty="0"/>
              <a:t>For present habits use usually or normally + present simple.</a:t>
            </a:r>
          </a:p>
          <a:p>
            <a:pPr>
              <a:buFont typeface="Wingdings" panose="05000000000000000000" pitchFamily="2" charset="2"/>
              <a:buChar char="Ø"/>
            </a:pPr>
            <a:r>
              <a:rPr lang="en-US" dirty="0"/>
              <a:t>For past habits use used to / didn’t use to + infinitive. </a:t>
            </a:r>
          </a:p>
          <a:p>
            <a:pPr>
              <a:buFont typeface="Wingdings" panose="05000000000000000000" pitchFamily="2" charset="2"/>
              <a:buChar char="Ø"/>
            </a:pPr>
            <a:r>
              <a:rPr lang="en-US" dirty="0"/>
              <a:t>Used to does not exist in the present tense.</a:t>
            </a:r>
          </a:p>
          <a:p>
            <a:pPr marL="0" indent="0">
              <a:buNone/>
            </a:pPr>
            <a:r>
              <a:rPr lang="en-US" dirty="0">
                <a:solidFill>
                  <a:schemeClr val="accent6">
                    <a:lumMod val="75000"/>
                  </a:schemeClr>
                </a:solidFill>
              </a:rPr>
              <a:t> </a:t>
            </a:r>
          </a:p>
          <a:p>
            <a:pPr marL="0" indent="0">
              <a:buNone/>
            </a:pPr>
            <a:endParaRPr lang="en-US" b="1" dirty="0"/>
          </a:p>
        </p:txBody>
      </p:sp>
      <p:graphicFrame>
        <p:nvGraphicFramePr>
          <p:cNvPr id="2" name="Table 3">
            <a:extLst>
              <a:ext uri="{FF2B5EF4-FFF2-40B4-BE49-F238E27FC236}">
                <a16:creationId xmlns:a16="http://schemas.microsoft.com/office/drawing/2014/main" xmlns="" id="{CF68CD1A-5034-394D-DEEE-23EE19DC159D}"/>
              </a:ext>
            </a:extLst>
          </p:cNvPr>
          <p:cNvGraphicFramePr>
            <a:graphicFrameLocks noGrp="1"/>
          </p:cNvGraphicFramePr>
          <p:nvPr>
            <p:extLst>
              <p:ext uri="{D42A27DB-BD31-4B8C-83A1-F6EECF244321}">
                <p14:modId xmlns:p14="http://schemas.microsoft.com/office/powerpoint/2010/main" val="3050657115"/>
              </p:ext>
            </p:extLst>
          </p:nvPr>
        </p:nvGraphicFramePr>
        <p:xfrm>
          <a:off x="238539" y="838935"/>
          <a:ext cx="11714922" cy="3657600"/>
        </p:xfrm>
        <a:graphic>
          <a:graphicData uri="http://schemas.openxmlformats.org/drawingml/2006/table">
            <a:tbl>
              <a:tblPr firstRow="1" bandRow="1">
                <a:tableStyleId>{5C22544A-7EE6-4342-B048-85BDC9FD1C3A}</a:tableStyleId>
              </a:tblPr>
              <a:tblGrid>
                <a:gridCol w="5857461">
                  <a:extLst>
                    <a:ext uri="{9D8B030D-6E8A-4147-A177-3AD203B41FA5}">
                      <a16:colId xmlns:a16="http://schemas.microsoft.com/office/drawing/2014/main" xmlns="" val="2913174020"/>
                    </a:ext>
                  </a:extLst>
                </a:gridCol>
                <a:gridCol w="5857461">
                  <a:extLst>
                    <a:ext uri="{9D8B030D-6E8A-4147-A177-3AD203B41FA5}">
                      <a16:colId xmlns:a16="http://schemas.microsoft.com/office/drawing/2014/main" xmlns="" val="95805585"/>
                    </a:ext>
                  </a:extLst>
                </a:gridCol>
              </a:tblGrid>
              <a:tr h="370840">
                <a:tc>
                  <a:txBody>
                    <a:bodyPr/>
                    <a:lstStyle/>
                    <a:p>
                      <a:pPr marL="0" indent="0">
                        <a:buNone/>
                      </a:pPr>
                      <a:r>
                        <a:rPr lang="en-US" sz="2400" b="1" dirty="0">
                          <a:solidFill>
                            <a:schemeClr val="accent2">
                              <a:lumMod val="75000"/>
                            </a:schemeClr>
                          </a:solidFill>
                        </a:rPr>
                        <a:t>present habits and states</a:t>
                      </a:r>
                    </a:p>
                    <a:p>
                      <a:pPr marL="0" indent="0">
                        <a:buNone/>
                      </a:pPr>
                      <a:endParaRPr lang="en-US" sz="2400" dirty="0">
                        <a:solidFill>
                          <a:schemeClr val="tx1"/>
                        </a:solidFill>
                      </a:endParaRPr>
                    </a:p>
                    <a:p>
                      <a:pPr marL="342900" indent="-342900">
                        <a:buFont typeface="Arial" panose="020B0604020202020204" pitchFamily="34" charset="0"/>
                        <a:buChar char="•"/>
                      </a:pPr>
                      <a:r>
                        <a:rPr lang="en-US" sz="2400" b="0" dirty="0">
                          <a:solidFill>
                            <a:schemeClr val="tx1"/>
                          </a:solidFill>
                        </a:rPr>
                        <a:t>I usually get up at 8.00 on school days.</a:t>
                      </a:r>
                    </a:p>
                    <a:p>
                      <a:pPr marL="342900" indent="-342900">
                        <a:buFont typeface="Arial" panose="020B0604020202020204" pitchFamily="34" charset="0"/>
                        <a:buChar char="•"/>
                      </a:pPr>
                      <a:r>
                        <a:rPr lang="en-US" sz="2400" b="0" dirty="0">
                          <a:solidFill>
                            <a:schemeClr val="tx1"/>
                          </a:solidFill>
                        </a:rPr>
                        <a:t>I don’t usually go out during the week. </a:t>
                      </a:r>
                    </a:p>
                    <a:p>
                      <a:pPr marL="342900" indent="-342900">
                        <a:buFont typeface="Arial" panose="020B0604020202020204" pitchFamily="34" charset="0"/>
                        <a:buChar char="•"/>
                      </a:pPr>
                      <a:r>
                        <a:rPr lang="en-US" sz="2400" b="0" dirty="0">
                          <a:solidFill>
                            <a:schemeClr val="tx1"/>
                          </a:solidFill>
                        </a:rPr>
                        <a:t>Houses in the suburbs usually have gardens. </a:t>
                      </a:r>
                    </a:p>
                    <a:p>
                      <a:pPr marL="342900" indent="-342900">
                        <a:buFont typeface="Arial" panose="020B0604020202020204" pitchFamily="34" charset="0"/>
                        <a:buChar char="•"/>
                      </a:pPr>
                      <a:r>
                        <a:rPr lang="en-US" sz="2400" b="0" dirty="0">
                          <a:solidFill>
                            <a:schemeClr val="tx1"/>
                          </a:solidFill>
                        </a:rPr>
                        <a:t>Do you usually walk to work?</a:t>
                      </a:r>
                    </a:p>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solidFill>
                            <a:schemeClr val="accent2">
                              <a:lumMod val="75000"/>
                            </a:schemeClr>
                          </a:solidFill>
                        </a:rPr>
                        <a:t>past habits and states</a:t>
                      </a:r>
                    </a:p>
                    <a:p>
                      <a:pPr marL="0" indent="0">
                        <a:buNone/>
                      </a:pPr>
                      <a:endParaRPr lang="en-US" sz="2400" dirty="0">
                        <a:solidFill>
                          <a:schemeClr val="tx1"/>
                        </a:solidFill>
                      </a:endParaRPr>
                    </a:p>
                    <a:p>
                      <a:pPr marL="342900" indent="-342900">
                        <a:buFont typeface="Arial" panose="020B0604020202020204" pitchFamily="34" charset="0"/>
                        <a:buChar char="•"/>
                      </a:pPr>
                      <a:r>
                        <a:rPr lang="en-US" sz="2400" b="0" dirty="0">
                          <a:solidFill>
                            <a:schemeClr val="tx1"/>
                          </a:solidFill>
                        </a:rPr>
                        <a:t>We used to be close friends but we don't see each other any more.</a:t>
                      </a:r>
                    </a:p>
                    <a:p>
                      <a:pPr marL="342900" indent="-342900">
                        <a:buFont typeface="Arial" panose="020B0604020202020204" pitchFamily="34" charset="0"/>
                        <a:buChar char="•"/>
                      </a:pPr>
                      <a:r>
                        <a:rPr lang="en-US" sz="2400" b="0" dirty="0">
                          <a:solidFill>
                            <a:schemeClr val="tx1"/>
                          </a:solidFill>
                        </a:rPr>
                        <a:t>I used to go out with that girl when I was at school.</a:t>
                      </a:r>
                    </a:p>
                    <a:p>
                      <a:pPr marL="342900" indent="-342900">
                        <a:buFont typeface="Arial" panose="020B0604020202020204" pitchFamily="34" charset="0"/>
                        <a:buChar char="•"/>
                      </a:pPr>
                      <a:r>
                        <a:rPr lang="en-US" sz="2400" b="0" dirty="0">
                          <a:solidFill>
                            <a:schemeClr val="tx1"/>
                          </a:solidFill>
                        </a:rPr>
                        <a:t>Did you use to wear glasses?</a:t>
                      </a:r>
                    </a:p>
                    <a:p>
                      <a:pPr marL="342900" indent="-342900">
                        <a:buFont typeface="Arial" panose="020B0604020202020204" pitchFamily="34" charset="0"/>
                        <a:buChar char="•"/>
                      </a:pPr>
                      <a:r>
                        <a:rPr lang="en-US" sz="2400" b="0" dirty="0">
                          <a:solidFill>
                            <a:schemeClr val="tx1"/>
                          </a:solidFill>
                        </a:rPr>
                        <a:t>She didn’t use to have fair hair. She had dark hair before.</a:t>
                      </a:r>
                    </a:p>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183420725"/>
                  </a:ext>
                </a:extLst>
              </a:tr>
            </a:tbl>
          </a:graphicData>
        </a:graphic>
      </p:graphicFrame>
      <mc:AlternateContent xmlns:mc="http://schemas.openxmlformats.org/markup-compatibility/2006" xmlns:p14="http://schemas.microsoft.com/office/powerpoint/2010/main" xmlns:iact="http://schemas.microsoft.com/office/powerpoint/2014/inkAction">
        <mc:Choice Requires="p14 iact">
          <p:contentPart p14:bwMode="auto" r:id="rId4">
            <p14:nvContentPartPr>
              <p14:cNvPr id="4" name="Ink 3">
                <a:extLst>
                  <a:ext uri="{FF2B5EF4-FFF2-40B4-BE49-F238E27FC236}">
                    <a16:creationId xmlns:a16="http://schemas.microsoft.com/office/drawing/2014/main" xmlns="" id="{513E69DD-2A68-9510-850D-93B055C302A8}"/>
                  </a:ext>
                </a:extLst>
              </p14:cNvPr>
              <p14:cNvContentPartPr/>
              <p14:nvPr>
                <p:extLst>
                  <p:ext uri="{42D2F446-02D8-4167-A562-619A0277C38B}">
                    <p15:isNarration xmlns:p15="http://schemas.microsoft.com/office/powerpoint/2012/main" val="1"/>
                  </p:ext>
                </p:extLst>
              </p14:nvPr>
            </p14:nvContentPartPr>
            <p14:xfrm>
              <a:off x="6696720" y="1952280"/>
              <a:ext cx="1540080" cy="1927800"/>
            </p14:xfrm>
          </p:contentPart>
        </mc:Choice>
        <mc:Fallback xmlns="">
          <p:pic>
            <p:nvPicPr>
              <p:cNvPr id="4" name="Ink 3">
                <a:extLst>
                  <a:ext uri="{FF2B5EF4-FFF2-40B4-BE49-F238E27FC236}">
                    <a16:creationId xmlns:a16="http://schemas.microsoft.com/office/drawing/2014/main" xmlns="" id="{513E69DD-2A68-9510-850D-93B055C302A8}"/>
                  </a:ext>
                </a:extLst>
              </p:cNvPr>
              <p:cNvPicPr>
                <a:picLocks noGrp="1" noRot="1" noChangeAspect="1" noMove="1" noResize="1" noEditPoints="1" noAdjustHandles="1" noChangeArrowheads="1" noChangeShapeType="1"/>
              </p:cNvPicPr>
              <p:nvPr/>
            </p:nvPicPr>
            <p:blipFill>
              <a:blip r:embed="rId5"/>
              <a:stretch>
                <a:fillRect/>
              </a:stretch>
            </p:blipFill>
            <p:spPr>
              <a:xfrm>
                <a:off x="6687360" y="1888920"/>
                <a:ext cx="1558800" cy="2000520"/>
              </a:xfrm>
              <a:prstGeom prst="rect">
                <a:avLst/>
              </a:prstGeom>
            </p:spPr>
          </p:pic>
        </mc:Fallback>
      </mc:AlternateContent>
      <p:pic>
        <p:nvPicPr>
          <p:cNvPr id="5" name="Audio 4">
            <a:hlinkClick r:id="" action="ppaction://media"/>
            <a:extLst>
              <a:ext uri="{FF2B5EF4-FFF2-40B4-BE49-F238E27FC236}">
                <a16:creationId xmlns:a16="http://schemas.microsoft.com/office/drawing/2014/main" xmlns="" id="{DF4CFBC1-BBDE-B30C-CAE4-71B1DD0BFA47}"/>
              </a:ext>
            </a:extLst>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59453477"/>
      </p:ext>
    </p:extLst>
  </p:cSld>
  <p:clrMapOvr>
    <a:masterClrMapping/>
  </p:clrMapOvr>
  <mc:AlternateContent xmlns:mc="http://schemas.openxmlformats.org/markup-compatibility/2006" xmlns:p14="http://schemas.microsoft.com/office/powerpoint/2010/main">
    <mc:Choice Requires="p14">
      <p:transition spd="slow" p14:dur="2000" advTm="119215"/>
    </mc:Choice>
    <mc:Fallback xmlns="">
      <p:transition spd="slow" advTm="1192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par>
                                <p:cTn id="7" presetID="59"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md type="call" cmd="playFrom(0.0)">
                                      <p:cBhvr>
                                        <p:cTn id="9"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8AADF73A-23A0-C88E-4AD3-5CD79C5DE544}"/>
              </a:ext>
            </a:extLst>
          </p:cNvPr>
          <p:cNvSpPr>
            <a:spLocks noGrp="1"/>
          </p:cNvSpPr>
          <p:nvPr>
            <p:ph idx="1"/>
          </p:nvPr>
        </p:nvSpPr>
        <p:spPr>
          <a:xfrm>
            <a:off x="437321" y="424070"/>
            <a:ext cx="11237843" cy="6149008"/>
          </a:xfrm>
        </p:spPr>
        <p:txBody>
          <a:bodyPr/>
          <a:lstStyle/>
          <a:p>
            <a:pPr>
              <a:buFont typeface="Wingdings" panose="05000000000000000000" pitchFamily="2" charset="2"/>
              <a:buChar char="Ø"/>
            </a:pPr>
            <a:r>
              <a:rPr lang="en-US" dirty="0"/>
              <a:t>We use used to for things that were true over a period of time in the past. It usually refers to something which is not true now.</a:t>
            </a:r>
          </a:p>
          <a:p>
            <a:pPr marL="0" indent="0">
              <a:buNone/>
            </a:pPr>
            <a:endParaRPr lang="en-US" dirty="0"/>
          </a:p>
          <a:p>
            <a:pPr marL="0" indent="0">
              <a:buNone/>
            </a:pPr>
            <a:r>
              <a:rPr lang="en-US" i="1" dirty="0">
                <a:solidFill>
                  <a:schemeClr val="accent2">
                    <a:lumMod val="75000"/>
                  </a:schemeClr>
                </a:solidFill>
              </a:rPr>
              <a:t>I used to smoke. </a:t>
            </a:r>
            <a:r>
              <a:rPr lang="en-US" dirty="0"/>
              <a:t>= I smoked for a period time in the past but now I don’t.</a:t>
            </a:r>
          </a:p>
          <a:p>
            <a:pPr marL="0" indent="0">
              <a:buNone/>
            </a:pPr>
            <a:endParaRPr lang="en-US" dirty="0"/>
          </a:p>
          <a:p>
            <a:pPr>
              <a:buFont typeface="Wingdings" panose="05000000000000000000" pitchFamily="2" charset="2"/>
              <a:buChar char="Ø"/>
            </a:pPr>
            <a:r>
              <a:rPr lang="en-US" dirty="0"/>
              <a:t>Used to / didn’t use to can be used with action verbs (e.g. wear, go out) and non-action verbs (e.g. be, have).</a:t>
            </a:r>
          </a:p>
          <a:p>
            <a:pPr marL="0" indent="0">
              <a:buNone/>
            </a:pPr>
            <a:endParaRPr lang="en-US" dirty="0"/>
          </a:p>
          <a:p>
            <a:pPr>
              <a:buFont typeface="Wingdings" panose="05000000000000000000" pitchFamily="2" charset="2"/>
              <a:buChar char="Ø"/>
            </a:pPr>
            <a:r>
              <a:rPr lang="en-US" dirty="0"/>
              <a:t>We often use not...any more/ any longer (= not now) with the present simple to contrast with used to.</a:t>
            </a:r>
          </a:p>
          <a:p>
            <a:pPr marL="0" indent="0">
              <a:buNone/>
            </a:pPr>
            <a:r>
              <a:rPr lang="en-US" i="1" dirty="0">
                <a:solidFill>
                  <a:schemeClr val="accent2">
                    <a:lumMod val="75000"/>
                  </a:schemeClr>
                </a:solidFill>
              </a:rPr>
              <a:t>I used to go to the gym but I don’t any more / any longer.</a:t>
            </a:r>
          </a:p>
          <a:p>
            <a:pPr marL="0" indent="0">
              <a:buNone/>
            </a:pPr>
            <a:endParaRPr lang="en-US" dirty="0"/>
          </a:p>
        </p:txBody>
      </p:sp>
      <mc:AlternateContent xmlns:mc="http://schemas.openxmlformats.org/markup-compatibility/2006" xmlns:p14="http://schemas.microsoft.com/office/powerpoint/2010/main" xmlns:iact="http://schemas.microsoft.com/office/powerpoint/2014/inkAction">
        <mc:Choice Requires="p14 iact">
          <p:contentPart p14:bwMode="auto" r:id="rId4">
            <p14:nvContentPartPr>
              <p14:cNvPr id="5" name="Ink 4">
                <a:extLst>
                  <a:ext uri="{FF2B5EF4-FFF2-40B4-BE49-F238E27FC236}">
                    <a16:creationId xmlns:a16="http://schemas.microsoft.com/office/drawing/2014/main" xmlns="" id="{DC4E6A50-7791-B7FC-AA3E-35B3174FC454}"/>
                  </a:ext>
                </a:extLst>
              </p14:cNvPr>
              <p14:cNvContentPartPr/>
              <p14:nvPr>
                <p:extLst>
                  <p:ext uri="{42D2F446-02D8-4167-A562-619A0277C38B}">
                    <p15:isNarration xmlns:p15="http://schemas.microsoft.com/office/powerpoint/2012/main" val="1"/>
                  </p:ext>
                </p:extLst>
              </p14:nvPr>
            </p14:nvContentPartPr>
            <p14:xfrm>
              <a:off x="575640" y="2190240"/>
              <a:ext cx="10615320" cy="3679560"/>
            </p14:xfrm>
          </p:contentPart>
        </mc:Choice>
        <mc:Fallback xmlns="">
          <p:pic>
            <p:nvPicPr>
              <p:cNvPr id="5" name="Ink 4">
                <a:extLst>
                  <a:ext uri="{FF2B5EF4-FFF2-40B4-BE49-F238E27FC236}">
                    <a16:creationId xmlns:a16="http://schemas.microsoft.com/office/drawing/2014/main" xmlns="" id="{DC4E6A50-7791-B7FC-AA3E-35B3174FC454}"/>
                  </a:ext>
                </a:extLst>
              </p:cNvPr>
              <p:cNvPicPr>
                <a:picLocks noGrp="1" noRot="1" noChangeAspect="1" noMove="1" noResize="1" noEditPoints="1" noAdjustHandles="1" noChangeArrowheads="1" noChangeShapeType="1"/>
              </p:cNvPicPr>
              <p:nvPr/>
            </p:nvPicPr>
            <p:blipFill>
              <a:blip r:embed="rId5"/>
              <a:stretch>
                <a:fillRect/>
              </a:stretch>
            </p:blipFill>
            <p:spPr>
              <a:xfrm>
                <a:off x="566280" y="2180880"/>
                <a:ext cx="10634040" cy="3698280"/>
              </a:xfrm>
              <a:prstGeom prst="rect">
                <a:avLst/>
              </a:prstGeom>
            </p:spPr>
          </p:pic>
        </mc:Fallback>
      </mc:AlternateContent>
      <p:pic>
        <p:nvPicPr>
          <p:cNvPr id="6" name="Audio 5">
            <a:hlinkClick r:id="" action="ppaction://media"/>
            <a:extLst>
              <a:ext uri="{FF2B5EF4-FFF2-40B4-BE49-F238E27FC236}">
                <a16:creationId xmlns:a16="http://schemas.microsoft.com/office/drawing/2014/main" xmlns="" id="{3BF76DD8-CCD9-D665-9947-C1EEA7ACA528}"/>
              </a:ext>
            </a:extLst>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086914910"/>
      </p:ext>
    </p:extLst>
  </p:cSld>
  <p:clrMapOvr>
    <a:masterClrMapping/>
  </p:clrMapOvr>
  <mc:AlternateContent xmlns:mc="http://schemas.openxmlformats.org/markup-compatibility/2006" xmlns:p14="http://schemas.microsoft.com/office/powerpoint/2010/main">
    <mc:Choice Requires="p14">
      <p:transition spd="slow" p14:dur="2000" advTm="100491"/>
    </mc:Choice>
    <mc:Fallback xmlns="">
      <p:transition spd="slow" advTm="1004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par>
                                <p:cTn id="7" presetID="59"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md type="call" cmd="playFrom(0.0)">
                                      <p:cBhvr>
                                        <p:cTn id="9"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6"/>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8AADF73A-23A0-C88E-4AD3-5CD79C5DE544}"/>
              </a:ext>
            </a:extLst>
          </p:cNvPr>
          <p:cNvSpPr>
            <a:spLocks noGrp="1"/>
          </p:cNvSpPr>
          <p:nvPr>
            <p:ph idx="1"/>
          </p:nvPr>
        </p:nvSpPr>
        <p:spPr>
          <a:xfrm>
            <a:off x="437321" y="424070"/>
            <a:ext cx="11237843" cy="6149008"/>
          </a:xfrm>
        </p:spPr>
        <p:txBody>
          <a:bodyPr>
            <a:normAutofit fontScale="92500" lnSpcReduction="20000"/>
          </a:bodyPr>
          <a:lstStyle/>
          <a:p>
            <a:pPr marL="0" indent="0">
              <a:buNone/>
            </a:pPr>
            <a:r>
              <a:rPr lang="en-US" b="1" dirty="0">
                <a:solidFill>
                  <a:schemeClr val="accent6">
                    <a:lumMod val="75000"/>
                  </a:schemeClr>
                </a:solidFill>
              </a:rPr>
              <a:t>Correct the mistakes in the highlighted phrases.</a:t>
            </a:r>
          </a:p>
          <a:p>
            <a:pPr marL="0" indent="0">
              <a:buNone/>
            </a:pPr>
            <a:r>
              <a:rPr lang="en-US" b="1" dirty="0"/>
              <a:t>1. </a:t>
            </a:r>
            <a:r>
              <a:rPr lang="en-US" dirty="0">
                <a:highlight>
                  <a:srgbClr val="FFFF00"/>
                </a:highlight>
              </a:rPr>
              <a:t>I use to get up </a:t>
            </a:r>
            <a:r>
              <a:rPr lang="en-US" dirty="0"/>
              <a:t>at 6.30, but I don’t any more.</a:t>
            </a:r>
          </a:p>
          <a:p>
            <a:pPr marL="0" indent="0">
              <a:buNone/>
            </a:pPr>
            <a:r>
              <a:rPr lang="en-US" dirty="0">
                <a:solidFill>
                  <a:schemeClr val="accent2">
                    <a:lumMod val="75000"/>
                  </a:schemeClr>
                </a:solidFill>
              </a:rPr>
              <a:t>I used to get up</a:t>
            </a:r>
          </a:p>
          <a:p>
            <a:pPr marL="0" indent="0">
              <a:buNone/>
            </a:pPr>
            <a:endParaRPr lang="en-US" dirty="0"/>
          </a:p>
          <a:p>
            <a:pPr marL="0" indent="0">
              <a:buNone/>
            </a:pPr>
            <a:r>
              <a:rPr lang="en-US" b="1" dirty="0"/>
              <a:t>2. </a:t>
            </a:r>
            <a:r>
              <a:rPr lang="en-US" dirty="0">
                <a:highlight>
                  <a:srgbClr val="FFFF00"/>
                </a:highlight>
              </a:rPr>
              <a:t>Did she always used to </a:t>
            </a:r>
            <a:r>
              <a:rPr lang="en-US" dirty="0"/>
              <a:t>have long hair?</a:t>
            </a:r>
          </a:p>
          <a:p>
            <a:pPr marL="0" indent="0">
              <a:buNone/>
            </a:pPr>
            <a:r>
              <a:rPr lang="en-US" dirty="0">
                <a:solidFill>
                  <a:schemeClr val="accent2">
                    <a:lumMod val="75000"/>
                  </a:schemeClr>
                </a:solidFill>
              </a:rPr>
              <a:t>Did she always use to...?</a:t>
            </a:r>
          </a:p>
          <a:p>
            <a:pPr marL="0" indent="0">
              <a:buNone/>
            </a:pPr>
            <a:endParaRPr lang="en-US" dirty="0"/>
          </a:p>
          <a:p>
            <a:pPr marL="0" indent="0">
              <a:buNone/>
            </a:pPr>
            <a:r>
              <a:rPr lang="en-US" b="1" dirty="0"/>
              <a:t>3. </a:t>
            </a:r>
            <a:r>
              <a:rPr lang="en-US" dirty="0">
                <a:highlight>
                  <a:srgbClr val="FFFF00"/>
                </a:highlight>
              </a:rPr>
              <a:t>Do you use to have </a:t>
            </a:r>
            <a:r>
              <a:rPr lang="en-US" dirty="0"/>
              <a:t>break last before you go to work?</a:t>
            </a:r>
          </a:p>
          <a:p>
            <a:pPr marL="0" indent="0">
              <a:buNone/>
            </a:pPr>
            <a:r>
              <a:rPr lang="en-US" dirty="0">
                <a:solidFill>
                  <a:schemeClr val="accent2">
                    <a:lumMod val="75000"/>
                  </a:schemeClr>
                </a:solidFill>
              </a:rPr>
              <a:t>Do you usually have breakfast...?</a:t>
            </a:r>
          </a:p>
          <a:p>
            <a:pPr marL="0" indent="0">
              <a:buNone/>
            </a:pPr>
            <a:endParaRPr lang="en-US" dirty="0"/>
          </a:p>
          <a:p>
            <a:pPr marL="0" indent="0">
              <a:buNone/>
            </a:pPr>
            <a:r>
              <a:rPr lang="en-US" b="1" dirty="0"/>
              <a:t>4. </a:t>
            </a:r>
            <a:r>
              <a:rPr lang="en-US" dirty="0">
                <a:highlight>
                  <a:srgbClr val="FFFF00"/>
                </a:highlight>
              </a:rPr>
              <a:t>They didn't used to have </a:t>
            </a:r>
            <a:r>
              <a:rPr lang="en-US" dirty="0"/>
              <a:t>a car, they used to cycle everywhere.</a:t>
            </a:r>
          </a:p>
          <a:p>
            <a:pPr marL="0" indent="0">
              <a:buNone/>
            </a:pPr>
            <a:r>
              <a:rPr lang="en-US" dirty="0">
                <a:solidFill>
                  <a:schemeClr val="accent2">
                    <a:lumMod val="75000"/>
                  </a:schemeClr>
                </a:solidFill>
              </a:rPr>
              <a:t>They didn’t use to have he usually drinks tea</a:t>
            </a:r>
          </a:p>
          <a:p>
            <a:pPr marL="0" indent="0">
              <a:buNone/>
            </a:pPr>
            <a:endParaRPr lang="en-US" dirty="0"/>
          </a:p>
          <a:p>
            <a:pPr marL="0" indent="0">
              <a:buNone/>
            </a:pPr>
            <a:r>
              <a:rPr lang="en-US" b="1" dirty="0"/>
              <a:t>5. </a:t>
            </a:r>
            <a:r>
              <a:rPr lang="en-US" dirty="0"/>
              <a:t>He doesn't like coffee, so </a:t>
            </a:r>
            <a:r>
              <a:rPr lang="en-US" dirty="0">
                <a:highlight>
                  <a:srgbClr val="FFFF00"/>
                </a:highlight>
              </a:rPr>
              <a:t>he use to drink </a:t>
            </a:r>
            <a:r>
              <a:rPr lang="en-US" dirty="0"/>
              <a:t>tea in the morning.</a:t>
            </a:r>
          </a:p>
          <a:p>
            <a:pPr marL="0" indent="0">
              <a:buNone/>
            </a:pPr>
            <a:r>
              <a:rPr lang="en-US" dirty="0">
                <a:solidFill>
                  <a:schemeClr val="accent2">
                    <a:lumMod val="75000"/>
                  </a:schemeClr>
                </a:solidFill>
              </a:rPr>
              <a:t>he usually drinks tea</a:t>
            </a:r>
          </a:p>
          <a:p>
            <a:pPr marL="0" indent="0">
              <a:buNone/>
            </a:pPr>
            <a:endParaRPr lang="en-US" dirty="0"/>
          </a:p>
        </p:txBody>
      </p:sp>
      <mc:AlternateContent xmlns:mc="http://schemas.openxmlformats.org/markup-compatibility/2006" xmlns:p14="http://schemas.microsoft.com/office/powerpoint/2010/main" xmlns:iact="http://schemas.microsoft.com/office/powerpoint/2014/inkAction">
        <mc:Choice Requires="p14 iact">
          <p:contentPart p14:bwMode="auto" r:id="rId5">
            <p14:nvContentPartPr>
              <p14:cNvPr id="5" name="Ink 4">
                <a:extLst>
                  <a:ext uri="{FF2B5EF4-FFF2-40B4-BE49-F238E27FC236}">
                    <a16:creationId xmlns:a16="http://schemas.microsoft.com/office/drawing/2014/main" xmlns="" id="{34F120E6-25D8-0928-162C-9CA18AFF356F}"/>
                  </a:ext>
                </a:extLst>
              </p14:cNvPr>
              <p14:cNvContentPartPr/>
              <p14:nvPr>
                <p:extLst>
                  <p:ext uri="{42D2F446-02D8-4167-A562-619A0277C38B}">
                    <p15:isNarration xmlns:p15="http://schemas.microsoft.com/office/powerpoint/2012/main" val="1"/>
                  </p:ext>
                </p:extLst>
              </p14:nvPr>
            </p14:nvContentPartPr>
            <p14:xfrm>
              <a:off x="2165400" y="2403000"/>
              <a:ext cx="1302120" cy="2853720"/>
            </p14:xfrm>
          </p:contentPart>
        </mc:Choice>
        <mc:Fallback xmlns="">
          <p:pic>
            <p:nvPicPr>
              <p:cNvPr id="5" name="Ink 4">
                <a:extLst>
                  <a:ext uri="{FF2B5EF4-FFF2-40B4-BE49-F238E27FC236}">
                    <a16:creationId xmlns:a16="http://schemas.microsoft.com/office/drawing/2014/main" xmlns="" id="{34F120E6-25D8-0928-162C-9CA18AFF356F}"/>
                  </a:ext>
                </a:extLst>
              </p:cNvPr>
              <p:cNvPicPr>
                <a:picLocks noGrp="1" noRot="1" noChangeAspect="1" noMove="1" noResize="1" noEditPoints="1" noAdjustHandles="1" noChangeArrowheads="1" noChangeShapeType="1"/>
              </p:cNvPicPr>
              <p:nvPr/>
            </p:nvPicPr>
            <p:blipFill>
              <a:blip r:embed="rId6"/>
              <a:stretch>
                <a:fillRect/>
              </a:stretch>
            </p:blipFill>
            <p:spPr>
              <a:xfrm>
                <a:off x="2156040" y="2393640"/>
                <a:ext cx="1320840" cy="2872440"/>
              </a:xfrm>
              <a:prstGeom prst="rect">
                <a:avLst/>
              </a:prstGeom>
            </p:spPr>
          </p:pic>
        </mc:Fallback>
      </mc:AlternateContent>
      <p:pic>
        <p:nvPicPr>
          <p:cNvPr id="6" name="Audio 5">
            <a:hlinkClick r:id="" action="ppaction://media"/>
            <a:extLst>
              <a:ext uri="{FF2B5EF4-FFF2-40B4-BE49-F238E27FC236}">
                <a16:creationId xmlns:a16="http://schemas.microsoft.com/office/drawing/2014/main" xmlns="" id="{84EE3ED2-A735-639D-808C-2C2F39215787}"/>
              </a:ext>
            </a:extLst>
          </p:cNvPr>
          <p:cNvPicPr>
            <a:picLocks noChangeAspect="1"/>
          </p:cNvPicPr>
          <p:nvPr>
            <a:audioFile r:link="rId3"/>
            <p:extLst>
              <p:ext uri="{DAA4B4D4-6D71-4841-9C94-3DE7FCFB9230}">
                <p14:media xmlns:p14="http://schemas.microsoft.com/office/powerpoint/2010/main" r:embed="rId2"/>
              </p:ext>
            </p:extLst>
          </p:nvPr>
        </p:nvPicPr>
        <p:blipFill>
          <a:blip r:embed="rId7"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3018935277"/>
      </p:ext>
    </p:extLst>
  </p:cSld>
  <p:clrMapOvr>
    <a:masterClrMapping/>
  </p:clrMapOvr>
  <mc:AlternateContent xmlns:mc="http://schemas.openxmlformats.org/markup-compatibility/2006" xmlns:p14="http://schemas.microsoft.com/office/powerpoint/2010/main">
    <mc:Choice Requires="p14">
      <p:transition spd="slow" p14:dur="2000" advTm="79750"/>
    </mc:Choice>
    <mc:Fallback xmlns="">
      <p:transition spd="slow" advTm="797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par>
                                <p:cTn id="7" presetID="59"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md type="call" cmd="playFrom(0.0)">
                                      <p:cBhvr>
                                        <p:cTn id="9" dur="1" fill="hold"/>
                                        <p:tgtEl>
                                          <p:spTgt spid="5"/>
                                        </p:tgtEl>
                                      </p:cBhvr>
                                    </p:cmd>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additive="base">
                                        <p:cTn id="14"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 calcmode="lin" valueType="num">
                                      <p:cBhvr additive="base">
                                        <p:cTn id="20"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anim calcmode="lin" valueType="num">
                                      <p:cBhvr additive="base">
                                        <p:cTn id="26"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3">
                                            <p:txEl>
                                              <p:pRg st="11" end="11"/>
                                            </p:txEl>
                                          </p:spTgt>
                                        </p:tgtEl>
                                        <p:attrNameLst>
                                          <p:attrName>style.visibility</p:attrName>
                                        </p:attrNameLst>
                                      </p:cBhvr>
                                      <p:to>
                                        <p:strVal val="visible"/>
                                      </p:to>
                                    </p:set>
                                    <p:anim calcmode="lin" valueType="num">
                                      <p:cBhvr additive="base">
                                        <p:cTn id="32"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3">
                                            <p:txEl>
                                              <p:pRg st="14" end="14"/>
                                            </p:txEl>
                                          </p:spTgt>
                                        </p:tgtEl>
                                        <p:attrNameLst>
                                          <p:attrName>style.visibility</p:attrName>
                                        </p:attrNameLst>
                                      </p:cBhvr>
                                      <p:to>
                                        <p:strVal val="visible"/>
                                      </p:to>
                                    </p:set>
                                    <p:anim calcmode="lin" valueType="num">
                                      <p:cBhvr additive="base">
                                        <p:cTn id="38"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3">
                                            <p:txEl>
                                              <p:pRg st="14" end="1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40" fill="hold" display="0">
                  <p:stCondLst>
                    <p:cond delay="indefinite"/>
                  </p:stCondLst>
                  <p:endCondLst>
                    <p:cond evt="onStopAudio" delay="0">
                      <p:tgtEl>
                        <p:sldTgt/>
                      </p:tgtEl>
                    </p:cond>
                  </p:endCondLst>
                </p:cTn>
                <p:tgtEl>
                  <p:spTgt spid="6"/>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8AADF73A-23A0-C88E-4AD3-5CD79C5DE544}"/>
              </a:ext>
            </a:extLst>
          </p:cNvPr>
          <p:cNvSpPr>
            <a:spLocks noGrp="1"/>
          </p:cNvSpPr>
          <p:nvPr>
            <p:ph idx="1"/>
          </p:nvPr>
        </p:nvSpPr>
        <p:spPr>
          <a:xfrm>
            <a:off x="291549" y="212036"/>
            <a:ext cx="11383616" cy="6268278"/>
          </a:xfrm>
        </p:spPr>
        <p:txBody>
          <a:bodyPr>
            <a:normAutofit fontScale="92500" lnSpcReduction="20000"/>
          </a:bodyPr>
          <a:lstStyle/>
          <a:p>
            <a:pPr marL="0" indent="0">
              <a:buNone/>
            </a:pPr>
            <a:r>
              <a:rPr lang="en-US" b="1" dirty="0">
                <a:solidFill>
                  <a:schemeClr val="accent6">
                    <a:lumMod val="75000"/>
                  </a:schemeClr>
                </a:solidFill>
              </a:rPr>
              <a:t>Correct the mistakes in the highlighted phrases.</a:t>
            </a:r>
          </a:p>
          <a:p>
            <a:pPr marL="0" indent="0">
              <a:buNone/>
            </a:pPr>
            <a:r>
              <a:rPr lang="en-US" b="1" dirty="0"/>
              <a:t>6. </a:t>
            </a:r>
            <a:r>
              <a:rPr lang="en-US" dirty="0">
                <a:highlight>
                  <a:srgbClr val="FFFF00"/>
                </a:highlight>
              </a:rPr>
              <a:t>He used be a teacher</a:t>
            </a:r>
            <a:r>
              <a:rPr lang="en-US" dirty="0"/>
              <a:t>, but now he works for Greenpeace.</a:t>
            </a:r>
          </a:p>
          <a:p>
            <a:pPr marL="0" indent="0">
              <a:buNone/>
            </a:pPr>
            <a:r>
              <a:rPr lang="en-US" dirty="0">
                <a:solidFill>
                  <a:schemeClr val="accent2">
                    <a:lumMod val="75000"/>
                  </a:schemeClr>
                </a:solidFill>
              </a:rPr>
              <a:t>He used to be a teacher </a:t>
            </a:r>
          </a:p>
          <a:p>
            <a:pPr marL="0" indent="0">
              <a:buNone/>
            </a:pPr>
            <a:endParaRPr lang="en-US" dirty="0"/>
          </a:p>
          <a:p>
            <a:pPr marL="0" indent="0">
              <a:buNone/>
            </a:pPr>
            <a:r>
              <a:rPr lang="en-US" b="1" dirty="0"/>
              <a:t>7. </a:t>
            </a:r>
            <a:r>
              <a:rPr lang="en-US" dirty="0">
                <a:highlight>
                  <a:srgbClr val="FFFF00"/>
                </a:highlight>
              </a:rPr>
              <a:t>Do usually you wear </a:t>
            </a:r>
            <a:r>
              <a:rPr lang="en-US" dirty="0"/>
              <a:t>trousers or skirts?</a:t>
            </a:r>
          </a:p>
          <a:p>
            <a:pPr marL="0" indent="0">
              <a:buNone/>
            </a:pPr>
            <a:r>
              <a:rPr lang="en-US" dirty="0">
                <a:solidFill>
                  <a:schemeClr val="accent2">
                    <a:lumMod val="75000"/>
                  </a:schemeClr>
                </a:solidFill>
              </a:rPr>
              <a:t>Do you usually wear</a:t>
            </a:r>
          </a:p>
          <a:p>
            <a:pPr marL="0" indent="0">
              <a:buNone/>
            </a:pPr>
            <a:endParaRPr lang="en-US" dirty="0"/>
          </a:p>
          <a:p>
            <a:pPr marL="0" indent="0">
              <a:buNone/>
            </a:pPr>
            <a:r>
              <a:rPr lang="en-US" b="1" dirty="0"/>
              <a:t>8. </a:t>
            </a:r>
            <a:r>
              <a:rPr lang="en-US" dirty="0"/>
              <a:t>Last year </a:t>
            </a:r>
            <a:r>
              <a:rPr lang="en-US" dirty="0">
                <a:highlight>
                  <a:srgbClr val="FFFF00"/>
                </a:highlight>
              </a:rPr>
              <a:t>we used to go </a:t>
            </a:r>
            <a:r>
              <a:rPr lang="en-US" dirty="0"/>
              <a:t>to Prague in August.</a:t>
            </a:r>
          </a:p>
          <a:p>
            <a:pPr marL="0" indent="0">
              <a:buNone/>
            </a:pPr>
            <a:r>
              <a:rPr lang="en-US" dirty="0">
                <a:solidFill>
                  <a:schemeClr val="accent2">
                    <a:lumMod val="75000"/>
                  </a:schemeClr>
                </a:solidFill>
              </a:rPr>
              <a:t>we went to </a:t>
            </a:r>
          </a:p>
          <a:p>
            <a:pPr marL="0" indent="0">
              <a:buNone/>
            </a:pPr>
            <a:endParaRPr lang="en-US" dirty="0"/>
          </a:p>
          <a:p>
            <a:pPr marL="0" indent="0">
              <a:buNone/>
            </a:pPr>
            <a:r>
              <a:rPr lang="en-US" b="1" dirty="0"/>
              <a:t>9. </a:t>
            </a:r>
            <a:r>
              <a:rPr lang="en-US" dirty="0">
                <a:highlight>
                  <a:srgbClr val="FFFF00"/>
                </a:highlight>
              </a:rPr>
              <a:t>Does she use to live </a:t>
            </a:r>
            <a:r>
              <a:rPr lang="en-US" dirty="0"/>
              <a:t>near you when you were children? </a:t>
            </a:r>
          </a:p>
          <a:p>
            <a:pPr marL="0" indent="0">
              <a:buNone/>
            </a:pPr>
            <a:r>
              <a:rPr lang="en-US" dirty="0">
                <a:solidFill>
                  <a:schemeClr val="accent2">
                    <a:lumMod val="75000"/>
                  </a:schemeClr>
                </a:solidFill>
              </a:rPr>
              <a:t>Did she use to live</a:t>
            </a:r>
          </a:p>
          <a:p>
            <a:pPr marL="0" indent="0">
              <a:buNone/>
            </a:pPr>
            <a:endParaRPr lang="en-US" dirty="0"/>
          </a:p>
          <a:p>
            <a:pPr marL="0" indent="0">
              <a:buNone/>
            </a:pPr>
            <a:r>
              <a:rPr lang="en-US" b="1" dirty="0"/>
              <a:t>10. </a:t>
            </a:r>
            <a:r>
              <a:rPr lang="en-US" dirty="0"/>
              <a:t>At school </a:t>
            </a:r>
            <a:r>
              <a:rPr lang="en-US" dirty="0">
                <a:highlight>
                  <a:srgbClr val="FFFF00"/>
                </a:highlight>
              </a:rPr>
              <a:t>we don’t use </a:t>
            </a:r>
            <a:r>
              <a:rPr lang="en-US" dirty="0"/>
              <a:t>to wear a uniform. We wore what we liked.</a:t>
            </a:r>
          </a:p>
          <a:p>
            <a:pPr marL="0" indent="0">
              <a:buNone/>
            </a:pPr>
            <a:r>
              <a:rPr lang="en-US" dirty="0">
                <a:solidFill>
                  <a:schemeClr val="accent2">
                    <a:lumMod val="75000"/>
                  </a:schemeClr>
                </a:solidFill>
              </a:rPr>
              <a:t>we didn’t use to wear</a:t>
            </a:r>
          </a:p>
          <a:p>
            <a:pPr marL="0" indent="0">
              <a:buNone/>
            </a:pPr>
            <a:endParaRPr lang="en-US" dirty="0"/>
          </a:p>
          <a:p>
            <a:pPr marL="0" indent="0">
              <a:buNone/>
            </a:pPr>
            <a:endParaRPr lang="en-US" dirty="0"/>
          </a:p>
        </p:txBody>
      </p:sp>
      <p:pic>
        <p:nvPicPr>
          <p:cNvPr id="6" name="Audio 5">
            <a:hlinkClick r:id="" action="ppaction://media"/>
            <a:extLst>
              <a:ext uri="{FF2B5EF4-FFF2-40B4-BE49-F238E27FC236}">
                <a16:creationId xmlns:a16="http://schemas.microsoft.com/office/drawing/2014/main" xmlns="" id="{5988B19C-02E1-42B2-CEA5-9888BE9EBF14}"/>
              </a:ext>
            </a:extLst>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3778625636"/>
      </p:ext>
    </p:extLst>
  </p:cSld>
  <p:clrMapOvr>
    <a:masterClrMapping/>
  </p:clrMapOvr>
  <mc:AlternateContent xmlns:mc="http://schemas.openxmlformats.org/markup-compatibility/2006" xmlns:p14="http://schemas.microsoft.com/office/powerpoint/2010/main">
    <mc:Choice Requires="p14">
      <p:transition spd="slow" p14:dur="2000" advTm="71312"/>
    </mc:Choice>
    <mc:Fallback xmlns="">
      <p:transition spd="slow" advTm="713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fade">
                                      <p:cBhvr>
                                        <p:cTn id="11" dur="1000"/>
                                        <p:tgtEl>
                                          <p:spTgt spid="3">
                                            <p:txEl>
                                              <p:pRg st="2" end="2"/>
                                            </p:txEl>
                                          </p:spTgt>
                                        </p:tgtEl>
                                      </p:cBhvr>
                                    </p:animEffect>
                                    <p:anim calcmode="lin" valueType="num">
                                      <p:cBhvr>
                                        <p:cTn id="1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Effect transition="in" filter="fade">
                                      <p:cBhvr>
                                        <p:cTn id="18" dur="1000"/>
                                        <p:tgtEl>
                                          <p:spTgt spid="3">
                                            <p:txEl>
                                              <p:pRg st="5" end="5"/>
                                            </p:txEl>
                                          </p:spTgt>
                                        </p:tgtEl>
                                      </p:cBhvr>
                                    </p:animEffect>
                                    <p:anim calcmode="lin" valueType="num">
                                      <p:cBhvr>
                                        <p:cTn id="1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animEffect transition="in" filter="fade">
                                      <p:cBhvr>
                                        <p:cTn id="25" dur="1000"/>
                                        <p:tgtEl>
                                          <p:spTgt spid="3">
                                            <p:txEl>
                                              <p:pRg st="8" end="8"/>
                                            </p:txEl>
                                          </p:spTgt>
                                        </p:tgtEl>
                                      </p:cBhvr>
                                    </p:animEffect>
                                    <p:anim calcmode="lin" valueType="num">
                                      <p:cBhvr>
                                        <p:cTn id="26"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3">
                                            <p:txEl>
                                              <p:pRg st="11" end="11"/>
                                            </p:txEl>
                                          </p:spTgt>
                                        </p:tgtEl>
                                        <p:attrNameLst>
                                          <p:attrName>style.visibility</p:attrName>
                                        </p:attrNameLst>
                                      </p:cBhvr>
                                      <p:to>
                                        <p:strVal val="visible"/>
                                      </p:to>
                                    </p:set>
                                    <p:animEffect transition="in" filter="fade">
                                      <p:cBhvr>
                                        <p:cTn id="32" dur="1000"/>
                                        <p:tgtEl>
                                          <p:spTgt spid="3">
                                            <p:txEl>
                                              <p:pRg st="11" end="11"/>
                                            </p:txEl>
                                          </p:spTgt>
                                        </p:tgtEl>
                                      </p:cBhvr>
                                    </p:animEffect>
                                    <p:anim calcmode="lin" valueType="num">
                                      <p:cBhvr>
                                        <p:cTn id="33"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3">
                                            <p:txEl>
                                              <p:pRg st="14" end="14"/>
                                            </p:txEl>
                                          </p:spTgt>
                                        </p:tgtEl>
                                        <p:attrNameLst>
                                          <p:attrName>style.visibility</p:attrName>
                                        </p:attrNameLst>
                                      </p:cBhvr>
                                      <p:to>
                                        <p:strVal val="visible"/>
                                      </p:to>
                                    </p:set>
                                    <p:animEffect transition="in" filter="fade">
                                      <p:cBhvr>
                                        <p:cTn id="39" dur="1000"/>
                                        <p:tgtEl>
                                          <p:spTgt spid="3">
                                            <p:txEl>
                                              <p:pRg st="14" end="14"/>
                                            </p:txEl>
                                          </p:spTgt>
                                        </p:tgtEl>
                                      </p:cBhvr>
                                    </p:animEffect>
                                    <p:anim calcmode="lin" valueType="num">
                                      <p:cBhvr>
                                        <p:cTn id="40" dur="1000" fill="hold"/>
                                        <p:tgtEl>
                                          <p:spTgt spid="3">
                                            <p:txEl>
                                              <p:pRg st="14" end="14"/>
                                            </p:txEl>
                                          </p:spTgt>
                                        </p:tgtEl>
                                        <p:attrNameLst>
                                          <p:attrName>ppt_x</p:attrName>
                                        </p:attrNameLst>
                                      </p:cBhvr>
                                      <p:tavLst>
                                        <p:tav tm="0">
                                          <p:val>
                                            <p:strVal val="#ppt_x"/>
                                          </p:val>
                                        </p:tav>
                                        <p:tav tm="100000">
                                          <p:val>
                                            <p:strVal val="#ppt_x"/>
                                          </p:val>
                                        </p:tav>
                                      </p:tavLst>
                                    </p:anim>
                                    <p:anim calcmode="lin" valueType="num">
                                      <p:cBhvr>
                                        <p:cTn id="41" dur="1000" fill="hold"/>
                                        <p:tgtEl>
                                          <p:spTgt spid="3">
                                            <p:txEl>
                                              <p:pRg st="14" end="1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42" fill="hold" display="0">
                  <p:stCondLst>
                    <p:cond delay="indefinite"/>
                  </p:stCondLst>
                  <p:endCondLst>
                    <p:cond evt="onStopAudio" delay="0">
                      <p:tgtEl>
                        <p:sldTgt/>
                      </p:tgtEl>
                    </p:cond>
                  </p:endCondLst>
                </p:cTn>
                <p:tgtEl>
                  <p:spTgt spid="6"/>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8AADF73A-23A0-C88E-4AD3-5CD79C5DE544}"/>
              </a:ext>
            </a:extLst>
          </p:cNvPr>
          <p:cNvSpPr>
            <a:spLocks noGrp="1"/>
          </p:cNvSpPr>
          <p:nvPr>
            <p:ph idx="1"/>
          </p:nvPr>
        </p:nvSpPr>
        <p:spPr>
          <a:xfrm>
            <a:off x="437321" y="424070"/>
            <a:ext cx="11237843" cy="6149008"/>
          </a:xfrm>
        </p:spPr>
        <p:txBody>
          <a:bodyPr/>
          <a:lstStyle/>
          <a:p>
            <a:pPr marL="0" indent="0">
              <a:buNone/>
            </a:pPr>
            <a:r>
              <a:rPr lang="en-US" b="1" dirty="0">
                <a:solidFill>
                  <a:schemeClr val="accent6">
                    <a:lumMod val="75000"/>
                  </a:schemeClr>
                </a:solidFill>
              </a:rPr>
              <a:t>Complete with used to in (+),(-) or (?)and a verb from the list.</a:t>
            </a:r>
          </a:p>
          <a:p>
            <a:pPr marL="0" indent="0" algn="ctr">
              <a:buNone/>
            </a:pPr>
            <a:r>
              <a:rPr lang="en-US" dirty="0"/>
              <a:t> argue    be(x2)    go    have(x2)    like    live    play    work</a:t>
            </a:r>
          </a:p>
          <a:p>
            <a:pPr marL="0" indent="0">
              <a:buNone/>
            </a:pPr>
            <a:r>
              <a:rPr lang="en-US" b="1" dirty="0"/>
              <a:t>1. (</a:t>
            </a:r>
            <a:r>
              <a:rPr lang="en-US" b="1" dirty="0">
                <a:solidFill>
                  <a:schemeClr val="accent6">
                    <a:lumMod val="75000"/>
                  </a:schemeClr>
                </a:solidFill>
              </a:rPr>
              <a:t>+</a:t>
            </a:r>
            <a:r>
              <a:rPr lang="en-US" b="1" dirty="0"/>
              <a:t>)</a:t>
            </a:r>
            <a:r>
              <a:rPr lang="en-US" dirty="0"/>
              <a:t> Kirsty _____________ in Bristol but she moved to London last year.</a:t>
            </a:r>
          </a:p>
          <a:p>
            <a:pPr marL="0" indent="0">
              <a:buNone/>
            </a:pPr>
            <a:r>
              <a:rPr lang="en-US" b="1" dirty="0"/>
              <a:t>2. (</a:t>
            </a:r>
            <a:r>
              <a:rPr lang="en-US" b="1" dirty="0">
                <a:solidFill>
                  <a:schemeClr val="accent6">
                    <a:lumMod val="75000"/>
                  </a:schemeClr>
                </a:solidFill>
              </a:rPr>
              <a:t>?</a:t>
            </a:r>
            <a:r>
              <a:rPr lang="en-US" b="1" dirty="0"/>
              <a:t>) </a:t>
            </a:r>
            <a:r>
              <a:rPr lang="en-US" dirty="0"/>
              <a:t>________you ______________ a moustache? You look different</a:t>
            </a:r>
          </a:p>
          <a:p>
            <a:pPr marL="0" indent="0">
              <a:buNone/>
            </a:pPr>
            <a:r>
              <a:rPr lang="en-US" b="1" dirty="0"/>
              <a:t>3. (</a:t>
            </a:r>
            <a:r>
              <a:rPr lang="en-US" b="1" dirty="0">
                <a:solidFill>
                  <a:schemeClr val="accent6">
                    <a:lumMod val="75000"/>
                  </a:schemeClr>
                </a:solidFill>
              </a:rPr>
              <a:t>-</a:t>
            </a:r>
            <a:r>
              <a:rPr lang="en-US" b="1" dirty="0"/>
              <a:t>) </a:t>
            </a:r>
            <a:r>
              <a:rPr lang="en-US" dirty="0"/>
              <a:t>I _________________my boss but now we get on quite well.</a:t>
            </a:r>
          </a:p>
          <a:p>
            <a:pPr marL="0" indent="0">
              <a:buNone/>
            </a:pPr>
            <a:r>
              <a:rPr lang="en-US" b="1" dirty="0"/>
              <a:t>4. (</a:t>
            </a:r>
            <a:r>
              <a:rPr lang="en-US" b="1" dirty="0">
                <a:solidFill>
                  <a:schemeClr val="accent6">
                    <a:lumMod val="75000"/>
                  </a:schemeClr>
                </a:solidFill>
              </a:rPr>
              <a:t>?</a:t>
            </a:r>
            <a:r>
              <a:rPr lang="en-US" b="1" dirty="0"/>
              <a:t>) </a:t>
            </a:r>
            <a:r>
              <a:rPr lang="en-US" dirty="0"/>
              <a:t>Where ____ you ____________before you started with this company?</a:t>
            </a:r>
          </a:p>
          <a:p>
            <a:pPr marL="0" indent="0">
              <a:buNone/>
            </a:pPr>
            <a:r>
              <a:rPr lang="en-US" b="1" dirty="0"/>
              <a:t>5. (</a:t>
            </a:r>
            <a:r>
              <a:rPr lang="en-US" b="1" dirty="0">
                <a:solidFill>
                  <a:schemeClr val="accent6">
                    <a:lumMod val="75000"/>
                  </a:schemeClr>
                </a:solidFill>
              </a:rPr>
              <a:t>+</a:t>
            </a:r>
            <a:r>
              <a:rPr lang="en-US" b="1" dirty="0"/>
              <a:t>) </a:t>
            </a:r>
            <a:r>
              <a:rPr lang="en-US" dirty="0"/>
              <a:t>We ______________ really close, but now we hardly meet.</a:t>
            </a:r>
          </a:p>
          <a:p>
            <a:pPr marL="0" indent="0">
              <a:buNone/>
            </a:pPr>
            <a:r>
              <a:rPr lang="en-US" b="1" dirty="0"/>
              <a:t>6. (</a:t>
            </a:r>
            <a:r>
              <a:rPr lang="en-US" b="1" dirty="0">
                <a:solidFill>
                  <a:schemeClr val="accent6">
                    <a:lumMod val="75000"/>
                  </a:schemeClr>
                </a:solidFill>
              </a:rPr>
              <a:t>+</a:t>
            </a:r>
            <a:r>
              <a:rPr lang="en-US" b="1" dirty="0"/>
              <a:t>) </a:t>
            </a:r>
            <a:r>
              <a:rPr lang="en-US" dirty="0"/>
              <a:t>She ____________ tennis professionally but she retired last year.</a:t>
            </a:r>
          </a:p>
          <a:p>
            <a:pPr marL="0" indent="0">
              <a:buNone/>
            </a:pPr>
            <a:r>
              <a:rPr lang="en-US" b="1" dirty="0"/>
              <a:t>7. (</a:t>
            </a:r>
            <a:r>
              <a:rPr lang="en-US" b="1" dirty="0">
                <a:solidFill>
                  <a:schemeClr val="accent6">
                    <a:lumMod val="75000"/>
                  </a:schemeClr>
                </a:solidFill>
              </a:rPr>
              <a:t>+</a:t>
            </a:r>
            <a:r>
              <a:rPr lang="en-US" b="1" dirty="0"/>
              <a:t>) </a:t>
            </a:r>
            <a:r>
              <a:rPr lang="en-US" dirty="0"/>
              <a:t>When I lived in Paris, I always ______________ breakfast in a cafe.</a:t>
            </a:r>
          </a:p>
          <a:p>
            <a:pPr marL="0" indent="0">
              <a:buNone/>
            </a:pPr>
            <a:r>
              <a:rPr lang="en-US" b="1" dirty="0"/>
              <a:t>8. (</a:t>
            </a:r>
            <a:r>
              <a:rPr lang="en-US" b="1" dirty="0">
                <a:solidFill>
                  <a:schemeClr val="accent6">
                    <a:lumMod val="75000"/>
                  </a:schemeClr>
                </a:solidFill>
              </a:rPr>
              <a:t>?</a:t>
            </a:r>
            <a:r>
              <a:rPr lang="en-US" b="1" dirty="0"/>
              <a:t>) </a:t>
            </a:r>
            <a:r>
              <a:rPr lang="en-US" dirty="0"/>
              <a:t>_____</a:t>
            </a:r>
            <a:r>
              <a:rPr lang="en-US" dirty="0" err="1"/>
              <a:t>you___________with</a:t>
            </a:r>
            <a:r>
              <a:rPr lang="en-US" dirty="0"/>
              <a:t> your parents when you were a teenager?</a:t>
            </a:r>
          </a:p>
          <a:p>
            <a:pPr marL="0" indent="0">
              <a:buNone/>
            </a:pPr>
            <a:r>
              <a:rPr lang="en-US" b="1" dirty="0"/>
              <a:t>9. (</a:t>
            </a:r>
            <a:r>
              <a:rPr lang="en-US" b="1" dirty="0">
                <a:solidFill>
                  <a:schemeClr val="accent6">
                    <a:lumMod val="75000"/>
                  </a:schemeClr>
                </a:solidFill>
              </a:rPr>
              <a:t>-</a:t>
            </a:r>
            <a:r>
              <a:rPr lang="en-US" b="1" dirty="0"/>
              <a:t>) </a:t>
            </a:r>
            <a:r>
              <a:rPr lang="en-US" dirty="0"/>
              <a:t>He ______________ so slim. In fact, he was quite overweight before.</a:t>
            </a:r>
          </a:p>
          <a:p>
            <a:pPr marL="0" indent="0">
              <a:buNone/>
            </a:pPr>
            <a:endParaRPr lang="en-US" b="1" dirty="0"/>
          </a:p>
        </p:txBody>
      </p:sp>
      <p:sp>
        <p:nvSpPr>
          <p:cNvPr id="2" name="TextBox 1">
            <a:extLst>
              <a:ext uri="{FF2B5EF4-FFF2-40B4-BE49-F238E27FC236}">
                <a16:creationId xmlns:a16="http://schemas.microsoft.com/office/drawing/2014/main" xmlns="" id="{A830F4DD-D153-C61B-F2C2-74315884961F}"/>
              </a:ext>
            </a:extLst>
          </p:cNvPr>
          <p:cNvSpPr txBox="1"/>
          <p:nvPr/>
        </p:nvSpPr>
        <p:spPr>
          <a:xfrm>
            <a:off x="2451652" y="1391478"/>
            <a:ext cx="1894621" cy="523220"/>
          </a:xfrm>
          <a:prstGeom prst="rect">
            <a:avLst/>
          </a:prstGeom>
          <a:noFill/>
        </p:spPr>
        <p:txBody>
          <a:bodyPr wrap="none" rtlCol="0">
            <a:spAutoFit/>
          </a:bodyPr>
          <a:lstStyle/>
          <a:p>
            <a:r>
              <a:rPr lang="en-US" sz="2800" b="1" dirty="0">
                <a:solidFill>
                  <a:schemeClr val="accent2">
                    <a:lumMod val="75000"/>
                  </a:schemeClr>
                </a:solidFill>
              </a:rPr>
              <a:t>used to live</a:t>
            </a:r>
          </a:p>
        </p:txBody>
      </p:sp>
      <p:sp>
        <p:nvSpPr>
          <p:cNvPr id="4" name="TextBox 3">
            <a:extLst>
              <a:ext uri="{FF2B5EF4-FFF2-40B4-BE49-F238E27FC236}">
                <a16:creationId xmlns:a16="http://schemas.microsoft.com/office/drawing/2014/main" xmlns="" id="{3524D934-07FC-A744-A615-31310DD0FEB3}"/>
              </a:ext>
            </a:extLst>
          </p:cNvPr>
          <p:cNvSpPr txBox="1"/>
          <p:nvPr/>
        </p:nvSpPr>
        <p:spPr>
          <a:xfrm>
            <a:off x="1331843" y="1914698"/>
            <a:ext cx="691215" cy="523220"/>
          </a:xfrm>
          <a:prstGeom prst="rect">
            <a:avLst/>
          </a:prstGeom>
          <a:noFill/>
        </p:spPr>
        <p:txBody>
          <a:bodyPr wrap="none" rtlCol="0">
            <a:spAutoFit/>
          </a:bodyPr>
          <a:lstStyle/>
          <a:p>
            <a:r>
              <a:rPr lang="en-US" sz="2800" b="1" dirty="0">
                <a:solidFill>
                  <a:schemeClr val="accent2">
                    <a:lumMod val="75000"/>
                  </a:schemeClr>
                </a:solidFill>
              </a:rPr>
              <a:t>Did</a:t>
            </a:r>
          </a:p>
        </p:txBody>
      </p:sp>
      <p:sp>
        <p:nvSpPr>
          <p:cNvPr id="5" name="TextBox 4">
            <a:extLst>
              <a:ext uri="{FF2B5EF4-FFF2-40B4-BE49-F238E27FC236}">
                <a16:creationId xmlns:a16="http://schemas.microsoft.com/office/drawing/2014/main" xmlns="" id="{32A28E00-5EF9-0A62-69C7-AEA124EBD6A4}"/>
              </a:ext>
            </a:extLst>
          </p:cNvPr>
          <p:cNvSpPr txBox="1"/>
          <p:nvPr/>
        </p:nvSpPr>
        <p:spPr>
          <a:xfrm>
            <a:off x="3597965" y="1914698"/>
            <a:ext cx="1891159" cy="523220"/>
          </a:xfrm>
          <a:prstGeom prst="rect">
            <a:avLst/>
          </a:prstGeom>
          <a:noFill/>
        </p:spPr>
        <p:txBody>
          <a:bodyPr wrap="none" rtlCol="0">
            <a:spAutoFit/>
          </a:bodyPr>
          <a:lstStyle/>
          <a:p>
            <a:r>
              <a:rPr lang="en-US" sz="2800" b="1" dirty="0">
                <a:solidFill>
                  <a:schemeClr val="accent2">
                    <a:lumMod val="75000"/>
                  </a:schemeClr>
                </a:solidFill>
              </a:rPr>
              <a:t>use to have</a:t>
            </a:r>
          </a:p>
        </p:txBody>
      </p:sp>
      <p:sp>
        <p:nvSpPr>
          <p:cNvPr id="6" name="TextBox 5">
            <a:extLst>
              <a:ext uri="{FF2B5EF4-FFF2-40B4-BE49-F238E27FC236}">
                <a16:creationId xmlns:a16="http://schemas.microsoft.com/office/drawing/2014/main" xmlns="" id="{E88B89F6-825A-55FE-8474-E562AD5AC8EE}"/>
              </a:ext>
            </a:extLst>
          </p:cNvPr>
          <p:cNvSpPr txBox="1"/>
          <p:nvPr/>
        </p:nvSpPr>
        <p:spPr>
          <a:xfrm>
            <a:off x="1543436" y="2437918"/>
            <a:ext cx="2845138" cy="523220"/>
          </a:xfrm>
          <a:prstGeom prst="rect">
            <a:avLst/>
          </a:prstGeom>
          <a:noFill/>
        </p:spPr>
        <p:txBody>
          <a:bodyPr wrap="none" rtlCol="0">
            <a:spAutoFit/>
          </a:bodyPr>
          <a:lstStyle/>
          <a:p>
            <a:r>
              <a:rPr lang="en-US" sz="2800" b="1" dirty="0">
                <a:solidFill>
                  <a:schemeClr val="accent2">
                    <a:lumMod val="75000"/>
                  </a:schemeClr>
                </a:solidFill>
              </a:rPr>
              <a:t>did not use to like</a:t>
            </a:r>
          </a:p>
        </p:txBody>
      </p:sp>
      <p:sp>
        <p:nvSpPr>
          <p:cNvPr id="7" name="TextBox 6">
            <a:extLst>
              <a:ext uri="{FF2B5EF4-FFF2-40B4-BE49-F238E27FC236}">
                <a16:creationId xmlns:a16="http://schemas.microsoft.com/office/drawing/2014/main" xmlns="" id="{87554276-327C-B49E-BEB0-9F8CB65B6ABC}"/>
              </a:ext>
            </a:extLst>
          </p:cNvPr>
          <p:cNvSpPr txBox="1"/>
          <p:nvPr/>
        </p:nvSpPr>
        <p:spPr>
          <a:xfrm>
            <a:off x="2395330" y="2961138"/>
            <a:ext cx="691215" cy="523220"/>
          </a:xfrm>
          <a:prstGeom prst="rect">
            <a:avLst/>
          </a:prstGeom>
          <a:noFill/>
        </p:spPr>
        <p:txBody>
          <a:bodyPr wrap="none" rtlCol="0">
            <a:spAutoFit/>
          </a:bodyPr>
          <a:lstStyle/>
          <a:p>
            <a:r>
              <a:rPr lang="en-US" sz="2800" b="1" dirty="0">
                <a:solidFill>
                  <a:schemeClr val="accent2">
                    <a:lumMod val="75000"/>
                  </a:schemeClr>
                </a:solidFill>
              </a:rPr>
              <a:t>Did</a:t>
            </a:r>
          </a:p>
        </p:txBody>
      </p:sp>
      <p:sp>
        <p:nvSpPr>
          <p:cNvPr id="8" name="TextBox 7">
            <a:extLst>
              <a:ext uri="{FF2B5EF4-FFF2-40B4-BE49-F238E27FC236}">
                <a16:creationId xmlns:a16="http://schemas.microsoft.com/office/drawing/2014/main" xmlns="" id="{D9465407-C8D8-3A2C-CD70-057246007BE9}"/>
              </a:ext>
            </a:extLst>
          </p:cNvPr>
          <p:cNvSpPr txBox="1"/>
          <p:nvPr/>
        </p:nvSpPr>
        <p:spPr>
          <a:xfrm>
            <a:off x="3860598" y="2905780"/>
            <a:ext cx="1936684" cy="523220"/>
          </a:xfrm>
          <a:prstGeom prst="rect">
            <a:avLst/>
          </a:prstGeom>
          <a:noFill/>
        </p:spPr>
        <p:txBody>
          <a:bodyPr wrap="none" rtlCol="0">
            <a:spAutoFit/>
          </a:bodyPr>
          <a:lstStyle/>
          <a:p>
            <a:r>
              <a:rPr lang="en-US" sz="2800" b="1" dirty="0">
                <a:solidFill>
                  <a:schemeClr val="accent2">
                    <a:lumMod val="75000"/>
                  </a:schemeClr>
                </a:solidFill>
              </a:rPr>
              <a:t>use to work</a:t>
            </a:r>
          </a:p>
        </p:txBody>
      </p:sp>
      <p:sp>
        <p:nvSpPr>
          <p:cNvPr id="9" name="TextBox 8">
            <a:extLst>
              <a:ext uri="{FF2B5EF4-FFF2-40B4-BE49-F238E27FC236}">
                <a16:creationId xmlns:a16="http://schemas.microsoft.com/office/drawing/2014/main" xmlns="" id="{16C180E1-E699-448C-041E-C6763FC03254}"/>
              </a:ext>
            </a:extLst>
          </p:cNvPr>
          <p:cNvSpPr txBox="1"/>
          <p:nvPr/>
        </p:nvSpPr>
        <p:spPr>
          <a:xfrm>
            <a:off x="2093971" y="3405326"/>
            <a:ext cx="1744067" cy="523220"/>
          </a:xfrm>
          <a:prstGeom prst="rect">
            <a:avLst/>
          </a:prstGeom>
          <a:noFill/>
        </p:spPr>
        <p:txBody>
          <a:bodyPr wrap="none" rtlCol="0">
            <a:spAutoFit/>
          </a:bodyPr>
          <a:lstStyle/>
          <a:p>
            <a:r>
              <a:rPr lang="en-US" sz="2800" b="1" dirty="0">
                <a:solidFill>
                  <a:schemeClr val="accent2">
                    <a:lumMod val="75000"/>
                  </a:schemeClr>
                </a:solidFill>
              </a:rPr>
              <a:t>used to be</a:t>
            </a:r>
          </a:p>
        </p:txBody>
      </p:sp>
      <p:sp>
        <p:nvSpPr>
          <p:cNvPr id="10" name="TextBox 9">
            <a:extLst>
              <a:ext uri="{FF2B5EF4-FFF2-40B4-BE49-F238E27FC236}">
                <a16:creationId xmlns:a16="http://schemas.microsoft.com/office/drawing/2014/main" xmlns="" id="{4A06BF29-5D0E-6798-629D-BB62F3868361}"/>
              </a:ext>
            </a:extLst>
          </p:cNvPr>
          <p:cNvSpPr txBox="1"/>
          <p:nvPr/>
        </p:nvSpPr>
        <p:spPr>
          <a:xfrm>
            <a:off x="2090310" y="3903578"/>
            <a:ext cx="1992469" cy="523220"/>
          </a:xfrm>
          <a:prstGeom prst="rect">
            <a:avLst/>
          </a:prstGeom>
          <a:noFill/>
        </p:spPr>
        <p:txBody>
          <a:bodyPr wrap="none" rtlCol="0">
            <a:spAutoFit/>
          </a:bodyPr>
          <a:lstStyle/>
          <a:p>
            <a:r>
              <a:rPr lang="en-US" sz="2800" b="1" dirty="0">
                <a:solidFill>
                  <a:schemeClr val="accent2">
                    <a:lumMod val="75000"/>
                  </a:schemeClr>
                </a:solidFill>
              </a:rPr>
              <a:t>used to play</a:t>
            </a:r>
          </a:p>
        </p:txBody>
      </p:sp>
      <p:sp>
        <p:nvSpPr>
          <p:cNvPr id="11" name="TextBox 10">
            <a:extLst>
              <a:ext uri="{FF2B5EF4-FFF2-40B4-BE49-F238E27FC236}">
                <a16:creationId xmlns:a16="http://schemas.microsoft.com/office/drawing/2014/main" xmlns="" id="{0C4E5D76-197F-866D-F449-D3DF8C47EE04}"/>
              </a:ext>
            </a:extLst>
          </p:cNvPr>
          <p:cNvSpPr txBox="1"/>
          <p:nvPr/>
        </p:nvSpPr>
        <p:spPr>
          <a:xfrm>
            <a:off x="5735768" y="4426798"/>
            <a:ext cx="2083519" cy="523220"/>
          </a:xfrm>
          <a:prstGeom prst="rect">
            <a:avLst/>
          </a:prstGeom>
          <a:noFill/>
        </p:spPr>
        <p:txBody>
          <a:bodyPr wrap="none" rtlCol="0">
            <a:spAutoFit/>
          </a:bodyPr>
          <a:lstStyle/>
          <a:p>
            <a:r>
              <a:rPr lang="en-US" sz="2800" b="1" dirty="0">
                <a:solidFill>
                  <a:schemeClr val="accent2">
                    <a:lumMod val="75000"/>
                  </a:schemeClr>
                </a:solidFill>
              </a:rPr>
              <a:t>used to have</a:t>
            </a:r>
          </a:p>
        </p:txBody>
      </p:sp>
      <p:sp>
        <p:nvSpPr>
          <p:cNvPr id="12" name="TextBox 11">
            <a:extLst>
              <a:ext uri="{FF2B5EF4-FFF2-40B4-BE49-F238E27FC236}">
                <a16:creationId xmlns:a16="http://schemas.microsoft.com/office/drawing/2014/main" xmlns="" id="{5DBC5D0D-B3D0-5D14-3A5C-DDBBEBB64863}"/>
              </a:ext>
            </a:extLst>
          </p:cNvPr>
          <p:cNvSpPr txBox="1"/>
          <p:nvPr/>
        </p:nvSpPr>
        <p:spPr>
          <a:xfrm>
            <a:off x="1395841" y="5024079"/>
            <a:ext cx="691215" cy="523220"/>
          </a:xfrm>
          <a:prstGeom prst="rect">
            <a:avLst/>
          </a:prstGeom>
          <a:noFill/>
        </p:spPr>
        <p:txBody>
          <a:bodyPr wrap="none" rtlCol="0">
            <a:spAutoFit/>
          </a:bodyPr>
          <a:lstStyle/>
          <a:p>
            <a:r>
              <a:rPr lang="en-US" sz="2800" b="1" dirty="0">
                <a:solidFill>
                  <a:schemeClr val="accent2">
                    <a:lumMod val="75000"/>
                  </a:schemeClr>
                </a:solidFill>
              </a:rPr>
              <a:t>Did</a:t>
            </a:r>
          </a:p>
        </p:txBody>
      </p:sp>
      <p:sp>
        <p:nvSpPr>
          <p:cNvPr id="13" name="TextBox 12">
            <a:extLst>
              <a:ext uri="{FF2B5EF4-FFF2-40B4-BE49-F238E27FC236}">
                <a16:creationId xmlns:a16="http://schemas.microsoft.com/office/drawing/2014/main" xmlns="" id="{39784BEA-CF9F-2298-AE2C-84B6361CA78A}"/>
              </a:ext>
            </a:extLst>
          </p:cNvPr>
          <p:cNvSpPr txBox="1"/>
          <p:nvPr/>
        </p:nvSpPr>
        <p:spPr>
          <a:xfrm>
            <a:off x="2740937" y="4976718"/>
            <a:ext cx="2023567" cy="523220"/>
          </a:xfrm>
          <a:prstGeom prst="rect">
            <a:avLst/>
          </a:prstGeom>
          <a:noFill/>
        </p:spPr>
        <p:txBody>
          <a:bodyPr wrap="none" rtlCol="0">
            <a:spAutoFit/>
          </a:bodyPr>
          <a:lstStyle/>
          <a:p>
            <a:r>
              <a:rPr lang="en-US" sz="2800" b="1" dirty="0">
                <a:solidFill>
                  <a:schemeClr val="accent2">
                    <a:lumMod val="75000"/>
                  </a:schemeClr>
                </a:solidFill>
              </a:rPr>
              <a:t>use to argue</a:t>
            </a:r>
          </a:p>
        </p:txBody>
      </p:sp>
      <p:sp>
        <p:nvSpPr>
          <p:cNvPr id="16" name="TextBox 15">
            <a:extLst>
              <a:ext uri="{FF2B5EF4-FFF2-40B4-BE49-F238E27FC236}">
                <a16:creationId xmlns:a16="http://schemas.microsoft.com/office/drawing/2014/main" xmlns="" id="{B115AE95-2EF0-9BC4-2F07-786BE81A2F2A}"/>
              </a:ext>
            </a:extLst>
          </p:cNvPr>
          <p:cNvSpPr txBox="1"/>
          <p:nvPr/>
        </p:nvSpPr>
        <p:spPr>
          <a:xfrm>
            <a:off x="1709395" y="5466522"/>
            <a:ext cx="2697854" cy="523220"/>
          </a:xfrm>
          <a:prstGeom prst="rect">
            <a:avLst/>
          </a:prstGeom>
          <a:noFill/>
        </p:spPr>
        <p:txBody>
          <a:bodyPr wrap="none" rtlCol="0">
            <a:spAutoFit/>
          </a:bodyPr>
          <a:lstStyle/>
          <a:p>
            <a:r>
              <a:rPr lang="en-US" sz="2800" b="1" dirty="0">
                <a:solidFill>
                  <a:schemeClr val="accent2">
                    <a:lumMod val="75000"/>
                  </a:schemeClr>
                </a:solidFill>
              </a:rPr>
              <a:t>did not use to be</a:t>
            </a:r>
          </a:p>
        </p:txBody>
      </p:sp>
      <p:pic>
        <p:nvPicPr>
          <p:cNvPr id="14" name="Audio 13">
            <a:hlinkClick r:id="" action="ppaction://media"/>
            <a:extLst>
              <a:ext uri="{FF2B5EF4-FFF2-40B4-BE49-F238E27FC236}">
                <a16:creationId xmlns:a16="http://schemas.microsoft.com/office/drawing/2014/main" xmlns="" id="{155B375E-483C-A253-73FB-BAEC4809205F}"/>
              </a:ext>
            </a:extLst>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2353363332"/>
      </p:ext>
    </p:extLst>
  </p:cSld>
  <p:clrMapOvr>
    <a:masterClrMapping/>
  </p:clrMapOvr>
  <mc:AlternateContent xmlns:mc="http://schemas.openxmlformats.org/markup-compatibility/2006" xmlns:p14="http://schemas.microsoft.com/office/powerpoint/2010/main">
    <mc:Choice Requires="p14">
      <p:transition spd="slow" p14:dur="2000" advTm="100070"/>
    </mc:Choice>
    <mc:Fallback xmlns="">
      <p:transition spd="slow" advTm="1000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Effect transition="in" filter="fade">
                                      <p:cBhvr>
                                        <p:cTn id="11" dur="500"/>
                                        <p:tgtEl>
                                          <p:spTgt spid="2">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4">
                                            <p:txEl>
                                              <p:pRg st="0" end="0"/>
                                            </p:txEl>
                                          </p:spTgt>
                                        </p:tgtEl>
                                        <p:attrNameLst>
                                          <p:attrName>style.visibility</p:attrName>
                                        </p:attrNameLst>
                                      </p:cBhvr>
                                      <p:to>
                                        <p:strVal val="visible"/>
                                      </p:to>
                                    </p:set>
                                    <p:animEffect transition="in" filter="fade">
                                      <p:cBhvr>
                                        <p:cTn id="16" dur="500"/>
                                        <p:tgtEl>
                                          <p:spTgt spid="4">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animEffect transition="in" filter="fade">
                                      <p:cBhvr>
                                        <p:cTn id="21" dur="500"/>
                                        <p:tgtEl>
                                          <p:spTgt spid="5">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6">
                                            <p:txEl>
                                              <p:pRg st="0" end="0"/>
                                            </p:txEl>
                                          </p:spTgt>
                                        </p:tgtEl>
                                        <p:attrNameLst>
                                          <p:attrName>style.visibility</p:attrName>
                                        </p:attrNameLst>
                                      </p:cBhvr>
                                      <p:to>
                                        <p:strVal val="visible"/>
                                      </p:to>
                                    </p:set>
                                    <p:animEffect transition="in" filter="fade">
                                      <p:cBhvr>
                                        <p:cTn id="26" dur="500"/>
                                        <p:tgtEl>
                                          <p:spTgt spid="6">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7">
                                            <p:txEl>
                                              <p:pRg st="0" end="0"/>
                                            </p:txEl>
                                          </p:spTgt>
                                        </p:tgtEl>
                                        <p:attrNameLst>
                                          <p:attrName>style.visibility</p:attrName>
                                        </p:attrNameLst>
                                      </p:cBhvr>
                                      <p:to>
                                        <p:strVal val="visible"/>
                                      </p:to>
                                    </p:set>
                                    <p:animEffect transition="in" filter="fade">
                                      <p:cBhvr>
                                        <p:cTn id="31" dur="500"/>
                                        <p:tgtEl>
                                          <p:spTgt spid="7">
                                            <p:txEl>
                                              <p:pRg st="0" end="0"/>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8">
                                            <p:txEl>
                                              <p:pRg st="0" end="0"/>
                                            </p:txEl>
                                          </p:spTgt>
                                        </p:tgtEl>
                                        <p:attrNameLst>
                                          <p:attrName>style.visibility</p:attrName>
                                        </p:attrNameLst>
                                      </p:cBhvr>
                                      <p:to>
                                        <p:strVal val="visible"/>
                                      </p:to>
                                    </p:set>
                                    <p:animEffect transition="in" filter="fade">
                                      <p:cBhvr>
                                        <p:cTn id="36" dur="500"/>
                                        <p:tgtEl>
                                          <p:spTgt spid="8">
                                            <p:txEl>
                                              <p:pRg st="0" end="0"/>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9">
                                            <p:txEl>
                                              <p:pRg st="0" end="0"/>
                                            </p:txEl>
                                          </p:spTgt>
                                        </p:tgtEl>
                                        <p:attrNameLst>
                                          <p:attrName>style.visibility</p:attrName>
                                        </p:attrNameLst>
                                      </p:cBhvr>
                                      <p:to>
                                        <p:strVal val="visible"/>
                                      </p:to>
                                    </p:set>
                                    <p:animEffect transition="in" filter="fade">
                                      <p:cBhvr>
                                        <p:cTn id="41" dur="500"/>
                                        <p:tgtEl>
                                          <p:spTgt spid="9">
                                            <p:txEl>
                                              <p:pRg st="0" end="0"/>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10">
                                            <p:txEl>
                                              <p:pRg st="0" end="0"/>
                                            </p:txEl>
                                          </p:spTgt>
                                        </p:tgtEl>
                                        <p:attrNameLst>
                                          <p:attrName>style.visibility</p:attrName>
                                        </p:attrNameLst>
                                      </p:cBhvr>
                                      <p:to>
                                        <p:strVal val="visible"/>
                                      </p:to>
                                    </p:set>
                                    <p:animEffect transition="in" filter="fade">
                                      <p:cBhvr>
                                        <p:cTn id="46" dur="500"/>
                                        <p:tgtEl>
                                          <p:spTgt spid="10">
                                            <p:txEl>
                                              <p:pRg st="0" end="0"/>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11">
                                            <p:txEl>
                                              <p:pRg st="0" end="0"/>
                                            </p:txEl>
                                          </p:spTgt>
                                        </p:tgtEl>
                                        <p:attrNameLst>
                                          <p:attrName>style.visibility</p:attrName>
                                        </p:attrNameLst>
                                      </p:cBhvr>
                                      <p:to>
                                        <p:strVal val="visible"/>
                                      </p:to>
                                    </p:set>
                                    <p:animEffect transition="in" filter="fade">
                                      <p:cBhvr>
                                        <p:cTn id="51" dur="500"/>
                                        <p:tgtEl>
                                          <p:spTgt spid="11">
                                            <p:txEl>
                                              <p:pRg st="0" end="0"/>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12">
                                            <p:txEl>
                                              <p:pRg st="0" end="0"/>
                                            </p:txEl>
                                          </p:spTgt>
                                        </p:tgtEl>
                                        <p:attrNameLst>
                                          <p:attrName>style.visibility</p:attrName>
                                        </p:attrNameLst>
                                      </p:cBhvr>
                                      <p:to>
                                        <p:strVal val="visible"/>
                                      </p:to>
                                    </p:set>
                                    <p:animEffect transition="in" filter="fade">
                                      <p:cBhvr>
                                        <p:cTn id="56" dur="500"/>
                                        <p:tgtEl>
                                          <p:spTgt spid="12">
                                            <p:txEl>
                                              <p:pRg st="0" end="0"/>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13">
                                            <p:txEl>
                                              <p:pRg st="0" end="0"/>
                                            </p:txEl>
                                          </p:spTgt>
                                        </p:tgtEl>
                                        <p:attrNameLst>
                                          <p:attrName>style.visibility</p:attrName>
                                        </p:attrNameLst>
                                      </p:cBhvr>
                                      <p:to>
                                        <p:strVal val="visible"/>
                                      </p:to>
                                    </p:set>
                                    <p:animEffect transition="in" filter="fade">
                                      <p:cBhvr>
                                        <p:cTn id="61" dur="500"/>
                                        <p:tgtEl>
                                          <p:spTgt spid="13">
                                            <p:txEl>
                                              <p:pRg st="0" end="0"/>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nodeType="clickEffect">
                                  <p:stCondLst>
                                    <p:cond delay="0"/>
                                  </p:stCondLst>
                                  <p:childTnLst>
                                    <p:set>
                                      <p:cBhvr>
                                        <p:cTn id="65" dur="1" fill="hold">
                                          <p:stCondLst>
                                            <p:cond delay="0"/>
                                          </p:stCondLst>
                                        </p:cTn>
                                        <p:tgtEl>
                                          <p:spTgt spid="16">
                                            <p:txEl>
                                              <p:pRg st="0" end="0"/>
                                            </p:txEl>
                                          </p:spTgt>
                                        </p:tgtEl>
                                        <p:attrNameLst>
                                          <p:attrName>style.visibility</p:attrName>
                                        </p:attrNameLst>
                                      </p:cBhvr>
                                      <p:to>
                                        <p:strVal val="visible"/>
                                      </p:to>
                                    </p:set>
                                    <p:animEffect transition="in" filter="fade">
                                      <p:cBhvr>
                                        <p:cTn id="66" dur="5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67" fill="hold" display="0">
                  <p:stCondLst>
                    <p:cond delay="indefinite"/>
                  </p:stCondLst>
                  <p:endCondLst>
                    <p:cond evt="onStopAudio" delay="0">
                      <p:tgtEl>
                        <p:sldTgt/>
                      </p:tgtEl>
                    </p:cond>
                  </p:endCondLst>
                </p:cTn>
                <p:tgtEl>
                  <p:spTgt spid="1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59FF6C63-EDB0-C63C-80E7-4BE11AE411F6}"/>
              </a:ext>
            </a:extLst>
          </p:cNvPr>
          <p:cNvSpPr>
            <a:spLocks noGrp="1"/>
          </p:cNvSpPr>
          <p:nvPr>
            <p:ph idx="1"/>
          </p:nvPr>
        </p:nvSpPr>
        <p:spPr/>
        <p:txBody>
          <a:bodyPr>
            <a:normAutofit fontScale="92500" lnSpcReduction="10000"/>
          </a:bodyPr>
          <a:lstStyle/>
          <a:p>
            <a:pPr marL="0" indent="0" algn="ctr">
              <a:lnSpc>
                <a:spcPct val="200000"/>
              </a:lnSpc>
              <a:buNone/>
            </a:pPr>
            <a:r>
              <a:rPr lang="en-US" sz="6000" b="1" dirty="0">
                <a:effectLst/>
                <a:latin typeface="Calibri" panose="020F0502020204030204" pitchFamily="34" charset="0"/>
                <a:ea typeface="Calibri" panose="020F0502020204030204" pitchFamily="34" charset="0"/>
                <a:cs typeface="Arial" panose="020B0604020202020204" pitchFamily="34" charset="0"/>
              </a:rPr>
              <a:t>Unit 4</a:t>
            </a:r>
          </a:p>
          <a:p>
            <a:pPr marL="0" indent="0" algn="ctr">
              <a:lnSpc>
                <a:spcPct val="200000"/>
              </a:lnSpc>
              <a:buNone/>
            </a:pPr>
            <a:r>
              <a:rPr lang="en-US" sz="4400" b="1" dirty="0">
                <a:solidFill>
                  <a:schemeClr val="accent6">
                    <a:lumMod val="50000"/>
                  </a:schemeClr>
                </a:solidFill>
                <a:effectLst/>
                <a:latin typeface="Calibri" panose="020F0502020204030204" pitchFamily="34" charset="0"/>
                <a:ea typeface="Calibri" panose="020F0502020204030204" pitchFamily="34" charset="0"/>
                <a:cs typeface="Arial" panose="020B0604020202020204" pitchFamily="34" charset="0"/>
              </a:rPr>
              <a:t> Part </a:t>
            </a:r>
            <a:r>
              <a:rPr lang="en-US" sz="4400" b="1" dirty="0">
                <a:solidFill>
                  <a:schemeClr val="accent6">
                    <a:lumMod val="50000"/>
                  </a:schemeClr>
                </a:solidFill>
                <a:latin typeface="Calibri" panose="020F0502020204030204" pitchFamily="34" charset="0"/>
                <a:ea typeface="Calibri" panose="020F0502020204030204" pitchFamily="34" charset="0"/>
                <a:cs typeface="Arial" panose="020B0604020202020204" pitchFamily="34" charset="0"/>
              </a:rPr>
              <a:t>C</a:t>
            </a:r>
            <a:endParaRPr lang="en-US" sz="4400" b="1" dirty="0">
              <a:solidFill>
                <a:schemeClr val="accent6">
                  <a:lumMod val="50000"/>
                </a:schemeClr>
              </a:solidFill>
              <a:effectLst/>
              <a:latin typeface="Calibri" panose="020F0502020204030204" pitchFamily="34" charset="0"/>
              <a:ea typeface="Calibri" panose="020F0502020204030204" pitchFamily="34" charset="0"/>
              <a:cs typeface="Arial" panose="020B0604020202020204" pitchFamily="34" charset="0"/>
            </a:endParaRPr>
          </a:p>
          <a:p>
            <a:pPr marL="0" indent="0" algn="ctr">
              <a:lnSpc>
                <a:spcPct val="200000"/>
              </a:lnSpc>
              <a:buNone/>
            </a:pPr>
            <a:r>
              <a:rPr lang="en-US" sz="4400" b="1" dirty="0">
                <a:solidFill>
                  <a:schemeClr val="accent2">
                    <a:lumMod val="75000"/>
                  </a:schemeClr>
                </a:solidFill>
                <a:latin typeface="Calibri" panose="020F0502020204030204" pitchFamily="34" charset="0"/>
                <a:ea typeface="Calibri" panose="020F0502020204030204" pitchFamily="34" charset="0"/>
                <a:cs typeface="Arial" panose="020B0604020202020204" pitchFamily="34" charset="0"/>
              </a:rPr>
              <a:t>3 READING</a:t>
            </a:r>
            <a:endParaRPr lang="en-US" sz="4400" dirty="0">
              <a:solidFill>
                <a:schemeClr val="accent2">
                  <a:lumMod val="75000"/>
                </a:schemeClr>
              </a:solidFill>
              <a:effectLst/>
              <a:latin typeface="Calibri" panose="020F0502020204030204" pitchFamily="34" charset="0"/>
              <a:ea typeface="Calibri" panose="020F0502020204030204" pitchFamily="34" charset="0"/>
              <a:cs typeface="Arial" panose="020B0604020202020204" pitchFamily="34" charset="0"/>
            </a:endParaRPr>
          </a:p>
          <a:p>
            <a:pPr marL="0" indent="0">
              <a:buNone/>
            </a:pPr>
            <a:endParaRPr lang="en-US" dirty="0"/>
          </a:p>
        </p:txBody>
      </p:sp>
      <p:pic>
        <p:nvPicPr>
          <p:cNvPr id="2" name="Audio 1">
            <a:hlinkClick r:id="" action="ppaction://media"/>
            <a:extLst>
              <a:ext uri="{FF2B5EF4-FFF2-40B4-BE49-F238E27FC236}">
                <a16:creationId xmlns:a16="http://schemas.microsoft.com/office/drawing/2014/main" xmlns="" id="{30DE1CFB-04C5-68D8-30F1-70F8E1015DD4}"/>
              </a:ext>
            </a:extLst>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041878967"/>
      </p:ext>
    </p:extLst>
  </p:cSld>
  <p:clrMapOvr>
    <a:masterClrMapping/>
  </p:clrMapOvr>
  <mc:AlternateContent xmlns:mc="http://schemas.openxmlformats.org/markup-compatibility/2006" xmlns:p14="http://schemas.microsoft.com/office/powerpoint/2010/main">
    <mc:Choice Requires="p14">
      <p:transition spd="slow" p14:dur="2000" advTm="4225"/>
    </mc:Choice>
    <mc:Fallback xmlns="">
      <p:transition spd="slow" advTm="42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8AADF73A-23A0-C88E-4AD3-5CD79C5DE544}"/>
              </a:ext>
            </a:extLst>
          </p:cNvPr>
          <p:cNvSpPr>
            <a:spLocks noGrp="1"/>
          </p:cNvSpPr>
          <p:nvPr>
            <p:ph idx="1"/>
          </p:nvPr>
        </p:nvSpPr>
        <p:spPr>
          <a:xfrm>
            <a:off x="278296" y="238539"/>
            <a:ext cx="11582399" cy="6334539"/>
          </a:xfrm>
        </p:spPr>
        <p:txBody>
          <a:bodyPr/>
          <a:lstStyle/>
          <a:p>
            <a:pPr marL="0" indent="0">
              <a:buNone/>
            </a:pPr>
            <a:r>
              <a:rPr lang="en-US" b="1" dirty="0"/>
              <a:t>Read the text and choose the best summary for each paragraph.</a:t>
            </a:r>
          </a:p>
          <a:p>
            <a:pPr marL="0" indent="0" algn="ctr">
              <a:buNone/>
            </a:pPr>
            <a:r>
              <a:rPr lang="en-US" b="1" dirty="0">
                <a:solidFill>
                  <a:schemeClr val="accent6">
                    <a:lumMod val="75000"/>
                  </a:schemeClr>
                </a:solidFill>
              </a:rPr>
              <a:t>Do you need to edit your friends?</a:t>
            </a:r>
          </a:p>
          <a:p>
            <a:pPr marL="0" indent="0" algn="just">
              <a:buNone/>
            </a:pPr>
            <a:r>
              <a:rPr lang="en-US" dirty="0"/>
              <a:t>Is your mobile phone directory full of phone numbers of people you don't really want to talk to? Do you go out with people from work or university more often than with your real friends? Do you say yes to invitations because you think you should, not because you want to? If you answered yes to at least two of these questions, then perhaps it's time to 'edit your friends’?</a:t>
            </a:r>
          </a:p>
          <a:p>
            <a:pPr marL="0" indent="0">
              <a:buNone/>
            </a:pPr>
            <a:endParaRPr lang="en-US" dirty="0"/>
          </a:p>
          <a:p>
            <a:pPr marL="0" indent="0">
              <a:buNone/>
            </a:pPr>
            <a:r>
              <a:rPr lang="en-US" b="1" dirty="0">
                <a:solidFill>
                  <a:schemeClr val="accent6">
                    <a:lumMod val="75000"/>
                  </a:schemeClr>
                </a:solidFill>
              </a:rPr>
              <a:t>People need to ‘edit’ their friends if,..</a:t>
            </a:r>
          </a:p>
          <a:p>
            <a:pPr marL="0" indent="0">
              <a:buNone/>
            </a:pPr>
            <a:r>
              <a:rPr lang="en-US" b="1" dirty="0"/>
              <a:t>a </a:t>
            </a:r>
            <a:r>
              <a:rPr lang="en-US" dirty="0"/>
              <a:t>they have moved to a different area.</a:t>
            </a:r>
          </a:p>
          <a:p>
            <a:pPr marL="0" indent="0">
              <a:buNone/>
            </a:pPr>
            <a:r>
              <a:rPr lang="en-US" b="1" dirty="0"/>
              <a:t>b</a:t>
            </a:r>
            <a:r>
              <a:rPr lang="en-US" dirty="0"/>
              <a:t> all their friends are people from work or school.</a:t>
            </a:r>
          </a:p>
          <a:p>
            <a:pPr marL="0" indent="0">
              <a:buNone/>
            </a:pPr>
            <a:r>
              <a:rPr lang="en-US" b="1" dirty="0"/>
              <a:t>c </a:t>
            </a:r>
            <a:r>
              <a:rPr lang="en-US" dirty="0"/>
              <a:t>they are spending a lot of time with people who are not real friends.</a:t>
            </a:r>
          </a:p>
          <a:p>
            <a:pPr marL="0" indent="0">
              <a:buNone/>
            </a:pPr>
            <a:endParaRPr lang="en-US" dirty="0"/>
          </a:p>
        </p:txBody>
      </p:sp>
      <p:cxnSp>
        <p:nvCxnSpPr>
          <p:cNvPr id="4" name="Straight Connector 3">
            <a:extLst>
              <a:ext uri="{FF2B5EF4-FFF2-40B4-BE49-F238E27FC236}">
                <a16:creationId xmlns:a16="http://schemas.microsoft.com/office/drawing/2014/main" xmlns="" id="{FF88D491-138F-4F30-0D43-1FB830A999C7}"/>
              </a:ext>
            </a:extLst>
          </p:cNvPr>
          <p:cNvCxnSpPr>
            <a:cxnSpLocks/>
          </p:cNvCxnSpPr>
          <p:nvPr/>
        </p:nvCxnSpPr>
        <p:spPr>
          <a:xfrm>
            <a:off x="384313" y="5963478"/>
            <a:ext cx="10151165" cy="0"/>
          </a:xfrm>
          <a:prstGeom prst="line">
            <a:avLst/>
          </a:prstGeom>
          <a:ln w="57150"/>
        </p:spPr>
        <p:style>
          <a:lnRef idx="1">
            <a:schemeClr val="accent2"/>
          </a:lnRef>
          <a:fillRef idx="0">
            <a:schemeClr val="accent2"/>
          </a:fillRef>
          <a:effectRef idx="0">
            <a:schemeClr val="accent2"/>
          </a:effectRef>
          <a:fontRef idx="minor">
            <a:schemeClr val="tx1"/>
          </a:fontRef>
        </p:style>
      </p:cxnSp>
      <p:pic>
        <p:nvPicPr>
          <p:cNvPr id="2" name="Audio 1">
            <a:hlinkClick r:id="" action="ppaction://media"/>
            <a:extLst>
              <a:ext uri="{FF2B5EF4-FFF2-40B4-BE49-F238E27FC236}">
                <a16:creationId xmlns:a16="http://schemas.microsoft.com/office/drawing/2014/main" xmlns="" id="{F802A9D6-29DD-CEBD-C264-7754ED1204CF}"/>
              </a:ext>
            </a:extLst>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4264244387"/>
      </p:ext>
    </p:extLst>
  </p:cSld>
  <p:clrMapOvr>
    <a:masterClrMapping/>
  </p:clrMapOvr>
  <mc:AlternateContent xmlns:mc="http://schemas.openxmlformats.org/markup-compatibility/2006" xmlns:p14="http://schemas.microsoft.com/office/powerpoint/2010/main">
    <mc:Choice Requires="p14">
      <p:transition spd="slow" p14:dur="2000" advTm="113369"/>
    </mc:Choice>
    <mc:Fallback xmlns="">
      <p:transition spd="slow" advTm="1133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4" fill="hold" display="0">
                  <p:stCondLst>
                    <p:cond delay="indefinite"/>
                  </p:stCondLst>
                  <p:endCondLst>
                    <p:cond evt="onStopAudio" delay="0">
                      <p:tgtEl>
                        <p:sldTgt/>
                      </p:tgtEl>
                    </p:cond>
                  </p:endCondLst>
                </p:cTn>
                <p:tgtEl>
                  <p:spTgt spid="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8AADF73A-23A0-C88E-4AD3-5CD79C5DE544}"/>
              </a:ext>
            </a:extLst>
          </p:cNvPr>
          <p:cNvSpPr>
            <a:spLocks noGrp="1"/>
          </p:cNvSpPr>
          <p:nvPr>
            <p:ph idx="1"/>
          </p:nvPr>
        </p:nvSpPr>
        <p:spPr>
          <a:xfrm>
            <a:off x="437321" y="424070"/>
            <a:ext cx="11237843" cy="6149008"/>
          </a:xfrm>
        </p:spPr>
        <p:txBody>
          <a:bodyPr/>
          <a:lstStyle/>
          <a:p>
            <a:pPr marL="0" indent="0" algn="just">
              <a:buNone/>
            </a:pPr>
            <a:r>
              <a:rPr lang="en-US" dirty="0"/>
              <a:t>Nowadays people tend to spend a lot of time socializing with colleagues at work or classmates at university. The result is that we don't have enough time to see our real, close friends. As our lives get busier it becomes more important to spend the little free time we have with people we really want to see, people we love and who really love US.</a:t>
            </a:r>
          </a:p>
          <a:p>
            <a:pPr marL="0" indent="0" algn="just">
              <a:buNone/>
            </a:pPr>
            <a:endParaRPr lang="en-US" dirty="0"/>
          </a:p>
          <a:p>
            <a:pPr marL="0" indent="0">
              <a:buNone/>
            </a:pPr>
            <a:r>
              <a:rPr lang="en-US" b="1" dirty="0">
                <a:solidFill>
                  <a:schemeClr val="accent6">
                    <a:lumMod val="75000"/>
                  </a:schemeClr>
                </a:solidFill>
              </a:rPr>
              <a:t>People today are often very busy, so...</a:t>
            </a:r>
          </a:p>
          <a:p>
            <a:pPr marL="0" indent="0">
              <a:buNone/>
            </a:pPr>
            <a:r>
              <a:rPr lang="en-US" b="1" dirty="0"/>
              <a:t>a </a:t>
            </a:r>
            <a:r>
              <a:rPr lang="en-US" dirty="0"/>
              <a:t>they should see their friends less.</a:t>
            </a:r>
          </a:p>
          <a:p>
            <a:pPr marL="0" indent="0">
              <a:buNone/>
            </a:pPr>
            <a:r>
              <a:rPr lang="en-US" b="1" dirty="0"/>
              <a:t>b</a:t>
            </a:r>
            <a:r>
              <a:rPr lang="en-US" dirty="0"/>
              <a:t> they should think carefully about how they spend their free time.</a:t>
            </a:r>
          </a:p>
          <a:p>
            <a:pPr marL="0" indent="0">
              <a:buNone/>
            </a:pPr>
            <a:r>
              <a:rPr lang="en-US" b="1" dirty="0"/>
              <a:t>c</a:t>
            </a:r>
            <a:r>
              <a:rPr lang="en-US" dirty="0"/>
              <a:t> they should try to make friends with people from work / school.</a:t>
            </a:r>
          </a:p>
          <a:p>
            <a:pPr marL="0" indent="0" algn="just">
              <a:buNone/>
            </a:pPr>
            <a:endParaRPr lang="en-US" dirty="0"/>
          </a:p>
          <a:p>
            <a:pPr marL="0" indent="0">
              <a:buNone/>
            </a:pPr>
            <a:endParaRPr lang="en-US" dirty="0"/>
          </a:p>
        </p:txBody>
      </p:sp>
      <p:cxnSp>
        <p:nvCxnSpPr>
          <p:cNvPr id="2" name="Straight Connector 1">
            <a:extLst>
              <a:ext uri="{FF2B5EF4-FFF2-40B4-BE49-F238E27FC236}">
                <a16:creationId xmlns:a16="http://schemas.microsoft.com/office/drawing/2014/main" xmlns="" id="{A0964859-AB26-F063-BA23-D9846A657B22}"/>
              </a:ext>
            </a:extLst>
          </p:cNvPr>
          <p:cNvCxnSpPr>
            <a:cxnSpLocks/>
          </p:cNvCxnSpPr>
          <p:nvPr/>
        </p:nvCxnSpPr>
        <p:spPr>
          <a:xfrm>
            <a:off x="543339" y="4532243"/>
            <a:ext cx="9607826" cy="0"/>
          </a:xfrm>
          <a:prstGeom prst="line">
            <a:avLst/>
          </a:prstGeom>
          <a:ln w="57150"/>
        </p:spPr>
        <p:style>
          <a:lnRef idx="1">
            <a:schemeClr val="accent2"/>
          </a:lnRef>
          <a:fillRef idx="0">
            <a:schemeClr val="accent2"/>
          </a:fillRef>
          <a:effectRef idx="0">
            <a:schemeClr val="accent2"/>
          </a:effectRef>
          <a:fontRef idx="minor">
            <a:schemeClr val="tx1"/>
          </a:fontRef>
        </p:style>
      </p:cxnSp>
      <p:pic>
        <p:nvPicPr>
          <p:cNvPr id="4" name="Audio 3">
            <a:hlinkClick r:id="" action="ppaction://media"/>
            <a:extLst>
              <a:ext uri="{FF2B5EF4-FFF2-40B4-BE49-F238E27FC236}">
                <a16:creationId xmlns:a16="http://schemas.microsoft.com/office/drawing/2014/main" xmlns="" id="{036BDD4C-693A-A6FF-F0A5-BD5AED402FE8}"/>
              </a:ext>
            </a:extLst>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3330396965"/>
      </p:ext>
    </p:extLst>
  </p:cSld>
  <p:clrMapOvr>
    <a:masterClrMapping/>
  </p:clrMapOvr>
  <mc:AlternateContent xmlns:mc="http://schemas.openxmlformats.org/markup-compatibility/2006" xmlns:p14="http://schemas.microsoft.com/office/powerpoint/2010/main">
    <mc:Choice Requires="p14">
      <p:transition spd="slow" p14:dur="2000" advTm="26085"/>
    </mc:Choice>
    <mc:Fallback xmlns="">
      <p:transition spd="slow" advTm="260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4" fill="hold" display="0">
                  <p:stCondLst>
                    <p:cond delay="indefinite"/>
                  </p:stCondLst>
                  <p:endCondLst>
                    <p:cond evt="onStopAudio" delay="0">
                      <p:tgtEl>
                        <p:sldTgt/>
                      </p:tgtEl>
                    </p:cond>
                  </p:endCondLst>
                </p:cTn>
                <p:tgtEl>
                  <p:spTgt spid="4"/>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8AADF73A-23A0-C88E-4AD3-5CD79C5DE544}"/>
              </a:ext>
            </a:extLst>
          </p:cNvPr>
          <p:cNvSpPr>
            <a:spLocks noGrp="1"/>
          </p:cNvSpPr>
          <p:nvPr>
            <p:ph idx="1"/>
          </p:nvPr>
        </p:nvSpPr>
        <p:spPr>
          <a:xfrm>
            <a:off x="437321" y="424070"/>
            <a:ext cx="11237843" cy="6149008"/>
          </a:xfrm>
        </p:spPr>
        <p:txBody>
          <a:bodyPr/>
          <a:lstStyle/>
          <a:p>
            <a:pPr marL="0" indent="0" algn="just">
              <a:buNone/>
            </a:pPr>
            <a:r>
              <a:rPr lang="en-US" dirty="0"/>
              <a:t>Who are the friends you need to edit?</a:t>
            </a:r>
          </a:p>
          <a:p>
            <a:pPr marL="0" indent="0" algn="just">
              <a:buNone/>
            </a:pPr>
            <a:r>
              <a:rPr lang="en-US" dirty="0"/>
              <a:t>A few years ago I read a book about how to get rid of unnecessary possessions. It said you should ask yourself about each thing you have: Is it useful? Do I</a:t>
            </a:r>
            <a:r>
              <a:rPr lang="ar-SA" dirty="0"/>
              <a:t> </a:t>
            </a:r>
            <a:r>
              <a:rPr lang="en-US" dirty="0"/>
              <a:t>really like it? Do I feel better every time I look at it? If the answer is no to any one of those questions, you should throw it away. Maybe we should ask similar questions about our friends.</a:t>
            </a:r>
          </a:p>
          <a:p>
            <a:pPr marL="0" indent="0" algn="just">
              <a:buNone/>
            </a:pPr>
            <a:endParaRPr lang="en-US" dirty="0"/>
          </a:p>
          <a:p>
            <a:pPr marL="0" indent="0">
              <a:buNone/>
            </a:pPr>
            <a:r>
              <a:rPr lang="en-US" b="1" dirty="0">
                <a:solidFill>
                  <a:schemeClr val="accent6">
                    <a:lumMod val="75000"/>
                  </a:schemeClr>
                </a:solidFill>
              </a:rPr>
              <a:t>The writer says that...</a:t>
            </a:r>
          </a:p>
          <a:p>
            <a:pPr marL="0" indent="0">
              <a:buNone/>
            </a:pPr>
            <a:r>
              <a:rPr lang="en-US" b="1" dirty="0"/>
              <a:t>a </a:t>
            </a:r>
            <a:r>
              <a:rPr lang="en-US" dirty="0"/>
              <a:t>we should ask ourselves who our real friends are.</a:t>
            </a:r>
          </a:p>
          <a:p>
            <a:pPr marL="0" indent="0">
              <a:buNone/>
            </a:pPr>
            <a:r>
              <a:rPr lang="en-US" b="1" dirty="0"/>
              <a:t>b</a:t>
            </a:r>
            <a:r>
              <a:rPr lang="en-US" dirty="0"/>
              <a:t> most of our friends are unnecessary.</a:t>
            </a:r>
          </a:p>
          <a:p>
            <a:pPr marL="0" indent="0">
              <a:buNone/>
            </a:pPr>
            <a:r>
              <a:rPr lang="en-US" b="1" dirty="0"/>
              <a:t>c </a:t>
            </a:r>
            <a:r>
              <a:rPr lang="en-US" dirty="0"/>
              <a:t>we shouldn’t treat friends as possessions.</a:t>
            </a:r>
          </a:p>
          <a:p>
            <a:pPr marL="0" indent="0" algn="just">
              <a:buNone/>
            </a:pPr>
            <a:endParaRPr lang="en-US" dirty="0"/>
          </a:p>
          <a:p>
            <a:endParaRPr lang="en-US" sz="1800" b="0" i="0" u="none" strike="noStrike" baseline="0" dirty="0">
              <a:solidFill>
                <a:srgbClr val="000000"/>
              </a:solidFill>
              <a:latin typeface="Calibri" panose="020F0502020204030204" pitchFamily="34" charset="0"/>
            </a:endParaRPr>
          </a:p>
          <a:p>
            <a:pPr marL="0" indent="0">
              <a:buNone/>
            </a:pPr>
            <a:endParaRPr lang="en-US" dirty="0"/>
          </a:p>
        </p:txBody>
      </p:sp>
      <p:cxnSp>
        <p:nvCxnSpPr>
          <p:cNvPr id="2" name="Straight Connector 1">
            <a:extLst>
              <a:ext uri="{FF2B5EF4-FFF2-40B4-BE49-F238E27FC236}">
                <a16:creationId xmlns:a16="http://schemas.microsoft.com/office/drawing/2014/main" xmlns="" id="{56140878-0E7B-45DF-1E45-94F8E37E41CF}"/>
              </a:ext>
            </a:extLst>
          </p:cNvPr>
          <p:cNvCxnSpPr>
            <a:cxnSpLocks/>
          </p:cNvCxnSpPr>
          <p:nvPr/>
        </p:nvCxnSpPr>
        <p:spPr>
          <a:xfrm>
            <a:off x="543339" y="4532243"/>
            <a:ext cx="7275444" cy="0"/>
          </a:xfrm>
          <a:prstGeom prst="line">
            <a:avLst/>
          </a:prstGeom>
          <a:ln w="57150"/>
        </p:spPr>
        <p:style>
          <a:lnRef idx="1">
            <a:schemeClr val="accent2"/>
          </a:lnRef>
          <a:fillRef idx="0">
            <a:schemeClr val="accent2"/>
          </a:fillRef>
          <a:effectRef idx="0">
            <a:schemeClr val="accent2"/>
          </a:effectRef>
          <a:fontRef idx="minor">
            <a:schemeClr val="tx1"/>
          </a:fontRef>
        </p:style>
      </p:cxnSp>
      <p:pic>
        <p:nvPicPr>
          <p:cNvPr id="4" name="Audio 3">
            <a:hlinkClick r:id="" action="ppaction://media"/>
            <a:extLst>
              <a:ext uri="{FF2B5EF4-FFF2-40B4-BE49-F238E27FC236}">
                <a16:creationId xmlns:a16="http://schemas.microsoft.com/office/drawing/2014/main" xmlns="" id="{DCB35C3D-E185-BAC0-D9E1-B964462905E5}"/>
              </a:ext>
            </a:extLst>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885264625"/>
      </p:ext>
    </p:extLst>
  </p:cSld>
  <p:clrMapOvr>
    <a:masterClrMapping/>
  </p:clrMapOvr>
  <mc:AlternateContent xmlns:mc="http://schemas.openxmlformats.org/markup-compatibility/2006" xmlns:p14="http://schemas.microsoft.com/office/powerpoint/2010/main">
    <mc:Choice Requires="p14">
      <p:transition spd="slow" p14:dur="2000" advTm="26480"/>
    </mc:Choice>
    <mc:Fallback xmlns="">
      <p:transition spd="slow" advTm="264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4" fill="hold" display="0">
                  <p:stCondLst>
                    <p:cond delay="indefinite"/>
                  </p:stCondLst>
                  <p:endCondLst>
                    <p:cond evt="onStopAudio" delay="0">
                      <p:tgtEl>
                        <p:sldTgt/>
                      </p:tgtEl>
                    </p:cond>
                  </p:endCondLst>
                </p:cTn>
                <p:tgtEl>
                  <p:spTgt spid="4"/>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8AADF73A-23A0-C88E-4AD3-5CD79C5DE544}"/>
              </a:ext>
            </a:extLst>
          </p:cNvPr>
          <p:cNvSpPr>
            <a:spLocks noGrp="1"/>
          </p:cNvSpPr>
          <p:nvPr>
            <p:ph idx="1"/>
          </p:nvPr>
        </p:nvSpPr>
        <p:spPr>
          <a:xfrm>
            <a:off x="437321" y="424070"/>
            <a:ext cx="11237843" cy="6149008"/>
          </a:xfrm>
        </p:spPr>
        <p:txBody>
          <a:bodyPr/>
          <a:lstStyle/>
          <a:p>
            <a:pPr marL="0" indent="0" algn="just">
              <a:buNone/>
            </a:pPr>
            <a:r>
              <a:rPr lang="en-US" dirty="0"/>
              <a:t>What kind of friends will you probably need to edit? Sometimes it's an old friend. Somebody who you used to have a lot in common with, but who, when you meet now, you have very little or nothing to say to. Or it might be a new friend who you get on quite well with, but who is taking up too much of your time. Next time one of these people calls you and suggests a meeting, think, 'Do I</a:t>
            </a:r>
            <a:r>
              <a:rPr lang="ar-SA" dirty="0"/>
              <a:t> </a:t>
            </a:r>
            <a:r>
              <a:rPr lang="en-US" dirty="0"/>
              <a:t>really want to see this person? and if the answer , is no, say no, and make an excuse. I</a:t>
            </a:r>
            <a:r>
              <a:rPr lang="ar-SA" dirty="0"/>
              <a:t> </a:t>
            </a:r>
            <a:r>
              <a:rPr lang="en-US" dirty="0"/>
              <a:t>That way you'll have more time to spend with your real friends.</a:t>
            </a:r>
          </a:p>
          <a:p>
            <a:pPr marL="0" indent="0" algn="just">
              <a:buNone/>
            </a:pPr>
            <a:endParaRPr lang="en-US" dirty="0"/>
          </a:p>
          <a:p>
            <a:pPr marL="0" indent="0">
              <a:buNone/>
            </a:pPr>
            <a:r>
              <a:rPr lang="en-US" b="1" dirty="0">
                <a:solidFill>
                  <a:schemeClr val="accent6">
                    <a:lumMod val="75000"/>
                  </a:schemeClr>
                </a:solidFill>
              </a:rPr>
              <a:t>The kind of friends we probably need to ‘edit’ are...</a:t>
            </a:r>
          </a:p>
          <a:p>
            <a:pPr marL="0" indent="0">
              <a:buNone/>
            </a:pPr>
            <a:r>
              <a:rPr lang="en-US" b="1" dirty="0"/>
              <a:t>a</a:t>
            </a:r>
            <a:r>
              <a:rPr lang="en-US" dirty="0"/>
              <a:t> old friends who don’t talk very much.</a:t>
            </a:r>
          </a:p>
          <a:p>
            <a:pPr marL="0" indent="0">
              <a:buNone/>
            </a:pPr>
            <a:r>
              <a:rPr lang="en-US" b="1" dirty="0"/>
              <a:t>b</a:t>
            </a:r>
            <a:r>
              <a:rPr lang="en-US" dirty="0"/>
              <a:t> new friends who talk too much.</a:t>
            </a:r>
          </a:p>
          <a:p>
            <a:pPr marL="0" indent="0">
              <a:buNone/>
            </a:pPr>
            <a:r>
              <a:rPr lang="en-US" b="1" dirty="0"/>
              <a:t>c </a:t>
            </a:r>
            <a:r>
              <a:rPr lang="en-US" dirty="0"/>
              <a:t>friends that you don't really want to see any more.</a:t>
            </a:r>
          </a:p>
          <a:p>
            <a:pPr marL="0" indent="0" algn="just">
              <a:buNone/>
            </a:pPr>
            <a:endParaRPr lang="en-US" dirty="0"/>
          </a:p>
          <a:p>
            <a:pPr marL="0" indent="0">
              <a:buNone/>
            </a:pPr>
            <a:endParaRPr lang="en-US" dirty="0"/>
          </a:p>
          <a:p>
            <a:pPr marL="0" indent="0">
              <a:buNone/>
            </a:pPr>
            <a:endParaRPr lang="en-US" dirty="0"/>
          </a:p>
        </p:txBody>
      </p:sp>
      <p:cxnSp>
        <p:nvCxnSpPr>
          <p:cNvPr id="2" name="Straight Connector 1">
            <a:extLst>
              <a:ext uri="{FF2B5EF4-FFF2-40B4-BE49-F238E27FC236}">
                <a16:creationId xmlns:a16="http://schemas.microsoft.com/office/drawing/2014/main" xmlns="" id="{E0CD6CF5-EB34-AEBA-07CA-AADF5E7739A8}"/>
              </a:ext>
            </a:extLst>
          </p:cNvPr>
          <p:cNvCxnSpPr>
            <a:cxnSpLocks/>
          </p:cNvCxnSpPr>
          <p:nvPr/>
        </p:nvCxnSpPr>
        <p:spPr>
          <a:xfrm>
            <a:off x="530087" y="6228521"/>
            <a:ext cx="7566991" cy="0"/>
          </a:xfrm>
          <a:prstGeom prst="line">
            <a:avLst/>
          </a:prstGeom>
          <a:ln w="57150"/>
        </p:spPr>
        <p:style>
          <a:lnRef idx="1">
            <a:schemeClr val="accent2"/>
          </a:lnRef>
          <a:fillRef idx="0">
            <a:schemeClr val="accent2"/>
          </a:fillRef>
          <a:effectRef idx="0">
            <a:schemeClr val="accent2"/>
          </a:effectRef>
          <a:fontRef idx="minor">
            <a:schemeClr val="tx1"/>
          </a:fontRef>
        </p:style>
      </p:cxnSp>
      <p:pic>
        <p:nvPicPr>
          <p:cNvPr id="4" name="Audio 3">
            <a:hlinkClick r:id="" action="ppaction://media"/>
            <a:extLst>
              <a:ext uri="{FF2B5EF4-FFF2-40B4-BE49-F238E27FC236}">
                <a16:creationId xmlns:a16="http://schemas.microsoft.com/office/drawing/2014/main" xmlns="" id="{B9227DB2-A9A3-FE33-492F-E3E6E5FF4780}"/>
              </a:ext>
            </a:extLst>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2261305806"/>
      </p:ext>
    </p:extLst>
  </p:cSld>
  <p:clrMapOvr>
    <a:masterClrMapping/>
  </p:clrMapOvr>
  <mc:AlternateContent xmlns:mc="http://schemas.openxmlformats.org/markup-compatibility/2006" xmlns:p14="http://schemas.microsoft.com/office/powerpoint/2010/main">
    <mc:Choice Requires="p14">
      <p:transition spd="slow" p14:dur="2000" advTm="18562"/>
    </mc:Choice>
    <mc:Fallback xmlns="">
      <p:transition spd="slow" advTm="185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4" fill="hold" display="0">
                  <p:stCondLst>
                    <p:cond delay="indefinite"/>
                  </p:stCondLst>
                  <p:endCondLst>
                    <p:cond evt="onStopAudio" delay="0">
                      <p:tgtEl>
                        <p:sldTgt/>
                      </p:tgtEl>
                    </p:cond>
                  </p:endCondLst>
                </p:cTn>
                <p:tgtEl>
                  <p:spTgt spid="4"/>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14F8B993-2413-8CA0-9F27-C409BE28007A}"/>
              </a:ext>
            </a:extLst>
          </p:cNvPr>
          <p:cNvSpPr>
            <a:spLocks noGrp="1"/>
          </p:cNvSpPr>
          <p:nvPr>
            <p:ph idx="1"/>
          </p:nvPr>
        </p:nvSpPr>
        <p:spPr>
          <a:xfrm>
            <a:off x="397565" y="198783"/>
            <a:ext cx="11396870" cy="6414052"/>
          </a:xfrm>
        </p:spPr>
        <p:txBody>
          <a:bodyPr/>
          <a:lstStyle/>
          <a:p>
            <a:pPr marL="0" indent="0">
              <a:buNone/>
            </a:pPr>
            <a:r>
              <a:rPr lang="en-US" b="1" dirty="0">
                <a:solidFill>
                  <a:schemeClr val="accent6">
                    <a:lumMod val="75000"/>
                  </a:schemeClr>
                </a:solidFill>
              </a:rPr>
              <a:t>How words work</a:t>
            </a:r>
          </a:p>
          <a:p>
            <a:pPr marL="0" indent="0">
              <a:buNone/>
            </a:pPr>
            <a:r>
              <a:rPr lang="en-US" b="1" dirty="0"/>
              <a:t>Match each expression with its meaning.</a:t>
            </a:r>
          </a:p>
          <a:p>
            <a:pPr marL="0" indent="0">
              <a:buNone/>
            </a:pPr>
            <a:endParaRPr lang="en-US" b="1" dirty="0"/>
          </a:p>
        </p:txBody>
      </p:sp>
      <p:graphicFrame>
        <p:nvGraphicFramePr>
          <p:cNvPr id="4" name="Table 4">
            <a:extLst>
              <a:ext uri="{FF2B5EF4-FFF2-40B4-BE49-F238E27FC236}">
                <a16:creationId xmlns:a16="http://schemas.microsoft.com/office/drawing/2014/main" xmlns="" id="{17BAA2A2-7DE8-B449-56F0-1EC30507B6FE}"/>
              </a:ext>
            </a:extLst>
          </p:cNvPr>
          <p:cNvGraphicFramePr>
            <a:graphicFrameLocks noGrp="1"/>
          </p:cNvGraphicFramePr>
          <p:nvPr>
            <p:extLst>
              <p:ext uri="{D42A27DB-BD31-4B8C-83A1-F6EECF244321}">
                <p14:modId xmlns:p14="http://schemas.microsoft.com/office/powerpoint/2010/main" val="1141410940"/>
              </p:ext>
            </p:extLst>
          </p:nvPr>
        </p:nvGraphicFramePr>
        <p:xfrm>
          <a:off x="420053" y="1150362"/>
          <a:ext cx="11396870" cy="4785360"/>
        </p:xfrm>
        <a:graphic>
          <a:graphicData uri="http://schemas.openxmlformats.org/drawingml/2006/table">
            <a:tbl>
              <a:tblPr firstRow="1" bandRow="1">
                <a:tableStyleId>{5C22544A-7EE6-4342-B048-85BDC9FD1C3A}</a:tableStyleId>
              </a:tblPr>
              <a:tblGrid>
                <a:gridCol w="5698435">
                  <a:extLst>
                    <a:ext uri="{9D8B030D-6E8A-4147-A177-3AD203B41FA5}">
                      <a16:colId xmlns:a16="http://schemas.microsoft.com/office/drawing/2014/main" xmlns="" val="3783443521"/>
                    </a:ext>
                  </a:extLst>
                </a:gridCol>
                <a:gridCol w="5698435">
                  <a:extLst>
                    <a:ext uri="{9D8B030D-6E8A-4147-A177-3AD203B41FA5}">
                      <a16:colId xmlns:a16="http://schemas.microsoft.com/office/drawing/2014/main" xmlns="" val="1347325326"/>
                    </a:ext>
                  </a:extLst>
                </a:gridCol>
              </a:tblGrid>
              <a:tr h="370840">
                <a:tc>
                  <a:txBody>
                    <a:bodyPr/>
                    <a:lstStyle/>
                    <a:p>
                      <a:pPr marL="514350" indent="-514350">
                        <a:buFont typeface="+mj-lt"/>
                        <a:buAutoNum type="arabicPeriod"/>
                      </a:pPr>
                      <a:r>
                        <a:rPr lang="en-US" sz="2800" b="0" dirty="0">
                          <a:solidFill>
                            <a:schemeClr val="tx1"/>
                          </a:solidFill>
                        </a:rPr>
                        <a:t>a book about how to </a:t>
                      </a:r>
                      <a:r>
                        <a:rPr lang="en-US" sz="2800" b="0" dirty="0">
                          <a:solidFill>
                            <a:schemeClr val="tx1"/>
                          </a:solidFill>
                          <a:highlight>
                            <a:srgbClr val="FFFF00"/>
                          </a:highlight>
                        </a:rPr>
                        <a:t>get rid of </a:t>
                      </a:r>
                      <a:r>
                        <a:rPr lang="en-US" sz="2800" b="0" dirty="0">
                          <a:solidFill>
                            <a:schemeClr val="tx1"/>
                          </a:solidFill>
                        </a:rPr>
                        <a:t>unnecessary objects____</a:t>
                      </a:r>
                    </a:p>
                    <a:p>
                      <a:pPr marL="514350" indent="-514350">
                        <a:buFont typeface="+mj-lt"/>
                        <a:buAutoNum type="arabicPeriod"/>
                      </a:pPr>
                      <a:r>
                        <a:rPr lang="en-US" sz="2800" b="0" dirty="0">
                          <a:solidFill>
                            <a:schemeClr val="tx1"/>
                          </a:solidFill>
                        </a:rPr>
                        <a:t>a new friend who you </a:t>
                      </a:r>
                      <a:r>
                        <a:rPr lang="en-US" sz="2800" b="0" dirty="0">
                          <a:solidFill>
                            <a:schemeClr val="tx1"/>
                          </a:solidFill>
                          <a:highlight>
                            <a:srgbClr val="FFFF00"/>
                          </a:highlight>
                        </a:rPr>
                        <a:t>get on with </a:t>
                      </a:r>
                      <a:r>
                        <a:rPr lang="en-US" sz="2800" b="0" dirty="0">
                          <a:solidFill>
                            <a:schemeClr val="tx1"/>
                          </a:solidFill>
                        </a:rPr>
                        <a:t>quite well ____</a:t>
                      </a:r>
                    </a:p>
                    <a:p>
                      <a:pPr marL="514350" indent="-514350">
                        <a:buFont typeface="+mj-lt"/>
                        <a:buAutoNum type="arabicPeriod"/>
                      </a:pPr>
                      <a:r>
                        <a:rPr lang="en-US" sz="2800" b="0" dirty="0">
                          <a:solidFill>
                            <a:schemeClr val="tx1"/>
                          </a:solidFill>
                        </a:rPr>
                        <a:t>I sort of relaxed and felt I was </a:t>
                      </a:r>
                      <a:r>
                        <a:rPr lang="en-US" sz="2800" b="0" dirty="0">
                          <a:solidFill>
                            <a:schemeClr val="tx1"/>
                          </a:solidFill>
                          <a:highlight>
                            <a:srgbClr val="FFFF00"/>
                          </a:highlight>
                        </a:rPr>
                        <a:t>getting to know </a:t>
                      </a:r>
                      <a:r>
                        <a:rPr lang="en-US" sz="2800" b="0" dirty="0">
                          <a:solidFill>
                            <a:schemeClr val="tx1"/>
                          </a:solidFill>
                        </a:rPr>
                        <a:t>them again ____</a:t>
                      </a:r>
                    </a:p>
                    <a:p>
                      <a:pPr marL="514350" indent="-514350">
                        <a:buFont typeface="+mj-lt"/>
                        <a:buAutoNum type="arabicPeriod"/>
                      </a:pPr>
                      <a:r>
                        <a:rPr lang="en-US" sz="2800" b="0" dirty="0">
                          <a:solidFill>
                            <a:schemeClr val="tx1"/>
                          </a:solidFill>
                        </a:rPr>
                        <a:t>I </a:t>
                      </a:r>
                      <a:r>
                        <a:rPr lang="en-US" sz="2800" b="0" dirty="0">
                          <a:solidFill>
                            <a:schemeClr val="tx1"/>
                          </a:solidFill>
                          <a:highlight>
                            <a:srgbClr val="FFFF00"/>
                          </a:highlight>
                        </a:rPr>
                        <a:t>got to </a:t>
                      </a:r>
                      <a:r>
                        <a:rPr lang="en-US" sz="2800" b="0" dirty="0">
                          <a:solidFill>
                            <a:schemeClr val="tx1"/>
                          </a:solidFill>
                        </a:rPr>
                        <a:t>the pub late____</a:t>
                      </a:r>
                    </a:p>
                    <a:p>
                      <a:pPr marL="514350" indent="-514350">
                        <a:buFont typeface="+mj-lt"/>
                        <a:buAutoNum type="arabicPeriod"/>
                      </a:pPr>
                      <a:r>
                        <a:rPr lang="en-US" sz="2800" b="0" dirty="0">
                          <a:solidFill>
                            <a:schemeClr val="tx1"/>
                          </a:solidFill>
                        </a:rPr>
                        <a:t>I decided to try to </a:t>
                      </a:r>
                      <a:r>
                        <a:rPr lang="en-US" sz="2800" b="0" dirty="0">
                          <a:solidFill>
                            <a:schemeClr val="tx1"/>
                          </a:solidFill>
                          <a:highlight>
                            <a:srgbClr val="FFFF00"/>
                          </a:highlight>
                        </a:rPr>
                        <a:t>get in touch</a:t>
                      </a:r>
                      <a:r>
                        <a:rPr lang="en-US" sz="2800" b="0" dirty="0">
                          <a:solidFill>
                            <a:schemeClr val="tx1"/>
                          </a:solidFill>
                        </a:rPr>
                        <a:t>___</a:t>
                      </a:r>
                    </a:p>
                    <a:p>
                      <a:pPr marL="514350" indent="-514350">
                        <a:buFont typeface="+mj-lt"/>
                        <a:buAutoNum type="arabicPeriod"/>
                      </a:pPr>
                      <a:r>
                        <a:rPr lang="en-US" sz="2800" b="0" dirty="0">
                          <a:solidFill>
                            <a:schemeClr val="tx1"/>
                          </a:solidFill>
                        </a:rPr>
                        <a:t>and two days later I </a:t>
                      </a:r>
                      <a:r>
                        <a:rPr lang="en-US" sz="2800" b="0" dirty="0">
                          <a:solidFill>
                            <a:schemeClr val="tx1"/>
                          </a:solidFill>
                          <a:highlight>
                            <a:srgbClr val="FFFF00"/>
                          </a:highlight>
                        </a:rPr>
                        <a:t>got</a:t>
                      </a:r>
                      <a:r>
                        <a:rPr lang="en-US" sz="2800" b="0" dirty="0">
                          <a:solidFill>
                            <a:schemeClr val="tx1"/>
                          </a:solidFill>
                        </a:rPr>
                        <a:t> a reply___</a:t>
                      </a:r>
                    </a:p>
                    <a:p>
                      <a:pPr marL="514350" indent="-514350">
                        <a:buFont typeface="+mj-lt"/>
                        <a:buAutoNum type="arabicPeriod"/>
                      </a:pPr>
                      <a:r>
                        <a:rPr lang="en-US" sz="2800" b="0" dirty="0">
                          <a:solidFill>
                            <a:schemeClr val="tx1"/>
                          </a:solidFill>
                        </a:rPr>
                        <a:t>I </a:t>
                      </a:r>
                      <a:r>
                        <a:rPr lang="en-US" sz="2800" b="0" dirty="0">
                          <a:solidFill>
                            <a:schemeClr val="tx1"/>
                          </a:solidFill>
                          <a:highlight>
                            <a:srgbClr val="FFFF00"/>
                          </a:highlight>
                        </a:rPr>
                        <a:t>got</a:t>
                      </a:r>
                      <a:r>
                        <a:rPr lang="en-US" sz="2800" b="0" dirty="0">
                          <a:solidFill>
                            <a:schemeClr val="tx1"/>
                          </a:solidFill>
                        </a:rPr>
                        <a:t> really excited____</a:t>
                      </a:r>
                    </a:p>
                    <a:p>
                      <a:pPr marL="457200" indent="-457200">
                        <a:buFont typeface="Arial" panose="020B0604020202020204" pitchFamily="34" charset="0"/>
                        <a:buChar char="•"/>
                      </a:pPr>
                      <a:endParaRPr lang="en-US" sz="2800" b="0" dirty="0">
                        <a:solidFill>
                          <a:schemeClr val="tx1"/>
                        </a:solidFill>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514350" indent="-514350">
                        <a:lnSpc>
                          <a:spcPct val="100000"/>
                        </a:lnSpc>
                        <a:buFont typeface="+mj-lt"/>
                        <a:buAutoNum type="alphaUcPeriod"/>
                      </a:pPr>
                      <a:r>
                        <a:rPr lang="en-US" sz="2800" b="0" dirty="0">
                          <a:solidFill>
                            <a:schemeClr val="tx1"/>
                          </a:solidFill>
                        </a:rPr>
                        <a:t>make contact with somebody</a:t>
                      </a:r>
                    </a:p>
                    <a:p>
                      <a:pPr marL="514350" indent="-514350">
                        <a:lnSpc>
                          <a:spcPct val="100000"/>
                        </a:lnSpc>
                        <a:buFont typeface="+mj-lt"/>
                        <a:buAutoNum type="alphaUcPeriod"/>
                      </a:pPr>
                      <a:r>
                        <a:rPr lang="en-US" sz="2800" b="0" dirty="0">
                          <a:solidFill>
                            <a:schemeClr val="tx1"/>
                          </a:solidFill>
                        </a:rPr>
                        <a:t>be friendly with</a:t>
                      </a:r>
                    </a:p>
                    <a:p>
                      <a:pPr marL="514350" indent="-514350">
                        <a:lnSpc>
                          <a:spcPct val="100000"/>
                        </a:lnSpc>
                        <a:buFont typeface="+mj-lt"/>
                        <a:buAutoNum type="alphaUcPeriod"/>
                      </a:pPr>
                      <a:r>
                        <a:rPr lang="en-US" sz="2800" b="0" dirty="0">
                          <a:solidFill>
                            <a:schemeClr val="tx1"/>
                          </a:solidFill>
                        </a:rPr>
                        <a:t>become</a:t>
                      </a:r>
                    </a:p>
                    <a:p>
                      <a:pPr marL="514350" indent="-514350">
                        <a:lnSpc>
                          <a:spcPct val="100000"/>
                        </a:lnSpc>
                        <a:buFont typeface="+mj-lt"/>
                        <a:buAutoNum type="alphaUcPeriod"/>
                      </a:pPr>
                      <a:r>
                        <a:rPr lang="en-US" sz="2800" b="0" dirty="0">
                          <a:solidFill>
                            <a:schemeClr val="tx1"/>
                          </a:solidFill>
                        </a:rPr>
                        <a:t>know somebody (or something)</a:t>
                      </a:r>
                    </a:p>
                    <a:p>
                      <a:pPr marL="0" indent="0">
                        <a:lnSpc>
                          <a:spcPct val="100000"/>
                        </a:lnSpc>
                        <a:buFont typeface="+mj-lt"/>
                        <a:buNone/>
                      </a:pPr>
                      <a:r>
                        <a:rPr lang="en-US" sz="2800" b="0" dirty="0">
                          <a:solidFill>
                            <a:schemeClr val="tx1"/>
                          </a:solidFill>
                        </a:rPr>
                        <a:t>little by little </a:t>
                      </a:r>
                    </a:p>
                    <a:p>
                      <a:pPr marL="0" indent="0">
                        <a:lnSpc>
                          <a:spcPct val="100000"/>
                        </a:lnSpc>
                        <a:buFont typeface="+mj-lt"/>
                        <a:buNone/>
                      </a:pPr>
                      <a:r>
                        <a:rPr lang="en-US" sz="2800" b="0" dirty="0">
                          <a:solidFill>
                            <a:schemeClr val="tx1"/>
                          </a:solidFill>
                        </a:rPr>
                        <a:t>E.   receive</a:t>
                      </a:r>
                    </a:p>
                    <a:p>
                      <a:pPr marL="0" indent="0">
                        <a:lnSpc>
                          <a:spcPct val="100000"/>
                        </a:lnSpc>
                        <a:buFont typeface="+mj-lt"/>
                        <a:buNone/>
                      </a:pPr>
                      <a:r>
                        <a:rPr lang="en-US" sz="2800" b="0" dirty="0">
                          <a:solidFill>
                            <a:schemeClr val="tx1"/>
                          </a:solidFill>
                        </a:rPr>
                        <a:t>F.   throw away</a:t>
                      </a:r>
                    </a:p>
                    <a:p>
                      <a:pPr marL="0" indent="0">
                        <a:lnSpc>
                          <a:spcPct val="100000"/>
                        </a:lnSpc>
                        <a:buFont typeface="+mj-lt"/>
                        <a:buNone/>
                      </a:pPr>
                      <a:r>
                        <a:rPr lang="en-US" sz="2800" b="0" dirty="0">
                          <a:solidFill>
                            <a:schemeClr val="tx1"/>
                          </a:solidFill>
                        </a:rPr>
                        <a:t>G.  arrive at / in</a:t>
                      </a:r>
                    </a:p>
                    <a:p>
                      <a:pPr marL="0" indent="0">
                        <a:buFont typeface="Arial" panose="020B0604020202020204" pitchFamily="34" charset="0"/>
                        <a:buNone/>
                      </a:pPr>
                      <a:endParaRPr lang="en-US" sz="28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3760935515"/>
                  </a:ext>
                </a:extLst>
              </a:tr>
            </a:tbl>
          </a:graphicData>
        </a:graphic>
      </p:graphicFrame>
      <p:sp>
        <p:nvSpPr>
          <p:cNvPr id="5" name="TextBox 4">
            <a:extLst>
              <a:ext uri="{FF2B5EF4-FFF2-40B4-BE49-F238E27FC236}">
                <a16:creationId xmlns:a16="http://schemas.microsoft.com/office/drawing/2014/main" xmlns="" id="{D5CA5E24-DC7F-BC82-5499-FAE538199162}"/>
              </a:ext>
            </a:extLst>
          </p:cNvPr>
          <p:cNvSpPr txBox="1"/>
          <p:nvPr/>
        </p:nvSpPr>
        <p:spPr>
          <a:xfrm>
            <a:off x="4192707" y="1609212"/>
            <a:ext cx="349776" cy="523220"/>
          </a:xfrm>
          <a:prstGeom prst="rect">
            <a:avLst/>
          </a:prstGeom>
          <a:noFill/>
        </p:spPr>
        <p:txBody>
          <a:bodyPr wrap="none" rtlCol="0">
            <a:spAutoFit/>
          </a:bodyPr>
          <a:lstStyle/>
          <a:p>
            <a:r>
              <a:rPr lang="en-US" sz="2800" b="1" dirty="0">
                <a:solidFill>
                  <a:schemeClr val="accent2">
                    <a:lumMod val="75000"/>
                  </a:schemeClr>
                </a:solidFill>
              </a:rPr>
              <a:t>F</a:t>
            </a:r>
          </a:p>
        </p:txBody>
      </p:sp>
      <p:sp>
        <p:nvSpPr>
          <p:cNvPr id="6" name="TextBox 5">
            <a:extLst>
              <a:ext uri="{FF2B5EF4-FFF2-40B4-BE49-F238E27FC236}">
                <a16:creationId xmlns:a16="http://schemas.microsoft.com/office/drawing/2014/main" xmlns="" id="{73DFF1F1-8A15-1382-F44B-8391A6A35321}"/>
              </a:ext>
            </a:extLst>
          </p:cNvPr>
          <p:cNvSpPr txBox="1"/>
          <p:nvPr/>
        </p:nvSpPr>
        <p:spPr>
          <a:xfrm>
            <a:off x="2696819" y="2418521"/>
            <a:ext cx="386644" cy="523220"/>
          </a:xfrm>
          <a:prstGeom prst="rect">
            <a:avLst/>
          </a:prstGeom>
          <a:noFill/>
        </p:spPr>
        <p:txBody>
          <a:bodyPr wrap="none" rtlCol="0">
            <a:spAutoFit/>
          </a:bodyPr>
          <a:lstStyle/>
          <a:p>
            <a:r>
              <a:rPr lang="en-US" sz="2800" b="1" dirty="0">
                <a:solidFill>
                  <a:schemeClr val="accent2">
                    <a:lumMod val="75000"/>
                  </a:schemeClr>
                </a:solidFill>
              </a:rPr>
              <a:t>B</a:t>
            </a:r>
          </a:p>
        </p:txBody>
      </p:sp>
      <p:sp>
        <p:nvSpPr>
          <p:cNvPr id="7" name="TextBox 6">
            <a:extLst>
              <a:ext uri="{FF2B5EF4-FFF2-40B4-BE49-F238E27FC236}">
                <a16:creationId xmlns:a16="http://schemas.microsoft.com/office/drawing/2014/main" xmlns="" id="{8801FF2B-0E56-DE97-2A2F-CDC64284EFB6}"/>
              </a:ext>
            </a:extLst>
          </p:cNvPr>
          <p:cNvSpPr txBox="1"/>
          <p:nvPr/>
        </p:nvSpPr>
        <p:spPr>
          <a:xfrm>
            <a:off x="5210716" y="3233182"/>
            <a:ext cx="410690" cy="523220"/>
          </a:xfrm>
          <a:prstGeom prst="rect">
            <a:avLst/>
          </a:prstGeom>
          <a:noFill/>
        </p:spPr>
        <p:txBody>
          <a:bodyPr wrap="none" rtlCol="0">
            <a:spAutoFit/>
          </a:bodyPr>
          <a:lstStyle/>
          <a:p>
            <a:r>
              <a:rPr lang="en-US" sz="2800" b="1" dirty="0">
                <a:solidFill>
                  <a:schemeClr val="accent2">
                    <a:lumMod val="75000"/>
                  </a:schemeClr>
                </a:solidFill>
              </a:rPr>
              <a:t>D</a:t>
            </a:r>
          </a:p>
        </p:txBody>
      </p:sp>
      <p:sp>
        <p:nvSpPr>
          <p:cNvPr id="8" name="TextBox 7">
            <a:extLst>
              <a:ext uri="{FF2B5EF4-FFF2-40B4-BE49-F238E27FC236}">
                <a16:creationId xmlns:a16="http://schemas.microsoft.com/office/drawing/2014/main" xmlns="" id="{7ACBD081-E2E0-21C2-7E9F-313D50B60385}"/>
              </a:ext>
            </a:extLst>
          </p:cNvPr>
          <p:cNvSpPr txBox="1"/>
          <p:nvPr/>
        </p:nvSpPr>
        <p:spPr>
          <a:xfrm>
            <a:off x="4000752" y="3637722"/>
            <a:ext cx="413896" cy="523220"/>
          </a:xfrm>
          <a:prstGeom prst="rect">
            <a:avLst/>
          </a:prstGeom>
          <a:noFill/>
        </p:spPr>
        <p:txBody>
          <a:bodyPr wrap="none" rtlCol="0">
            <a:spAutoFit/>
          </a:bodyPr>
          <a:lstStyle/>
          <a:p>
            <a:r>
              <a:rPr lang="en-US" sz="2800" b="1" dirty="0">
                <a:solidFill>
                  <a:schemeClr val="accent2">
                    <a:lumMod val="75000"/>
                  </a:schemeClr>
                </a:solidFill>
              </a:rPr>
              <a:t>G</a:t>
            </a:r>
          </a:p>
        </p:txBody>
      </p:sp>
      <p:sp>
        <p:nvSpPr>
          <p:cNvPr id="9" name="TextBox 8">
            <a:extLst>
              <a:ext uri="{FF2B5EF4-FFF2-40B4-BE49-F238E27FC236}">
                <a16:creationId xmlns:a16="http://schemas.microsoft.com/office/drawing/2014/main" xmlns="" id="{8586BD98-9609-5CD6-C476-44D3B71225E2}"/>
              </a:ext>
            </a:extLst>
          </p:cNvPr>
          <p:cNvSpPr txBox="1"/>
          <p:nvPr/>
        </p:nvSpPr>
        <p:spPr>
          <a:xfrm>
            <a:off x="5445050" y="4130428"/>
            <a:ext cx="402674" cy="523220"/>
          </a:xfrm>
          <a:prstGeom prst="rect">
            <a:avLst/>
          </a:prstGeom>
          <a:noFill/>
        </p:spPr>
        <p:txBody>
          <a:bodyPr wrap="none" rtlCol="0">
            <a:spAutoFit/>
          </a:bodyPr>
          <a:lstStyle/>
          <a:p>
            <a:r>
              <a:rPr lang="en-US" sz="2800" b="1" dirty="0">
                <a:solidFill>
                  <a:schemeClr val="accent2">
                    <a:lumMod val="75000"/>
                  </a:schemeClr>
                </a:solidFill>
              </a:rPr>
              <a:t>A</a:t>
            </a:r>
          </a:p>
        </p:txBody>
      </p:sp>
      <p:sp>
        <p:nvSpPr>
          <p:cNvPr id="10" name="TextBox 9">
            <a:extLst>
              <a:ext uri="{FF2B5EF4-FFF2-40B4-BE49-F238E27FC236}">
                <a16:creationId xmlns:a16="http://schemas.microsoft.com/office/drawing/2014/main" xmlns="" id="{9EE091F0-2E26-231C-0476-6D51787B0761}"/>
              </a:ext>
            </a:extLst>
          </p:cNvPr>
          <p:cNvSpPr txBox="1"/>
          <p:nvPr/>
        </p:nvSpPr>
        <p:spPr>
          <a:xfrm>
            <a:off x="3832276" y="4987178"/>
            <a:ext cx="375424" cy="523220"/>
          </a:xfrm>
          <a:prstGeom prst="rect">
            <a:avLst/>
          </a:prstGeom>
          <a:noFill/>
        </p:spPr>
        <p:txBody>
          <a:bodyPr wrap="none" rtlCol="0">
            <a:spAutoFit/>
          </a:bodyPr>
          <a:lstStyle/>
          <a:p>
            <a:r>
              <a:rPr lang="en-US" sz="2800" b="1" dirty="0">
                <a:solidFill>
                  <a:schemeClr val="accent2">
                    <a:lumMod val="75000"/>
                  </a:schemeClr>
                </a:solidFill>
              </a:rPr>
              <a:t>C</a:t>
            </a:r>
          </a:p>
        </p:txBody>
      </p:sp>
      <p:sp>
        <p:nvSpPr>
          <p:cNvPr id="11" name="TextBox 10">
            <a:extLst>
              <a:ext uri="{FF2B5EF4-FFF2-40B4-BE49-F238E27FC236}">
                <a16:creationId xmlns:a16="http://schemas.microsoft.com/office/drawing/2014/main" xmlns="" id="{56F2B86A-7AA4-8BAD-B3C7-DC624F128CFD}"/>
              </a:ext>
            </a:extLst>
          </p:cNvPr>
          <p:cNvSpPr txBox="1"/>
          <p:nvPr/>
        </p:nvSpPr>
        <p:spPr>
          <a:xfrm>
            <a:off x="5500050" y="4567381"/>
            <a:ext cx="359394" cy="523220"/>
          </a:xfrm>
          <a:prstGeom prst="rect">
            <a:avLst/>
          </a:prstGeom>
          <a:noFill/>
        </p:spPr>
        <p:txBody>
          <a:bodyPr wrap="none" rtlCol="0">
            <a:spAutoFit/>
          </a:bodyPr>
          <a:lstStyle/>
          <a:p>
            <a:r>
              <a:rPr lang="en-US" sz="2800" b="1" dirty="0">
                <a:solidFill>
                  <a:schemeClr val="accent2">
                    <a:lumMod val="75000"/>
                  </a:schemeClr>
                </a:solidFill>
              </a:rPr>
              <a:t>E</a:t>
            </a:r>
          </a:p>
        </p:txBody>
      </p:sp>
      <p:pic>
        <p:nvPicPr>
          <p:cNvPr id="12" name="Audio 11">
            <a:hlinkClick r:id="" action="ppaction://media"/>
            <a:extLst>
              <a:ext uri="{FF2B5EF4-FFF2-40B4-BE49-F238E27FC236}">
                <a16:creationId xmlns:a16="http://schemas.microsoft.com/office/drawing/2014/main" xmlns="" id="{860DB1B2-4694-A42A-36F6-B499144A9D66}"/>
              </a:ext>
            </a:extLst>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785150149"/>
      </p:ext>
    </p:extLst>
  </p:cSld>
  <p:clrMapOvr>
    <a:masterClrMapping/>
  </p:clrMapOvr>
  <mc:AlternateContent xmlns:mc="http://schemas.openxmlformats.org/markup-compatibility/2006" xmlns:p14="http://schemas.microsoft.com/office/powerpoint/2010/main">
    <mc:Choice Requires="p14">
      <p:transition spd="slow" p14:dur="2000" advTm="90462"/>
    </mc:Choice>
    <mc:Fallback xmlns="">
      <p:transition spd="slow" advTm="904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35" fill="hold" display="0">
                  <p:stCondLst>
                    <p:cond delay="indefinite"/>
                  </p:stCondLst>
                  <p:endCondLst>
                    <p:cond evt="onStopAudio" delay="0">
                      <p:tgtEl>
                        <p:sldTgt/>
                      </p:tgtEl>
                    </p:cond>
                  </p:endCondLst>
                </p:cTn>
                <p:tgtEl>
                  <p:spTgt spid="12"/>
                </p:tgtEl>
              </p:cMediaNode>
            </p:audio>
          </p:childTnLst>
        </p:cTn>
      </p:par>
    </p:tnLst>
    <p:bldLst>
      <p:bldP spid="5" grpId="0"/>
      <p:bldP spid="6" grpId="0"/>
      <p:bldP spid="7" grpId="0"/>
      <p:bldP spid="8" grpId="0"/>
      <p:bldP spid="9" grpId="0"/>
      <p:bldP spid="10" grpId="0"/>
      <p:bldP spid="1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A17401CC-05A3-5F8F-15FE-087055B62C5A}"/>
              </a:ext>
            </a:extLst>
          </p:cNvPr>
          <p:cNvSpPr>
            <a:spLocks noGrp="1"/>
          </p:cNvSpPr>
          <p:nvPr>
            <p:ph idx="1"/>
          </p:nvPr>
        </p:nvSpPr>
        <p:spPr>
          <a:xfrm>
            <a:off x="238539" y="490330"/>
            <a:ext cx="11714922" cy="5686633"/>
          </a:xfrm>
        </p:spPr>
        <p:txBody>
          <a:bodyPr>
            <a:normAutofit/>
          </a:bodyPr>
          <a:lstStyle/>
          <a:p>
            <a:pPr marL="0" indent="0">
              <a:lnSpc>
                <a:spcPct val="100000"/>
              </a:lnSpc>
              <a:buNone/>
            </a:pPr>
            <a:r>
              <a:rPr lang="en-US" b="1" dirty="0">
                <a:solidFill>
                  <a:schemeClr val="accent6">
                    <a:lumMod val="75000"/>
                  </a:schemeClr>
                </a:solidFill>
              </a:rPr>
              <a:t>Complete the questions with get or an expression with get.</a:t>
            </a:r>
          </a:p>
          <a:p>
            <a:pPr>
              <a:lnSpc>
                <a:spcPct val="150000"/>
              </a:lnSpc>
            </a:pPr>
            <a:r>
              <a:rPr lang="en-US" dirty="0"/>
              <a:t>Who do you ______________ best in your family?</a:t>
            </a:r>
          </a:p>
          <a:p>
            <a:pPr>
              <a:lnSpc>
                <a:spcPct val="150000"/>
              </a:lnSpc>
            </a:pPr>
            <a:r>
              <a:rPr lang="en-US" dirty="0"/>
              <a:t>Does it take you long to ______________ new people?</a:t>
            </a:r>
          </a:p>
          <a:p>
            <a:pPr>
              <a:lnSpc>
                <a:spcPct val="150000"/>
              </a:lnSpc>
            </a:pPr>
            <a:r>
              <a:rPr lang="en-US" dirty="0"/>
              <a:t>Do you ____ more emails from friends than work-related ones?</a:t>
            </a:r>
          </a:p>
          <a:p>
            <a:pPr>
              <a:lnSpc>
                <a:spcPct val="150000"/>
              </a:lnSpc>
            </a:pPr>
            <a:r>
              <a:rPr lang="en-US" dirty="0"/>
              <a:t>How do you normally ______________ with your friends (by text/phone)?</a:t>
            </a:r>
          </a:p>
          <a:p>
            <a:pPr>
              <a:lnSpc>
                <a:spcPct val="150000"/>
              </a:lnSpc>
            </a:pPr>
            <a:r>
              <a:rPr lang="en-US" dirty="0"/>
              <a:t>How often do you ___________ things that you don’t use any more?</a:t>
            </a:r>
          </a:p>
          <a:p>
            <a:pPr marL="0" indent="0">
              <a:buNone/>
            </a:pPr>
            <a:endParaRPr lang="en-US" dirty="0"/>
          </a:p>
        </p:txBody>
      </p:sp>
      <p:sp>
        <p:nvSpPr>
          <p:cNvPr id="4" name="TextBox 3">
            <a:extLst>
              <a:ext uri="{FF2B5EF4-FFF2-40B4-BE49-F238E27FC236}">
                <a16:creationId xmlns:a16="http://schemas.microsoft.com/office/drawing/2014/main" xmlns="" id="{64B11BCF-7F50-66ED-D5ED-5CCE4D650E0C}"/>
              </a:ext>
            </a:extLst>
          </p:cNvPr>
          <p:cNvSpPr txBox="1"/>
          <p:nvPr/>
        </p:nvSpPr>
        <p:spPr>
          <a:xfrm>
            <a:off x="2597427" y="1126435"/>
            <a:ext cx="1875963" cy="523220"/>
          </a:xfrm>
          <a:prstGeom prst="rect">
            <a:avLst/>
          </a:prstGeom>
          <a:noFill/>
        </p:spPr>
        <p:txBody>
          <a:bodyPr wrap="none" rtlCol="0">
            <a:spAutoFit/>
          </a:bodyPr>
          <a:lstStyle/>
          <a:p>
            <a:r>
              <a:rPr lang="en-US" sz="2800" b="1" dirty="0">
                <a:solidFill>
                  <a:schemeClr val="accent2">
                    <a:lumMod val="75000"/>
                  </a:schemeClr>
                </a:solidFill>
              </a:rPr>
              <a:t>get on with</a:t>
            </a:r>
          </a:p>
        </p:txBody>
      </p:sp>
      <p:sp>
        <p:nvSpPr>
          <p:cNvPr id="5" name="TextBox 4">
            <a:extLst>
              <a:ext uri="{FF2B5EF4-FFF2-40B4-BE49-F238E27FC236}">
                <a16:creationId xmlns:a16="http://schemas.microsoft.com/office/drawing/2014/main" xmlns="" id="{D9B8FEEF-E9E2-45E1-D5D7-6EF733E434A9}"/>
              </a:ext>
            </a:extLst>
          </p:cNvPr>
          <p:cNvSpPr txBox="1"/>
          <p:nvPr/>
        </p:nvSpPr>
        <p:spPr>
          <a:xfrm>
            <a:off x="4220037" y="1901446"/>
            <a:ext cx="1956689" cy="523220"/>
          </a:xfrm>
          <a:prstGeom prst="rect">
            <a:avLst/>
          </a:prstGeom>
          <a:noFill/>
        </p:spPr>
        <p:txBody>
          <a:bodyPr wrap="none" rtlCol="0">
            <a:spAutoFit/>
          </a:bodyPr>
          <a:lstStyle/>
          <a:p>
            <a:r>
              <a:rPr lang="en-US" sz="2800" b="1" dirty="0">
                <a:solidFill>
                  <a:schemeClr val="accent2">
                    <a:lumMod val="75000"/>
                  </a:schemeClr>
                </a:solidFill>
              </a:rPr>
              <a:t>get to know</a:t>
            </a:r>
          </a:p>
        </p:txBody>
      </p:sp>
      <p:sp>
        <p:nvSpPr>
          <p:cNvPr id="6" name="TextBox 5">
            <a:extLst>
              <a:ext uri="{FF2B5EF4-FFF2-40B4-BE49-F238E27FC236}">
                <a16:creationId xmlns:a16="http://schemas.microsoft.com/office/drawing/2014/main" xmlns="" id="{687213E1-6C0A-7B33-BF0F-267C9757F0D0}"/>
              </a:ext>
            </a:extLst>
          </p:cNvPr>
          <p:cNvSpPr txBox="1"/>
          <p:nvPr/>
        </p:nvSpPr>
        <p:spPr>
          <a:xfrm>
            <a:off x="1659445" y="2670313"/>
            <a:ext cx="654475" cy="523220"/>
          </a:xfrm>
          <a:prstGeom prst="rect">
            <a:avLst/>
          </a:prstGeom>
          <a:noFill/>
        </p:spPr>
        <p:txBody>
          <a:bodyPr wrap="none" rtlCol="0">
            <a:spAutoFit/>
          </a:bodyPr>
          <a:lstStyle/>
          <a:p>
            <a:r>
              <a:rPr lang="en-US" sz="2800" b="1" dirty="0">
                <a:solidFill>
                  <a:schemeClr val="accent2">
                    <a:lumMod val="75000"/>
                  </a:schemeClr>
                </a:solidFill>
              </a:rPr>
              <a:t>get</a:t>
            </a:r>
          </a:p>
        </p:txBody>
      </p:sp>
      <p:sp>
        <p:nvSpPr>
          <p:cNvPr id="7" name="TextBox 6">
            <a:extLst>
              <a:ext uri="{FF2B5EF4-FFF2-40B4-BE49-F238E27FC236}">
                <a16:creationId xmlns:a16="http://schemas.microsoft.com/office/drawing/2014/main" xmlns="" id="{A6A6CFD2-D1AF-1F4C-CAAC-8A8EC9EF24A7}"/>
              </a:ext>
            </a:extLst>
          </p:cNvPr>
          <p:cNvSpPr txBox="1"/>
          <p:nvPr/>
        </p:nvSpPr>
        <p:spPr>
          <a:xfrm>
            <a:off x="3916018" y="3429000"/>
            <a:ext cx="1947777" cy="523220"/>
          </a:xfrm>
          <a:prstGeom prst="rect">
            <a:avLst/>
          </a:prstGeom>
          <a:noFill/>
        </p:spPr>
        <p:txBody>
          <a:bodyPr wrap="none" rtlCol="0">
            <a:spAutoFit/>
          </a:bodyPr>
          <a:lstStyle/>
          <a:p>
            <a:r>
              <a:rPr lang="en-US" sz="2800" b="1" dirty="0">
                <a:solidFill>
                  <a:schemeClr val="accent2">
                    <a:lumMod val="75000"/>
                  </a:schemeClr>
                </a:solidFill>
              </a:rPr>
              <a:t>get in touch</a:t>
            </a:r>
          </a:p>
        </p:txBody>
      </p:sp>
      <p:sp>
        <p:nvSpPr>
          <p:cNvPr id="8" name="TextBox 7">
            <a:extLst>
              <a:ext uri="{FF2B5EF4-FFF2-40B4-BE49-F238E27FC236}">
                <a16:creationId xmlns:a16="http://schemas.microsoft.com/office/drawing/2014/main" xmlns="" id="{05BCCBA5-C281-343B-FF64-77074A6F5B26}"/>
              </a:ext>
            </a:extLst>
          </p:cNvPr>
          <p:cNvSpPr txBox="1"/>
          <p:nvPr/>
        </p:nvSpPr>
        <p:spPr>
          <a:xfrm>
            <a:off x="3535408" y="4214191"/>
            <a:ext cx="1532920" cy="523220"/>
          </a:xfrm>
          <a:prstGeom prst="rect">
            <a:avLst/>
          </a:prstGeom>
          <a:noFill/>
        </p:spPr>
        <p:txBody>
          <a:bodyPr wrap="none" rtlCol="0">
            <a:spAutoFit/>
          </a:bodyPr>
          <a:lstStyle/>
          <a:p>
            <a:r>
              <a:rPr lang="en-US" sz="2800" b="1" dirty="0">
                <a:solidFill>
                  <a:schemeClr val="accent2">
                    <a:lumMod val="75000"/>
                  </a:schemeClr>
                </a:solidFill>
              </a:rPr>
              <a:t>get rid of</a:t>
            </a:r>
          </a:p>
        </p:txBody>
      </p:sp>
      <p:pic>
        <p:nvPicPr>
          <p:cNvPr id="2" name="Audio 1">
            <a:hlinkClick r:id="" action="ppaction://media"/>
            <a:extLst>
              <a:ext uri="{FF2B5EF4-FFF2-40B4-BE49-F238E27FC236}">
                <a16:creationId xmlns:a16="http://schemas.microsoft.com/office/drawing/2014/main" xmlns="" id="{6648233F-F377-445F-FB58-5D835D6ADCC7}"/>
              </a:ext>
            </a:extLst>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3756279978"/>
      </p:ext>
    </p:extLst>
  </p:cSld>
  <p:clrMapOvr>
    <a:masterClrMapping/>
  </p:clrMapOvr>
  <mc:AlternateContent xmlns:mc="http://schemas.openxmlformats.org/markup-compatibility/2006" xmlns:p14="http://schemas.microsoft.com/office/powerpoint/2010/main">
    <mc:Choice Requires="p14">
      <p:transition spd="slow" p14:dur="2000" advTm="57983"/>
    </mc:Choice>
    <mc:Fallback xmlns="">
      <p:transition spd="slow" advTm="5798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27" fill="hold" display="0">
                  <p:stCondLst>
                    <p:cond delay="indefinite"/>
                  </p:stCondLst>
                  <p:endCondLst>
                    <p:cond evt="onStopAudio" delay="0">
                      <p:tgtEl>
                        <p:sldTgt/>
                      </p:tgtEl>
                    </p:cond>
                  </p:endCondLst>
                </p:cTn>
                <p:tgtEl>
                  <p:spTgt spid="2"/>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32674C1D-E4DC-203F-AABD-AF37875525B0}"/>
              </a:ext>
            </a:extLst>
          </p:cNvPr>
          <p:cNvSpPr>
            <a:spLocks noGrp="1"/>
          </p:cNvSpPr>
          <p:nvPr>
            <p:ph idx="1"/>
          </p:nvPr>
        </p:nvSpPr>
        <p:spPr>
          <a:xfrm>
            <a:off x="838200" y="463826"/>
            <a:ext cx="10515600" cy="5713137"/>
          </a:xfrm>
        </p:spPr>
        <p:txBody>
          <a:bodyPr>
            <a:normAutofit/>
          </a:bodyPr>
          <a:lstStyle/>
          <a:p>
            <a:pPr marL="0" indent="0" algn="ctr">
              <a:buNone/>
            </a:pPr>
            <a:endParaRPr lang="en-US" sz="4000" b="1" dirty="0">
              <a:solidFill>
                <a:schemeClr val="accent6">
                  <a:lumMod val="50000"/>
                </a:schemeClr>
              </a:solidFill>
            </a:endParaRPr>
          </a:p>
          <a:p>
            <a:pPr marL="0" indent="0" algn="ctr">
              <a:buNone/>
            </a:pPr>
            <a:endParaRPr lang="en-US" sz="4000" b="1" dirty="0">
              <a:solidFill>
                <a:schemeClr val="accent6">
                  <a:lumMod val="50000"/>
                </a:schemeClr>
              </a:solidFill>
            </a:endParaRPr>
          </a:p>
          <a:p>
            <a:pPr marL="0" indent="0" algn="ctr">
              <a:buNone/>
            </a:pPr>
            <a:endParaRPr lang="en-US" sz="4000" b="1" dirty="0">
              <a:solidFill>
                <a:schemeClr val="accent6">
                  <a:lumMod val="50000"/>
                </a:schemeClr>
              </a:solidFill>
            </a:endParaRPr>
          </a:p>
          <a:p>
            <a:pPr marL="0" indent="0" algn="ctr">
              <a:buNone/>
            </a:pPr>
            <a:endParaRPr lang="en-US" sz="4000" b="1" dirty="0">
              <a:solidFill>
                <a:schemeClr val="accent6">
                  <a:lumMod val="50000"/>
                </a:schemeClr>
              </a:solidFill>
            </a:endParaRPr>
          </a:p>
          <a:p>
            <a:pPr marL="0" indent="0" algn="ctr">
              <a:buNone/>
            </a:pPr>
            <a:endParaRPr lang="en-US" sz="4000" b="1" dirty="0">
              <a:solidFill>
                <a:schemeClr val="accent6">
                  <a:lumMod val="50000"/>
                </a:schemeClr>
              </a:solidFill>
            </a:endParaRPr>
          </a:p>
          <a:p>
            <a:pPr marL="0" indent="0" algn="ctr">
              <a:buNone/>
            </a:pPr>
            <a:endParaRPr lang="en-US" sz="4000" b="1" dirty="0">
              <a:solidFill>
                <a:schemeClr val="accent6">
                  <a:lumMod val="50000"/>
                </a:schemeClr>
              </a:solidFill>
            </a:endParaRPr>
          </a:p>
          <a:p>
            <a:pPr marL="0" indent="0" algn="ctr">
              <a:buNone/>
            </a:pPr>
            <a:endParaRPr lang="en-US" sz="4000" b="1" dirty="0">
              <a:solidFill>
                <a:schemeClr val="accent6">
                  <a:lumMod val="50000"/>
                </a:schemeClr>
              </a:solidFill>
            </a:endParaRPr>
          </a:p>
          <a:p>
            <a:pPr marL="0" indent="0" algn="ctr">
              <a:buNone/>
            </a:pPr>
            <a:r>
              <a:rPr lang="en-US" sz="4000" b="1" dirty="0">
                <a:solidFill>
                  <a:schemeClr val="accent6">
                    <a:lumMod val="50000"/>
                  </a:schemeClr>
                </a:solidFill>
              </a:rPr>
              <a:t>{</a:t>
            </a:r>
            <a:r>
              <a:rPr lang="en-US" sz="4000" b="1" dirty="0">
                <a:solidFill>
                  <a:schemeClr val="accent2">
                    <a:lumMod val="75000"/>
                  </a:schemeClr>
                </a:solidFill>
              </a:rPr>
              <a:t>{ </a:t>
            </a:r>
            <a:r>
              <a:rPr lang="en-US" sz="4000" b="1" dirty="0">
                <a:solidFill>
                  <a:schemeClr val="accent6">
                    <a:lumMod val="50000"/>
                  </a:schemeClr>
                </a:solidFill>
              </a:rPr>
              <a:t>Thank You </a:t>
            </a:r>
            <a:r>
              <a:rPr lang="en-US" sz="4000" b="1" dirty="0">
                <a:solidFill>
                  <a:schemeClr val="accent2">
                    <a:lumMod val="75000"/>
                  </a:schemeClr>
                </a:solidFill>
              </a:rPr>
              <a:t>}</a:t>
            </a:r>
            <a:r>
              <a:rPr lang="en-US" sz="4000" b="1" dirty="0">
                <a:solidFill>
                  <a:schemeClr val="accent6">
                    <a:lumMod val="50000"/>
                  </a:schemeClr>
                </a:solidFill>
              </a:rPr>
              <a:t>}</a:t>
            </a:r>
          </a:p>
        </p:txBody>
      </p:sp>
      <p:pic>
        <p:nvPicPr>
          <p:cNvPr id="2" name="Audio 1">
            <a:hlinkClick r:id="" action="ppaction://media"/>
            <a:extLst>
              <a:ext uri="{FF2B5EF4-FFF2-40B4-BE49-F238E27FC236}">
                <a16:creationId xmlns:a16="http://schemas.microsoft.com/office/drawing/2014/main" xmlns="" id="{72518C91-7F34-FB3E-62C5-E91F365AF18F}"/>
              </a:ext>
            </a:extLst>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218512725"/>
      </p:ext>
    </p:extLst>
  </p:cSld>
  <p:clrMapOvr>
    <a:masterClrMapping/>
  </p:clrMapOvr>
  <mc:AlternateContent xmlns:mc="http://schemas.openxmlformats.org/markup-compatibility/2006" xmlns:p14="http://schemas.microsoft.com/office/powerpoint/2010/main">
    <mc:Choice Requires="p14">
      <p:transition spd="slow" p14:dur="2000" advTm="4205"/>
    </mc:Choice>
    <mc:Fallback xmlns="">
      <p:transition spd="slow" advTm="42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03.1|3.9|3.2|9.5|4.1|10.9|6.4|10.4"/>
</p:tagLst>
</file>

<file path=ppt/tags/tag2.xml><?xml version="1.0" encoding="utf-8"?>
<p:tagLst xmlns:a="http://schemas.openxmlformats.org/drawingml/2006/main" xmlns:r="http://schemas.openxmlformats.org/officeDocument/2006/relationships" xmlns:p="http://schemas.openxmlformats.org/presentationml/2006/main">
  <p:tag name="TIMING" val="|35.2"/>
</p:tagLst>
</file>

<file path=ppt/tags/tag3.xml><?xml version="1.0" encoding="utf-8"?>
<p:tagLst xmlns:a="http://schemas.openxmlformats.org/drawingml/2006/main" xmlns:r="http://schemas.openxmlformats.org/officeDocument/2006/relationships" xmlns:p="http://schemas.openxmlformats.org/presentationml/2006/main">
  <p:tag name="TIMING" val="|40.6|44.1"/>
</p:tagLst>
</file>

<file path=ppt/tags/tag4.xml><?xml version="1.0" encoding="utf-8"?>
<p:tagLst xmlns:a="http://schemas.openxmlformats.org/drawingml/2006/main" xmlns:r="http://schemas.openxmlformats.org/officeDocument/2006/relationships" xmlns:p="http://schemas.openxmlformats.org/presentationml/2006/main">
  <p:tag name="TIMING" val="|3.5|22.8|23.6"/>
</p:tagLst>
</file>

<file path=ppt/tags/tag5.xml><?xml version="1.0" encoding="utf-8"?>
<p:tagLst xmlns:a="http://schemas.openxmlformats.org/drawingml/2006/main" xmlns:r="http://schemas.openxmlformats.org/officeDocument/2006/relationships" xmlns:p="http://schemas.openxmlformats.org/presentationml/2006/main">
  <p:tag name="TIMING" val="|15.7|9.6|30.6"/>
</p:tagLst>
</file>

<file path=ppt/tags/tag6.xml><?xml version="1.0" encoding="utf-8"?>
<p:tagLst xmlns:a="http://schemas.openxmlformats.org/drawingml/2006/main" xmlns:r="http://schemas.openxmlformats.org/officeDocument/2006/relationships" xmlns:p="http://schemas.openxmlformats.org/presentationml/2006/main">
  <p:tag name="TIMING" val="|20.7|12.1|19.1|9.4|12.7"/>
</p:tagLst>
</file>

<file path=ppt/tags/tag7.xml><?xml version="1.0" encoding="utf-8"?>
<p:tagLst xmlns:a="http://schemas.openxmlformats.org/drawingml/2006/main" xmlns:r="http://schemas.openxmlformats.org/officeDocument/2006/relationships" xmlns:p="http://schemas.openxmlformats.org/presentationml/2006/main">
  <p:tag name="TIMING" val="|12.5|6.2|23.9|5.5|11.4"/>
</p:tagLst>
</file>

<file path=ppt/tags/tag8.xml><?xml version="1.0" encoding="utf-8"?>
<p:tagLst xmlns:a="http://schemas.openxmlformats.org/drawingml/2006/main" xmlns:r="http://schemas.openxmlformats.org/officeDocument/2006/relationships" xmlns:p="http://schemas.openxmlformats.org/presentationml/2006/main">
  <p:tag name="TIMING" val="|38|6.1|1.1|5.9|7.5|1.1|5|5.2|6.4|6.5|1.2|6.1"/>
</p:tagLst>
</file>

<file path=ppt/tags/tag9.xml><?xml version="1.0" encoding="utf-8"?>
<p:tagLst xmlns:a="http://schemas.openxmlformats.org/drawingml/2006/main" xmlns:r="http://schemas.openxmlformats.org/officeDocument/2006/relationships" xmlns:p="http://schemas.openxmlformats.org/presentationml/2006/main">
  <p:tag name="TIMING" val="|108.1"/>
</p:tagLst>
</file>

<file path=ppt/tags/tag10.xml><?xml version="1.0" encoding="utf-8"?>
<p:tagLst xmlns:a="http://schemas.openxmlformats.org/drawingml/2006/main" xmlns:r="http://schemas.openxmlformats.org/officeDocument/2006/relationships" xmlns:p="http://schemas.openxmlformats.org/presentationml/2006/main">
  <p:tag name="TIMING" val="|16.4"/>
</p:tagLst>
</file>

<file path=ppt/tags/tag11.xml><?xml version="1.0" encoding="utf-8"?>
<p:tagLst xmlns:a="http://schemas.openxmlformats.org/drawingml/2006/main" xmlns:r="http://schemas.openxmlformats.org/officeDocument/2006/relationships" xmlns:p="http://schemas.openxmlformats.org/presentationml/2006/main">
  <p:tag name="TIMING" val="|17"/>
</p:tagLst>
</file>

<file path=ppt/tags/tag12.xml><?xml version="1.0" encoding="utf-8"?>
<p:tagLst xmlns:a="http://schemas.openxmlformats.org/drawingml/2006/main" xmlns:r="http://schemas.openxmlformats.org/officeDocument/2006/relationships" xmlns:p="http://schemas.openxmlformats.org/presentationml/2006/main">
  <p:tag name="TIMING" val="|11.7"/>
</p:tagLst>
</file>

<file path=ppt/tags/tag13.xml><?xml version="1.0" encoding="utf-8"?>
<p:tagLst xmlns:a="http://schemas.openxmlformats.org/drawingml/2006/main" xmlns:r="http://schemas.openxmlformats.org/officeDocument/2006/relationships" xmlns:p="http://schemas.openxmlformats.org/presentationml/2006/main">
  <p:tag name="TIMING" val="|23.4|15.6|6.2|7.5|6.8|11|7"/>
</p:tagLst>
</file>

<file path=ppt/tags/tag14.xml><?xml version="1.0" encoding="utf-8"?>
<p:tagLst xmlns:a="http://schemas.openxmlformats.org/drawingml/2006/main" xmlns:r="http://schemas.openxmlformats.org/officeDocument/2006/relationships" xmlns:p="http://schemas.openxmlformats.org/presentationml/2006/main">
  <p:tag name="TIMING" val="|17.6|6|10.5|8.2|7.3"/>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otalTime>0</TotalTime>
  <Words>1794</Words>
  <Application>Microsoft Office PowerPoint</Application>
  <PresentationFormat>ملء الشاشة</PresentationFormat>
  <Paragraphs>214</Paragraphs>
  <Slides>21</Slides>
  <Notes>0</Notes>
  <HiddenSlides>0</HiddenSlides>
  <MMClips>21</MMClips>
  <ScaleCrop>false</ScaleCrop>
  <HeadingPairs>
    <vt:vector size="6" baseType="variant">
      <vt:variant>
        <vt:lpstr>الخطوط المستخدمة</vt:lpstr>
      </vt:variant>
      <vt:variant>
        <vt:i4>5</vt:i4>
      </vt:variant>
      <vt:variant>
        <vt:lpstr>نسق</vt:lpstr>
      </vt:variant>
      <vt:variant>
        <vt:i4>2</vt:i4>
      </vt:variant>
      <vt:variant>
        <vt:lpstr>عناوين الشرائح</vt:lpstr>
      </vt:variant>
      <vt:variant>
        <vt:i4>21</vt:i4>
      </vt:variant>
    </vt:vector>
  </HeadingPairs>
  <TitlesOfParts>
    <vt:vector size="28" baseType="lpstr">
      <vt:lpstr>Arial</vt:lpstr>
      <vt:lpstr>Calibri</vt:lpstr>
      <vt:lpstr>Calibri Light</vt:lpstr>
      <vt:lpstr>Times New Roman</vt:lpstr>
      <vt:lpstr>Wingdings</vt:lpstr>
      <vt:lpstr>Office Theme</vt:lpstr>
      <vt:lpstr>1_Office Theme</vt:lpstr>
      <vt:lpstr>New English File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
  <cp:revision>387</cp:revision>
  <dcterms:created xsi:type="dcterms:W3CDTF">2022-10-28T18:57:55Z</dcterms:created>
  <dcterms:modified xsi:type="dcterms:W3CDTF">2025-09-16T09:41:22Z</dcterms:modified>
</cp:coreProperties>
</file>