
<file path=[Content_Types].xml><?xml version="1.0" encoding="utf-8"?>
<Types xmlns="http://schemas.openxmlformats.org/package/2006/content-types">
  <Default Extension="png" ContentType="image/png"/>
  <Default Extension="m4a" ContentType="audio/mp4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tags/tag3.xml" ContentType="application/vnd.openxmlformats-officedocument.presentationml.tags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tags/tag4.xml" ContentType="application/vnd.openxmlformats-officedocument.presentationml.tags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tags/tag5.xml" ContentType="application/vnd.openxmlformats-officedocument.presentationml.tags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tags/tag6.xml" ContentType="application/vnd.openxmlformats-officedocument.presentationml.tags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tags/tag7.xml" ContentType="application/vnd.openxmlformats-officedocument.presentationml.tags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ppt/tags/tag8.xml" ContentType="application/vnd.openxmlformats-officedocument.presentationml.tags+xml"/>
  <Override PartName="/ppt/diagrams/data16.xml" ContentType="application/vnd.openxmlformats-officedocument.drawingml.diagramData+xml"/>
  <Override PartName="/ppt/diagrams/layout16.xml" ContentType="application/vnd.openxmlformats-officedocument.drawingml.diagramLayout+xml"/>
  <Override PartName="/ppt/diagrams/quickStyle16.xml" ContentType="application/vnd.openxmlformats-officedocument.drawingml.diagramStyle+xml"/>
  <Override PartName="/ppt/diagrams/colors16.xml" ContentType="application/vnd.openxmlformats-officedocument.drawingml.diagramColors+xml"/>
  <Override PartName="/ppt/diagrams/drawing16.xml" ContentType="application/vnd.ms-office.drawingml.diagramDrawing+xml"/>
  <Override PartName="/ppt/diagrams/data17.xml" ContentType="application/vnd.openxmlformats-officedocument.drawingml.diagramData+xml"/>
  <Override PartName="/ppt/diagrams/layout17.xml" ContentType="application/vnd.openxmlformats-officedocument.drawingml.diagramLayout+xml"/>
  <Override PartName="/ppt/diagrams/quickStyle17.xml" ContentType="application/vnd.openxmlformats-officedocument.drawingml.diagramStyle+xml"/>
  <Override PartName="/ppt/diagrams/colors17.xml" ContentType="application/vnd.openxmlformats-officedocument.drawingml.diagramColors+xml"/>
  <Override PartName="/ppt/diagrams/drawing17.xml" ContentType="application/vnd.ms-office.drawingml.diagramDrawing+xml"/>
  <Override PartName="/ppt/diagrams/data18.xml" ContentType="application/vnd.openxmlformats-officedocument.drawingml.diagramData+xml"/>
  <Override PartName="/ppt/diagrams/layout18.xml" ContentType="application/vnd.openxmlformats-officedocument.drawingml.diagramLayout+xml"/>
  <Override PartName="/ppt/diagrams/quickStyle18.xml" ContentType="application/vnd.openxmlformats-officedocument.drawingml.diagramStyle+xml"/>
  <Override PartName="/ppt/diagrams/colors18.xml" ContentType="application/vnd.openxmlformats-officedocument.drawingml.diagramColors+xml"/>
  <Override PartName="/ppt/diagrams/drawing18.xml" ContentType="application/vnd.ms-office.drawingml.diagramDrawing+xml"/>
  <Override PartName="/ppt/tags/tag9.xml" ContentType="application/vnd.openxmlformats-officedocument.presentationml.tags+xml"/>
  <Override PartName="/ppt/diagrams/data19.xml" ContentType="application/vnd.openxmlformats-officedocument.drawingml.diagramData+xml"/>
  <Override PartName="/ppt/diagrams/layout19.xml" ContentType="application/vnd.openxmlformats-officedocument.drawingml.diagramLayout+xml"/>
  <Override PartName="/ppt/diagrams/quickStyle19.xml" ContentType="application/vnd.openxmlformats-officedocument.drawingml.diagramStyle+xml"/>
  <Override PartName="/ppt/diagrams/colors19.xml" ContentType="application/vnd.openxmlformats-officedocument.drawingml.diagramColors+xml"/>
  <Override PartName="/ppt/diagrams/drawing19.xml" ContentType="application/vnd.ms-office.drawingml.diagramDrawing+xml"/>
  <Override PartName="/ppt/diagrams/data20.xml" ContentType="application/vnd.openxmlformats-officedocument.drawingml.diagramData+xml"/>
  <Override PartName="/ppt/diagrams/layout20.xml" ContentType="application/vnd.openxmlformats-officedocument.drawingml.diagramLayout+xml"/>
  <Override PartName="/ppt/diagrams/quickStyle20.xml" ContentType="application/vnd.openxmlformats-officedocument.drawingml.diagramStyle+xml"/>
  <Override PartName="/ppt/diagrams/colors20.xml" ContentType="application/vnd.openxmlformats-officedocument.drawingml.diagramColors+xml"/>
  <Override PartName="/ppt/diagrams/drawing20.xml" ContentType="application/vnd.ms-office.drawingml.diagramDrawing+xml"/>
  <Override PartName="/ppt/diagrams/data21.xml" ContentType="application/vnd.openxmlformats-officedocument.drawingml.diagramData+xml"/>
  <Override PartName="/ppt/diagrams/layout21.xml" ContentType="application/vnd.openxmlformats-officedocument.drawingml.diagramLayout+xml"/>
  <Override PartName="/ppt/diagrams/quickStyle21.xml" ContentType="application/vnd.openxmlformats-officedocument.drawingml.diagramStyle+xml"/>
  <Override PartName="/ppt/diagrams/colors21.xml" ContentType="application/vnd.openxmlformats-officedocument.drawingml.diagramColors+xml"/>
  <Override PartName="/ppt/diagrams/drawing21.xml" ContentType="application/vnd.ms-office.drawingml.diagramDrawing+xml"/>
  <Override PartName="/ppt/tags/tag10.xml" ContentType="application/vnd.openxmlformats-officedocument.presentationml.tags+xml"/>
  <Override PartName="/ppt/diagrams/data22.xml" ContentType="application/vnd.openxmlformats-officedocument.drawingml.diagramData+xml"/>
  <Override PartName="/ppt/diagrams/layout22.xml" ContentType="application/vnd.openxmlformats-officedocument.drawingml.diagramLayout+xml"/>
  <Override PartName="/ppt/diagrams/quickStyle22.xml" ContentType="application/vnd.openxmlformats-officedocument.drawingml.diagramStyle+xml"/>
  <Override PartName="/ppt/diagrams/colors22.xml" ContentType="application/vnd.openxmlformats-officedocument.drawingml.diagramColors+xml"/>
  <Override PartName="/ppt/diagrams/drawing22.xml" ContentType="application/vnd.ms-office.drawingml.diagramDrawing+xml"/>
  <Override PartName="/ppt/tags/tag11.xml" ContentType="application/vnd.openxmlformats-officedocument.presentationml.tags+xml"/>
  <Override PartName="/ppt/diagrams/data23.xml" ContentType="application/vnd.openxmlformats-officedocument.drawingml.diagramData+xml"/>
  <Override PartName="/ppt/diagrams/layout23.xml" ContentType="application/vnd.openxmlformats-officedocument.drawingml.diagramLayout+xml"/>
  <Override PartName="/ppt/diagrams/quickStyle23.xml" ContentType="application/vnd.openxmlformats-officedocument.drawingml.diagramStyle+xml"/>
  <Override PartName="/ppt/diagrams/colors23.xml" ContentType="application/vnd.openxmlformats-officedocument.drawingml.diagramColors+xml"/>
  <Override PartName="/ppt/diagrams/drawing23.xml" ContentType="application/vnd.ms-office.drawingml.diagramDrawing+xml"/>
  <Override PartName="/ppt/diagrams/data24.xml" ContentType="application/vnd.openxmlformats-officedocument.drawingml.diagramData+xml"/>
  <Override PartName="/ppt/diagrams/layout24.xml" ContentType="application/vnd.openxmlformats-officedocument.drawingml.diagramLayout+xml"/>
  <Override PartName="/ppt/diagrams/quickStyle24.xml" ContentType="application/vnd.openxmlformats-officedocument.drawingml.diagramStyle+xml"/>
  <Override PartName="/ppt/diagrams/colors24.xml" ContentType="application/vnd.openxmlformats-officedocument.drawingml.diagramColors+xml"/>
  <Override PartName="/ppt/diagrams/drawing24.xml" ContentType="application/vnd.ms-office.drawingml.diagramDrawing+xml"/>
  <Override PartName="/ppt/tags/tag12.xml" ContentType="application/vnd.openxmlformats-officedocument.presentationml.tags+xml"/>
  <Override PartName="/ppt/diagrams/data25.xml" ContentType="application/vnd.openxmlformats-officedocument.drawingml.diagramData+xml"/>
  <Override PartName="/ppt/diagrams/layout25.xml" ContentType="application/vnd.openxmlformats-officedocument.drawingml.diagramLayout+xml"/>
  <Override PartName="/ppt/diagrams/quickStyle25.xml" ContentType="application/vnd.openxmlformats-officedocument.drawingml.diagramStyle+xml"/>
  <Override PartName="/ppt/diagrams/colors25.xml" ContentType="application/vnd.openxmlformats-officedocument.drawingml.diagramColors+xml"/>
  <Override PartName="/ppt/diagrams/drawing25.xml" ContentType="application/vnd.ms-office.drawingml.diagramDrawing+xml"/>
  <Override PartName="/ppt/diagrams/data26.xml" ContentType="application/vnd.openxmlformats-officedocument.drawingml.diagramData+xml"/>
  <Override PartName="/ppt/diagrams/layout26.xml" ContentType="application/vnd.openxmlformats-officedocument.drawingml.diagramLayout+xml"/>
  <Override PartName="/ppt/diagrams/quickStyle26.xml" ContentType="application/vnd.openxmlformats-officedocument.drawingml.diagramStyle+xml"/>
  <Override PartName="/ppt/diagrams/colors26.xml" ContentType="application/vnd.openxmlformats-officedocument.drawingml.diagramColors+xml"/>
  <Override PartName="/ppt/diagrams/drawing26.xml" ContentType="application/vnd.ms-office.drawingml.diagramDrawing+xml"/>
  <Override PartName="/ppt/diagrams/data27.xml" ContentType="application/vnd.openxmlformats-officedocument.drawingml.diagramData+xml"/>
  <Override PartName="/ppt/diagrams/layout27.xml" ContentType="application/vnd.openxmlformats-officedocument.drawingml.diagramLayout+xml"/>
  <Override PartName="/ppt/diagrams/quickStyle27.xml" ContentType="application/vnd.openxmlformats-officedocument.drawingml.diagramStyle+xml"/>
  <Override PartName="/ppt/diagrams/colors27.xml" ContentType="application/vnd.openxmlformats-officedocument.drawingml.diagramColors+xml"/>
  <Override PartName="/ppt/diagrams/drawing27.xml" ContentType="application/vnd.ms-office.drawingml.diagramDrawing+xml"/>
  <Override PartName="/ppt/tags/tag13.xml" ContentType="application/vnd.openxmlformats-officedocument.presentationml.tags+xml"/>
  <Override PartName="/ppt/diagrams/data28.xml" ContentType="application/vnd.openxmlformats-officedocument.drawingml.diagramData+xml"/>
  <Override PartName="/ppt/diagrams/layout28.xml" ContentType="application/vnd.openxmlformats-officedocument.drawingml.diagramLayout+xml"/>
  <Override PartName="/ppt/diagrams/quickStyle28.xml" ContentType="application/vnd.openxmlformats-officedocument.drawingml.diagramStyle+xml"/>
  <Override PartName="/ppt/diagrams/colors28.xml" ContentType="application/vnd.openxmlformats-officedocument.drawingml.diagramColors+xml"/>
  <Override PartName="/ppt/diagrams/drawing28.xml" ContentType="application/vnd.ms-office.drawingml.diagramDrawing+xml"/>
  <Override PartName="/ppt/diagrams/data29.xml" ContentType="application/vnd.openxmlformats-officedocument.drawingml.diagramData+xml"/>
  <Override PartName="/ppt/diagrams/layout29.xml" ContentType="application/vnd.openxmlformats-officedocument.drawingml.diagramLayout+xml"/>
  <Override PartName="/ppt/diagrams/quickStyle29.xml" ContentType="application/vnd.openxmlformats-officedocument.drawingml.diagramStyle+xml"/>
  <Override PartName="/ppt/diagrams/colors29.xml" ContentType="application/vnd.openxmlformats-officedocument.drawingml.diagramColors+xml"/>
  <Override PartName="/ppt/diagrams/drawing29.xml" ContentType="application/vnd.ms-office.drawingml.diagramDrawing+xml"/>
  <Override PartName="/ppt/diagrams/data30.xml" ContentType="application/vnd.openxmlformats-officedocument.drawingml.diagramData+xml"/>
  <Override PartName="/ppt/diagrams/layout30.xml" ContentType="application/vnd.openxmlformats-officedocument.drawingml.diagramLayout+xml"/>
  <Override PartName="/ppt/diagrams/quickStyle30.xml" ContentType="application/vnd.openxmlformats-officedocument.drawingml.diagramStyle+xml"/>
  <Override PartName="/ppt/diagrams/colors30.xml" ContentType="application/vnd.openxmlformats-officedocument.drawingml.diagramColors+xml"/>
  <Override PartName="/ppt/diagrams/drawing30.xml" ContentType="application/vnd.ms-office.drawingml.diagramDrawing+xml"/>
  <Override PartName="/ppt/tags/tag14.xml" ContentType="application/vnd.openxmlformats-officedocument.presentationml.tags+xml"/>
  <Override PartName="/ppt/diagrams/data31.xml" ContentType="application/vnd.openxmlformats-officedocument.drawingml.diagramData+xml"/>
  <Override PartName="/ppt/diagrams/layout31.xml" ContentType="application/vnd.openxmlformats-officedocument.drawingml.diagramLayout+xml"/>
  <Override PartName="/ppt/diagrams/quickStyle31.xml" ContentType="application/vnd.openxmlformats-officedocument.drawingml.diagramStyle+xml"/>
  <Override PartName="/ppt/diagrams/colors31.xml" ContentType="application/vnd.openxmlformats-officedocument.drawingml.diagramColors+xml"/>
  <Override PartName="/ppt/diagrams/drawing31.xml" ContentType="application/vnd.ms-office.drawingml.diagramDrawing+xml"/>
  <Override PartName="/ppt/diagrams/data32.xml" ContentType="application/vnd.openxmlformats-officedocument.drawingml.diagramData+xml"/>
  <Override PartName="/ppt/diagrams/layout32.xml" ContentType="application/vnd.openxmlformats-officedocument.drawingml.diagramLayout+xml"/>
  <Override PartName="/ppt/diagrams/quickStyle32.xml" ContentType="application/vnd.openxmlformats-officedocument.drawingml.diagramStyle+xml"/>
  <Override PartName="/ppt/diagrams/colors32.xml" ContentType="application/vnd.openxmlformats-officedocument.drawingml.diagramColors+xml"/>
  <Override PartName="/ppt/diagrams/drawing32.xml" ContentType="application/vnd.ms-office.drawingml.diagramDrawing+xml"/>
  <Override PartName="/ppt/diagrams/data33.xml" ContentType="application/vnd.openxmlformats-officedocument.drawingml.diagramData+xml"/>
  <Override PartName="/ppt/diagrams/layout33.xml" ContentType="application/vnd.openxmlformats-officedocument.drawingml.diagramLayout+xml"/>
  <Override PartName="/ppt/diagrams/quickStyle33.xml" ContentType="application/vnd.openxmlformats-officedocument.drawingml.diagramStyle+xml"/>
  <Override PartName="/ppt/diagrams/colors33.xml" ContentType="application/vnd.openxmlformats-officedocument.drawingml.diagramColors+xml"/>
  <Override PartName="/ppt/diagrams/drawing33.xml" ContentType="application/vnd.ms-office.drawingml.diagramDrawing+xml"/>
  <Override PartName="/ppt/tags/tag15.xml" ContentType="application/vnd.openxmlformats-officedocument.presentationml.tags+xml"/>
  <Override PartName="/ppt/diagrams/data34.xml" ContentType="application/vnd.openxmlformats-officedocument.drawingml.diagramData+xml"/>
  <Override PartName="/ppt/diagrams/layout34.xml" ContentType="application/vnd.openxmlformats-officedocument.drawingml.diagramLayout+xml"/>
  <Override PartName="/ppt/diagrams/quickStyle34.xml" ContentType="application/vnd.openxmlformats-officedocument.drawingml.diagramStyle+xml"/>
  <Override PartName="/ppt/diagrams/colors34.xml" ContentType="application/vnd.openxmlformats-officedocument.drawingml.diagramColors+xml"/>
  <Override PartName="/ppt/diagrams/drawing34.xml" ContentType="application/vnd.ms-office.drawingml.diagramDrawing+xml"/>
  <Override PartName="/ppt/diagrams/data35.xml" ContentType="application/vnd.openxmlformats-officedocument.drawingml.diagramData+xml"/>
  <Override PartName="/ppt/diagrams/layout35.xml" ContentType="application/vnd.openxmlformats-officedocument.drawingml.diagramLayout+xml"/>
  <Override PartName="/ppt/diagrams/quickStyle35.xml" ContentType="application/vnd.openxmlformats-officedocument.drawingml.diagramStyle+xml"/>
  <Override PartName="/ppt/diagrams/colors35.xml" ContentType="application/vnd.openxmlformats-officedocument.drawingml.diagramColors+xml"/>
  <Override PartName="/ppt/diagrams/drawing35.xml" ContentType="application/vnd.ms-office.drawingml.diagramDrawing+xml"/>
  <Override PartName="/ppt/tags/tag16.xml" ContentType="application/vnd.openxmlformats-officedocument.presentationml.tags+xml"/>
  <Override PartName="/ppt/diagrams/data36.xml" ContentType="application/vnd.openxmlformats-officedocument.drawingml.diagramData+xml"/>
  <Override PartName="/ppt/diagrams/layout36.xml" ContentType="application/vnd.openxmlformats-officedocument.drawingml.diagramLayout+xml"/>
  <Override PartName="/ppt/diagrams/quickStyle36.xml" ContentType="application/vnd.openxmlformats-officedocument.drawingml.diagramStyle+xml"/>
  <Override PartName="/ppt/diagrams/colors36.xml" ContentType="application/vnd.openxmlformats-officedocument.drawingml.diagramColors+xml"/>
  <Override PartName="/ppt/diagrams/drawing36.xml" ContentType="application/vnd.ms-office.drawingml.diagramDrawing+xml"/>
  <Override PartName="/ppt/diagrams/data37.xml" ContentType="application/vnd.openxmlformats-officedocument.drawingml.diagramData+xml"/>
  <Override PartName="/ppt/diagrams/layout37.xml" ContentType="application/vnd.openxmlformats-officedocument.drawingml.diagramLayout+xml"/>
  <Override PartName="/ppt/diagrams/quickStyle37.xml" ContentType="application/vnd.openxmlformats-officedocument.drawingml.diagramStyle+xml"/>
  <Override PartName="/ppt/diagrams/colors37.xml" ContentType="application/vnd.openxmlformats-officedocument.drawingml.diagramColors+xml"/>
  <Override PartName="/ppt/diagrams/drawing37.xml" ContentType="application/vnd.ms-office.drawingml.diagramDrawing+xml"/>
  <Override PartName="/ppt/tags/tag17.xml" ContentType="application/vnd.openxmlformats-officedocument.presentationml.tags+xml"/>
  <Override PartName="/ppt/diagrams/data38.xml" ContentType="application/vnd.openxmlformats-officedocument.drawingml.diagramData+xml"/>
  <Override PartName="/ppt/diagrams/layout38.xml" ContentType="application/vnd.openxmlformats-officedocument.drawingml.diagramLayout+xml"/>
  <Override PartName="/ppt/diagrams/quickStyle38.xml" ContentType="application/vnd.openxmlformats-officedocument.drawingml.diagramStyle+xml"/>
  <Override PartName="/ppt/diagrams/colors38.xml" ContentType="application/vnd.openxmlformats-officedocument.drawingml.diagramColors+xml"/>
  <Override PartName="/ppt/diagrams/drawing38.xml" ContentType="application/vnd.ms-office.drawingml.diagramDrawing+xml"/>
  <Override PartName="/ppt/diagrams/data39.xml" ContentType="application/vnd.openxmlformats-officedocument.drawingml.diagramData+xml"/>
  <Override PartName="/ppt/diagrams/layout39.xml" ContentType="application/vnd.openxmlformats-officedocument.drawingml.diagramLayout+xml"/>
  <Override PartName="/ppt/diagrams/quickStyle39.xml" ContentType="application/vnd.openxmlformats-officedocument.drawingml.diagramStyle+xml"/>
  <Override PartName="/ppt/diagrams/colors39.xml" ContentType="application/vnd.openxmlformats-officedocument.drawingml.diagramColors+xml"/>
  <Override PartName="/ppt/diagrams/drawing39.xml" ContentType="application/vnd.ms-office.drawingml.diagramDrawing+xml"/>
  <Override PartName="/ppt/diagrams/data40.xml" ContentType="application/vnd.openxmlformats-officedocument.drawingml.diagramData+xml"/>
  <Override PartName="/ppt/diagrams/layout40.xml" ContentType="application/vnd.openxmlformats-officedocument.drawingml.diagramLayout+xml"/>
  <Override PartName="/ppt/diagrams/quickStyle40.xml" ContentType="application/vnd.openxmlformats-officedocument.drawingml.diagramStyle+xml"/>
  <Override PartName="/ppt/diagrams/colors40.xml" ContentType="application/vnd.openxmlformats-officedocument.drawingml.diagramColors+xml"/>
  <Override PartName="/ppt/diagrams/drawing40.xml" ContentType="application/vnd.ms-office.drawingml.diagramDrawing+xml"/>
  <Override PartName="/ppt/tags/tag18.xml" ContentType="application/vnd.openxmlformats-officedocument.presentationml.tags+xml"/>
  <Override PartName="/ppt/diagrams/data41.xml" ContentType="application/vnd.openxmlformats-officedocument.drawingml.diagramData+xml"/>
  <Override PartName="/ppt/diagrams/layout41.xml" ContentType="application/vnd.openxmlformats-officedocument.drawingml.diagramLayout+xml"/>
  <Override PartName="/ppt/diagrams/quickStyle41.xml" ContentType="application/vnd.openxmlformats-officedocument.drawingml.diagramStyle+xml"/>
  <Override PartName="/ppt/diagrams/colors41.xml" ContentType="application/vnd.openxmlformats-officedocument.drawingml.diagramColors+xml"/>
  <Override PartName="/ppt/diagrams/drawing41.xml" ContentType="application/vnd.ms-office.drawingml.diagramDrawing+xml"/>
  <Override PartName="/ppt/diagrams/data42.xml" ContentType="application/vnd.openxmlformats-officedocument.drawingml.diagramData+xml"/>
  <Override PartName="/ppt/diagrams/layout42.xml" ContentType="application/vnd.openxmlformats-officedocument.drawingml.diagramLayout+xml"/>
  <Override PartName="/ppt/diagrams/quickStyle42.xml" ContentType="application/vnd.openxmlformats-officedocument.drawingml.diagramStyle+xml"/>
  <Override PartName="/ppt/diagrams/colors42.xml" ContentType="application/vnd.openxmlformats-officedocument.drawingml.diagramColors+xml"/>
  <Override PartName="/ppt/diagrams/drawing42.xml" ContentType="application/vnd.ms-office.drawingml.diagramDrawing+xml"/>
  <Override PartName="/ppt/diagrams/data43.xml" ContentType="application/vnd.openxmlformats-officedocument.drawingml.diagramData+xml"/>
  <Override PartName="/ppt/diagrams/layout43.xml" ContentType="application/vnd.openxmlformats-officedocument.drawingml.diagramLayout+xml"/>
  <Override PartName="/ppt/diagrams/quickStyle43.xml" ContentType="application/vnd.openxmlformats-officedocument.drawingml.diagramStyle+xml"/>
  <Override PartName="/ppt/diagrams/colors43.xml" ContentType="application/vnd.openxmlformats-officedocument.drawingml.diagramColors+xml"/>
  <Override PartName="/ppt/diagrams/drawing43.xml" ContentType="application/vnd.ms-office.drawingml.diagramDrawing+xml"/>
  <Override PartName="/ppt/tags/tag19.xml" ContentType="application/vnd.openxmlformats-officedocument.presentationml.tags+xml"/>
  <Override PartName="/ppt/diagrams/data44.xml" ContentType="application/vnd.openxmlformats-officedocument.drawingml.diagramData+xml"/>
  <Override PartName="/ppt/diagrams/layout44.xml" ContentType="application/vnd.openxmlformats-officedocument.drawingml.diagramLayout+xml"/>
  <Override PartName="/ppt/diagrams/quickStyle44.xml" ContentType="application/vnd.openxmlformats-officedocument.drawingml.diagramStyle+xml"/>
  <Override PartName="/ppt/diagrams/colors44.xml" ContentType="application/vnd.openxmlformats-officedocument.drawingml.diagramColors+xml"/>
  <Override PartName="/ppt/diagrams/drawing44.xml" ContentType="application/vnd.ms-office.drawingml.diagramDrawing+xml"/>
  <Override PartName="/ppt/diagrams/data45.xml" ContentType="application/vnd.openxmlformats-officedocument.drawingml.diagramData+xml"/>
  <Override PartName="/ppt/diagrams/layout45.xml" ContentType="application/vnd.openxmlformats-officedocument.drawingml.diagramLayout+xml"/>
  <Override PartName="/ppt/diagrams/quickStyle45.xml" ContentType="application/vnd.openxmlformats-officedocument.drawingml.diagramStyle+xml"/>
  <Override PartName="/ppt/diagrams/colors45.xml" ContentType="application/vnd.openxmlformats-officedocument.drawingml.diagramColors+xml"/>
  <Override PartName="/ppt/diagrams/drawing45.xml" ContentType="application/vnd.ms-office.drawingml.diagramDrawing+xml"/>
  <Override PartName="/ppt/diagrams/data46.xml" ContentType="application/vnd.openxmlformats-officedocument.drawingml.diagramData+xml"/>
  <Override PartName="/ppt/diagrams/layout46.xml" ContentType="application/vnd.openxmlformats-officedocument.drawingml.diagramLayout+xml"/>
  <Override PartName="/ppt/diagrams/quickStyle46.xml" ContentType="application/vnd.openxmlformats-officedocument.drawingml.diagramStyle+xml"/>
  <Override PartName="/ppt/diagrams/colors46.xml" ContentType="application/vnd.openxmlformats-officedocument.drawingml.diagramColors+xml"/>
  <Override PartName="/ppt/diagrams/drawing46.xml" ContentType="application/vnd.ms-office.drawingml.diagramDrawing+xml"/>
  <Override PartName="/ppt/tags/tag20.xml" ContentType="application/vnd.openxmlformats-officedocument.presentationml.tags+xml"/>
  <Override PartName="/ppt/diagrams/data47.xml" ContentType="application/vnd.openxmlformats-officedocument.drawingml.diagramData+xml"/>
  <Override PartName="/ppt/diagrams/layout47.xml" ContentType="application/vnd.openxmlformats-officedocument.drawingml.diagramLayout+xml"/>
  <Override PartName="/ppt/diagrams/quickStyle47.xml" ContentType="application/vnd.openxmlformats-officedocument.drawingml.diagramStyle+xml"/>
  <Override PartName="/ppt/diagrams/colors47.xml" ContentType="application/vnd.openxmlformats-officedocument.drawingml.diagramColors+xml"/>
  <Override PartName="/ppt/diagrams/drawing47.xml" ContentType="application/vnd.ms-office.drawingml.diagramDrawing+xml"/>
  <Override PartName="/ppt/diagrams/data48.xml" ContentType="application/vnd.openxmlformats-officedocument.drawingml.diagramData+xml"/>
  <Override PartName="/ppt/diagrams/layout48.xml" ContentType="application/vnd.openxmlformats-officedocument.drawingml.diagramLayout+xml"/>
  <Override PartName="/ppt/diagrams/quickStyle48.xml" ContentType="application/vnd.openxmlformats-officedocument.drawingml.diagramStyle+xml"/>
  <Override PartName="/ppt/diagrams/colors48.xml" ContentType="application/vnd.openxmlformats-officedocument.drawingml.diagramColors+xml"/>
  <Override PartName="/ppt/diagrams/drawing48.xml" ContentType="application/vnd.ms-office.drawingml.diagramDrawing+xml"/>
  <Override PartName="/ppt/tags/tag21.xml" ContentType="application/vnd.openxmlformats-officedocument.presentationml.tags+xml"/>
  <Override PartName="/ppt/diagrams/data49.xml" ContentType="application/vnd.openxmlformats-officedocument.drawingml.diagramData+xml"/>
  <Override PartName="/ppt/diagrams/layout49.xml" ContentType="application/vnd.openxmlformats-officedocument.drawingml.diagramLayout+xml"/>
  <Override PartName="/ppt/diagrams/quickStyle49.xml" ContentType="application/vnd.openxmlformats-officedocument.drawingml.diagramStyle+xml"/>
  <Override PartName="/ppt/diagrams/colors49.xml" ContentType="application/vnd.openxmlformats-officedocument.drawingml.diagramColors+xml"/>
  <Override PartName="/ppt/diagrams/drawing49.xml" ContentType="application/vnd.ms-office.drawingml.diagramDrawing+xml"/>
  <Override PartName="/ppt/diagrams/data50.xml" ContentType="application/vnd.openxmlformats-officedocument.drawingml.diagramData+xml"/>
  <Override PartName="/ppt/diagrams/layout50.xml" ContentType="application/vnd.openxmlformats-officedocument.drawingml.diagramLayout+xml"/>
  <Override PartName="/ppt/diagrams/quickStyle50.xml" ContentType="application/vnd.openxmlformats-officedocument.drawingml.diagramStyle+xml"/>
  <Override PartName="/ppt/diagrams/colors50.xml" ContentType="application/vnd.openxmlformats-officedocument.drawingml.diagramColors+xml"/>
  <Override PartName="/ppt/diagrams/drawing50.xml" ContentType="application/vnd.ms-office.drawingml.diagramDrawing+xml"/>
  <Override PartName="/ppt/tags/tag22.xml" ContentType="application/vnd.openxmlformats-officedocument.presentationml.tags+xml"/>
  <Override PartName="/ppt/diagrams/data51.xml" ContentType="application/vnd.openxmlformats-officedocument.drawingml.diagramData+xml"/>
  <Override PartName="/ppt/diagrams/layout51.xml" ContentType="application/vnd.openxmlformats-officedocument.drawingml.diagramLayout+xml"/>
  <Override PartName="/ppt/diagrams/quickStyle51.xml" ContentType="application/vnd.openxmlformats-officedocument.drawingml.diagramStyle+xml"/>
  <Override PartName="/ppt/diagrams/colors51.xml" ContentType="application/vnd.openxmlformats-officedocument.drawingml.diagramColors+xml"/>
  <Override PartName="/ppt/diagrams/drawing51.xml" ContentType="application/vnd.ms-office.drawingml.diagramDrawing+xml"/>
  <Override PartName="/ppt/diagrams/data52.xml" ContentType="application/vnd.openxmlformats-officedocument.drawingml.diagramData+xml"/>
  <Override PartName="/ppt/diagrams/layout52.xml" ContentType="application/vnd.openxmlformats-officedocument.drawingml.diagramLayout+xml"/>
  <Override PartName="/ppt/diagrams/quickStyle52.xml" ContentType="application/vnd.openxmlformats-officedocument.drawingml.diagramStyle+xml"/>
  <Override PartName="/ppt/diagrams/colors52.xml" ContentType="application/vnd.openxmlformats-officedocument.drawingml.diagramColors+xml"/>
  <Override PartName="/ppt/diagrams/drawing52.xml" ContentType="application/vnd.ms-office.drawingml.diagramDrawing+xml"/>
  <Override PartName="/ppt/tags/tag23.xml" ContentType="application/vnd.openxmlformats-officedocument.presentationml.tags+xml"/>
  <Override PartName="/ppt/diagrams/data53.xml" ContentType="application/vnd.openxmlformats-officedocument.drawingml.diagramData+xml"/>
  <Override PartName="/ppt/diagrams/layout53.xml" ContentType="application/vnd.openxmlformats-officedocument.drawingml.diagramLayout+xml"/>
  <Override PartName="/ppt/diagrams/quickStyle53.xml" ContentType="application/vnd.openxmlformats-officedocument.drawingml.diagramStyle+xml"/>
  <Override PartName="/ppt/diagrams/colors53.xml" ContentType="application/vnd.openxmlformats-officedocument.drawingml.diagramColors+xml"/>
  <Override PartName="/ppt/diagrams/drawing53.xml" ContentType="application/vnd.ms-office.drawingml.diagramDrawing+xml"/>
  <Override PartName="/ppt/diagrams/data54.xml" ContentType="application/vnd.openxmlformats-officedocument.drawingml.diagramData+xml"/>
  <Override PartName="/ppt/diagrams/layout54.xml" ContentType="application/vnd.openxmlformats-officedocument.drawingml.diagramLayout+xml"/>
  <Override PartName="/ppt/diagrams/quickStyle54.xml" ContentType="application/vnd.openxmlformats-officedocument.drawingml.diagramStyle+xml"/>
  <Override PartName="/ppt/diagrams/colors54.xml" ContentType="application/vnd.openxmlformats-officedocument.drawingml.diagramColors+xml"/>
  <Override PartName="/ppt/diagrams/drawing54.xml" ContentType="application/vnd.ms-office.drawingml.diagramDrawing+xml"/>
  <Override PartName="/ppt/tags/tag24.xml" ContentType="application/vnd.openxmlformats-officedocument.presentationml.tags+xml"/>
  <Override PartName="/ppt/diagrams/data55.xml" ContentType="application/vnd.openxmlformats-officedocument.drawingml.diagramData+xml"/>
  <Override PartName="/ppt/diagrams/layout55.xml" ContentType="application/vnd.openxmlformats-officedocument.drawingml.diagramLayout+xml"/>
  <Override PartName="/ppt/diagrams/quickStyle55.xml" ContentType="application/vnd.openxmlformats-officedocument.drawingml.diagramStyle+xml"/>
  <Override PartName="/ppt/diagrams/colors55.xml" ContentType="application/vnd.openxmlformats-officedocument.drawingml.diagramColors+xml"/>
  <Override PartName="/ppt/diagrams/drawing55.xml" ContentType="application/vnd.ms-office.drawingml.diagramDrawing+xml"/>
  <Override PartName="/ppt/diagrams/data56.xml" ContentType="application/vnd.openxmlformats-officedocument.drawingml.diagramData+xml"/>
  <Override PartName="/ppt/diagrams/layout56.xml" ContentType="application/vnd.openxmlformats-officedocument.drawingml.diagramLayout+xml"/>
  <Override PartName="/ppt/diagrams/quickStyle56.xml" ContentType="application/vnd.openxmlformats-officedocument.drawingml.diagramStyle+xml"/>
  <Override PartName="/ppt/diagrams/colors56.xml" ContentType="application/vnd.openxmlformats-officedocument.drawingml.diagramColors+xml"/>
  <Override PartName="/ppt/diagrams/drawing56.xml" ContentType="application/vnd.ms-office.drawingml.diagramDrawing+xml"/>
  <Override PartName="/ppt/diagrams/data57.xml" ContentType="application/vnd.openxmlformats-officedocument.drawingml.diagramData+xml"/>
  <Override PartName="/ppt/diagrams/layout57.xml" ContentType="application/vnd.openxmlformats-officedocument.drawingml.diagramLayout+xml"/>
  <Override PartName="/ppt/diagrams/quickStyle57.xml" ContentType="application/vnd.openxmlformats-officedocument.drawingml.diagramStyle+xml"/>
  <Override PartName="/ppt/diagrams/colors57.xml" ContentType="application/vnd.openxmlformats-officedocument.drawingml.diagramColors+xml"/>
  <Override PartName="/ppt/diagrams/drawing57.xml" ContentType="application/vnd.ms-office.drawingml.diagramDrawing+xml"/>
  <Override PartName="/ppt/tags/tag25.xml" ContentType="application/vnd.openxmlformats-officedocument.presentationml.tags+xml"/>
  <Override PartName="/ppt/diagrams/data58.xml" ContentType="application/vnd.openxmlformats-officedocument.drawingml.diagramData+xml"/>
  <Override PartName="/ppt/diagrams/layout58.xml" ContentType="application/vnd.openxmlformats-officedocument.drawingml.diagramLayout+xml"/>
  <Override PartName="/ppt/diagrams/quickStyle58.xml" ContentType="application/vnd.openxmlformats-officedocument.drawingml.diagramStyle+xml"/>
  <Override PartName="/ppt/diagrams/colors58.xml" ContentType="application/vnd.openxmlformats-officedocument.drawingml.diagramColors+xml"/>
  <Override PartName="/ppt/diagrams/drawing58.xml" ContentType="application/vnd.ms-office.drawingml.diagramDrawing+xml"/>
  <Override PartName="/ppt/diagrams/data59.xml" ContentType="application/vnd.openxmlformats-officedocument.drawingml.diagramData+xml"/>
  <Override PartName="/ppt/diagrams/layout59.xml" ContentType="application/vnd.openxmlformats-officedocument.drawingml.diagramLayout+xml"/>
  <Override PartName="/ppt/diagrams/quickStyle59.xml" ContentType="application/vnd.openxmlformats-officedocument.drawingml.diagramStyle+xml"/>
  <Override PartName="/ppt/diagrams/colors59.xml" ContentType="application/vnd.openxmlformats-officedocument.drawingml.diagramColors+xml"/>
  <Override PartName="/ppt/diagrams/drawing59.xml" ContentType="application/vnd.ms-office.drawingml.diagramDrawing+xml"/>
  <Override PartName="/ppt/tags/tag26.xml" ContentType="application/vnd.openxmlformats-officedocument.presentationml.tags+xml"/>
  <Override PartName="/ppt/diagrams/data60.xml" ContentType="application/vnd.openxmlformats-officedocument.drawingml.diagramData+xml"/>
  <Override PartName="/ppt/diagrams/layout60.xml" ContentType="application/vnd.openxmlformats-officedocument.drawingml.diagramLayout+xml"/>
  <Override PartName="/ppt/diagrams/quickStyle60.xml" ContentType="application/vnd.openxmlformats-officedocument.drawingml.diagramStyle+xml"/>
  <Override PartName="/ppt/diagrams/colors60.xml" ContentType="application/vnd.openxmlformats-officedocument.drawingml.diagramColors+xml"/>
  <Override PartName="/ppt/diagrams/drawing60.xml" ContentType="application/vnd.ms-office.drawingml.diagramDrawing+xml"/>
  <Override PartName="/ppt/diagrams/data61.xml" ContentType="application/vnd.openxmlformats-officedocument.drawingml.diagramData+xml"/>
  <Override PartName="/ppt/diagrams/layout61.xml" ContentType="application/vnd.openxmlformats-officedocument.drawingml.diagramLayout+xml"/>
  <Override PartName="/ppt/diagrams/quickStyle61.xml" ContentType="application/vnd.openxmlformats-officedocument.drawingml.diagramStyle+xml"/>
  <Override PartName="/ppt/diagrams/colors61.xml" ContentType="application/vnd.openxmlformats-officedocument.drawingml.diagramColors+xml"/>
  <Override PartName="/ppt/diagrams/drawing61.xml" ContentType="application/vnd.ms-office.drawingml.diagramDrawing+xml"/>
  <Override PartName="/ppt/tags/tag27.xml" ContentType="application/vnd.openxmlformats-officedocument.presentationml.tags+xml"/>
  <Override PartName="/ppt/diagrams/data62.xml" ContentType="application/vnd.openxmlformats-officedocument.drawingml.diagramData+xml"/>
  <Override PartName="/ppt/diagrams/layout62.xml" ContentType="application/vnd.openxmlformats-officedocument.drawingml.diagramLayout+xml"/>
  <Override PartName="/ppt/diagrams/quickStyle62.xml" ContentType="application/vnd.openxmlformats-officedocument.drawingml.diagramStyle+xml"/>
  <Override PartName="/ppt/diagrams/colors62.xml" ContentType="application/vnd.openxmlformats-officedocument.drawingml.diagramColors+xml"/>
  <Override PartName="/ppt/diagrams/drawing62.xml" ContentType="application/vnd.ms-office.drawingml.diagramDrawing+xml"/>
  <Override PartName="/ppt/diagrams/data63.xml" ContentType="application/vnd.openxmlformats-officedocument.drawingml.diagramData+xml"/>
  <Override PartName="/ppt/diagrams/layout63.xml" ContentType="application/vnd.openxmlformats-officedocument.drawingml.diagramLayout+xml"/>
  <Override PartName="/ppt/diagrams/quickStyle63.xml" ContentType="application/vnd.openxmlformats-officedocument.drawingml.diagramStyle+xml"/>
  <Override PartName="/ppt/diagrams/colors63.xml" ContentType="application/vnd.openxmlformats-officedocument.drawingml.diagramColors+xml"/>
  <Override PartName="/ppt/diagrams/drawing63.xml" ContentType="application/vnd.ms-office.drawingml.diagramDrawing+xml"/>
  <Override PartName="/ppt/tags/tag28.xml" ContentType="application/vnd.openxmlformats-officedocument.presentationml.tags+xml"/>
  <Override PartName="/ppt/diagrams/data64.xml" ContentType="application/vnd.openxmlformats-officedocument.drawingml.diagramData+xml"/>
  <Override PartName="/ppt/diagrams/layout64.xml" ContentType="application/vnd.openxmlformats-officedocument.drawingml.diagramLayout+xml"/>
  <Override PartName="/ppt/diagrams/quickStyle64.xml" ContentType="application/vnd.openxmlformats-officedocument.drawingml.diagramStyle+xml"/>
  <Override PartName="/ppt/diagrams/colors64.xml" ContentType="application/vnd.openxmlformats-officedocument.drawingml.diagramColors+xml"/>
  <Override PartName="/ppt/diagrams/drawing64.xml" ContentType="application/vnd.ms-office.drawingml.diagramDrawing+xml"/>
  <Override PartName="/ppt/diagrams/data65.xml" ContentType="application/vnd.openxmlformats-officedocument.drawingml.diagramData+xml"/>
  <Override PartName="/ppt/diagrams/layout65.xml" ContentType="application/vnd.openxmlformats-officedocument.drawingml.diagramLayout+xml"/>
  <Override PartName="/ppt/diagrams/quickStyle65.xml" ContentType="application/vnd.openxmlformats-officedocument.drawingml.diagramStyle+xml"/>
  <Override PartName="/ppt/diagrams/colors65.xml" ContentType="application/vnd.openxmlformats-officedocument.drawingml.diagramColors+xml"/>
  <Override PartName="/ppt/diagrams/drawing65.xml" ContentType="application/vnd.ms-office.drawingml.diagramDrawing+xml"/>
  <Override PartName="/ppt/tags/tag29.xml" ContentType="application/vnd.openxmlformats-officedocument.presentationml.tags+xml"/>
  <Override PartName="/ppt/diagrams/data66.xml" ContentType="application/vnd.openxmlformats-officedocument.drawingml.diagramData+xml"/>
  <Override PartName="/ppt/diagrams/layout66.xml" ContentType="application/vnd.openxmlformats-officedocument.drawingml.diagramLayout+xml"/>
  <Override PartName="/ppt/diagrams/quickStyle66.xml" ContentType="application/vnd.openxmlformats-officedocument.drawingml.diagramStyle+xml"/>
  <Override PartName="/ppt/diagrams/colors66.xml" ContentType="application/vnd.openxmlformats-officedocument.drawingml.diagramColors+xml"/>
  <Override PartName="/ppt/diagrams/drawing66.xml" ContentType="application/vnd.ms-office.drawingml.diagramDrawing+xml"/>
  <Override PartName="/ppt/diagrams/data67.xml" ContentType="application/vnd.openxmlformats-officedocument.drawingml.diagramData+xml"/>
  <Override PartName="/ppt/diagrams/layout67.xml" ContentType="application/vnd.openxmlformats-officedocument.drawingml.diagramLayout+xml"/>
  <Override PartName="/ppt/diagrams/quickStyle67.xml" ContentType="application/vnd.openxmlformats-officedocument.drawingml.diagramStyle+xml"/>
  <Override PartName="/ppt/diagrams/colors67.xml" ContentType="application/vnd.openxmlformats-officedocument.drawingml.diagramColors+xml"/>
  <Override PartName="/ppt/diagrams/drawing67.xml" ContentType="application/vnd.ms-office.drawingml.diagramDrawing+xml"/>
  <Override PartName="/ppt/tags/tag30.xml" ContentType="application/vnd.openxmlformats-officedocument.presentationml.tags+xml"/>
  <Override PartName="/ppt/diagrams/data68.xml" ContentType="application/vnd.openxmlformats-officedocument.drawingml.diagramData+xml"/>
  <Override PartName="/ppt/diagrams/layout68.xml" ContentType="application/vnd.openxmlformats-officedocument.drawingml.diagramLayout+xml"/>
  <Override PartName="/ppt/diagrams/quickStyle68.xml" ContentType="application/vnd.openxmlformats-officedocument.drawingml.diagramStyle+xml"/>
  <Override PartName="/ppt/diagrams/colors68.xml" ContentType="application/vnd.openxmlformats-officedocument.drawingml.diagramColors+xml"/>
  <Override PartName="/ppt/diagrams/drawing68.xml" ContentType="application/vnd.ms-office.drawingml.diagramDrawing+xml"/>
  <Override PartName="/ppt/diagrams/data69.xml" ContentType="application/vnd.openxmlformats-officedocument.drawingml.diagramData+xml"/>
  <Override PartName="/ppt/diagrams/layout69.xml" ContentType="application/vnd.openxmlformats-officedocument.drawingml.diagramLayout+xml"/>
  <Override PartName="/ppt/diagrams/quickStyle69.xml" ContentType="application/vnd.openxmlformats-officedocument.drawingml.diagramStyle+xml"/>
  <Override PartName="/ppt/diagrams/colors69.xml" ContentType="application/vnd.openxmlformats-officedocument.drawingml.diagramColors+xml"/>
  <Override PartName="/ppt/diagrams/drawing69.xml" ContentType="application/vnd.ms-office.drawingml.diagramDrawing+xml"/>
  <Override PartName="/ppt/tags/tag31.xml" ContentType="application/vnd.openxmlformats-officedocument.presentationml.tags+xml"/>
  <Override PartName="/ppt/diagrams/data70.xml" ContentType="application/vnd.openxmlformats-officedocument.drawingml.diagramData+xml"/>
  <Override PartName="/ppt/diagrams/layout70.xml" ContentType="application/vnd.openxmlformats-officedocument.drawingml.diagramLayout+xml"/>
  <Override PartName="/ppt/diagrams/quickStyle70.xml" ContentType="application/vnd.openxmlformats-officedocument.drawingml.diagramStyle+xml"/>
  <Override PartName="/ppt/diagrams/colors70.xml" ContentType="application/vnd.openxmlformats-officedocument.drawingml.diagramColors+xml"/>
  <Override PartName="/ppt/diagrams/drawing70.xml" ContentType="application/vnd.ms-office.drawingml.diagramDrawing+xml"/>
  <Override PartName="/ppt/diagrams/data71.xml" ContentType="application/vnd.openxmlformats-officedocument.drawingml.diagramData+xml"/>
  <Override PartName="/ppt/diagrams/layout71.xml" ContentType="application/vnd.openxmlformats-officedocument.drawingml.diagramLayout+xml"/>
  <Override PartName="/ppt/diagrams/quickStyle71.xml" ContentType="application/vnd.openxmlformats-officedocument.drawingml.diagramStyle+xml"/>
  <Override PartName="/ppt/diagrams/colors71.xml" ContentType="application/vnd.openxmlformats-officedocument.drawingml.diagramColors+xml"/>
  <Override PartName="/ppt/diagrams/drawing71.xml" ContentType="application/vnd.ms-office.drawingml.diagramDrawing+xml"/>
  <Override PartName="/ppt/tags/tag32.xml" ContentType="application/vnd.openxmlformats-officedocument.presentationml.tags+xml"/>
  <Override PartName="/ppt/diagrams/data72.xml" ContentType="application/vnd.openxmlformats-officedocument.drawingml.diagramData+xml"/>
  <Override PartName="/ppt/diagrams/layout72.xml" ContentType="application/vnd.openxmlformats-officedocument.drawingml.diagramLayout+xml"/>
  <Override PartName="/ppt/diagrams/quickStyle72.xml" ContentType="application/vnd.openxmlformats-officedocument.drawingml.diagramStyle+xml"/>
  <Override PartName="/ppt/diagrams/colors72.xml" ContentType="application/vnd.openxmlformats-officedocument.drawingml.diagramColors+xml"/>
  <Override PartName="/ppt/diagrams/drawing72.xml" ContentType="application/vnd.ms-office.drawingml.diagramDrawing+xml"/>
  <Override PartName="/ppt/diagrams/data73.xml" ContentType="application/vnd.openxmlformats-officedocument.drawingml.diagramData+xml"/>
  <Override PartName="/ppt/diagrams/layout73.xml" ContentType="application/vnd.openxmlformats-officedocument.drawingml.diagramLayout+xml"/>
  <Override PartName="/ppt/diagrams/quickStyle73.xml" ContentType="application/vnd.openxmlformats-officedocument.drawingml.diagramStyle+xml"/>
  <Override PartName="/ppt/diagrams/colors73.xml" ContentType="application/vnd.openxmlformats-officedocument.drawingml.diagramColors+xml"/>
  <Override PartName="/ppt/diagrams/drawing73.xml" ContentType="application/vnd.ms-office.drawingml.diagramDrawing+xml"/>
  <Override PartName="/ppt/tags/tag33.xml" ContentType="application/vnd.openxmlformats-officedocument.presentationml.tags+xml"/>
  <Override PartName="/ppt/diagrams/data74.xml" ContentType="application/vnd.openxmlformats-officedocument.drawingml.diagramData+xml"/>
  <Override PartName="/ppt/diagrams/layout74.xml" ContentType="application/vnd.openxmlformats-officedocument.drawingml.diagramLayout+xml"/>
  <Override PartName="/ppt/diagrams/quickStyle74.xml" ContentType="application/vnd.openxmlformats-officedocument.drawingml.diagramStyle+xml"/>
  <Override PartName="/ppt/diagrams/colors74.xml" ContentType="application/vnd.openxmlformats-officedocument.drawingml.diagramColors+xml"/>
  <Override PartName="/ppt/diagrams/drawing74.xml" ContentType="application/vnd.ms-office.drawingml.diagramDrawing+xml"/>
  <Override PartName="/ppt/diagrams/data75.xml" ContentType="application/vnd.openxmlformats-officedocument.drawingml.diagramData+xml"/>
  <Override PartName="/ppt/diagrams/layout75.xml" ContentType="application/vnd.openxmlformats-officedocument.drawingml.diagramLayout+xml"/>
  <Override PartName="/ppt/diagrams/quickStyle75.xml" ContentType="application/vnd.openxmlformats-officedocument.drawingml.diagramStyle+xml"/>
  <Override PartName="/ppt/diagrams/colors75.xml" ContentType="application/vnd.openxmlformats-officedocument.drawingml.diagramColors+xml"/>
  <Override PartName="/ppt/diagrams/drawing75.xml" ContentType="application/vnd.ms-office.drawingml.diagramDrawing+xml"/>
  <Override PartName="/ppt/tags/tag34.xml" ContentType="application/vnd.openxmlformats-officedocument.presentationml.tags+xml"/>
  <Override PartName="/ppt/diagrams/data76.xml" ContentType="application/vnd.openxmlformats-officedocument.drawingml.diagramData+xml"/>
  <Override PartName="/ppt/diagrams/layout76.xml" ContentType="application/vnd.openxmlformats-officedocument.drawingml.diagramLayout+xml"/>
  <Override PartName="/ppt/diagrams/quickStyle76.xml" ContentType="application/vnd.openxmlformats-officedocument.drawingml.diagramStyle+xml"/>
  <Override PartName="/ppt/diagrams/colors76.xml" ContentType="application/vnd.openxmlformats-officedocument.drawingml.diagramColors+xml"/>
  <Override PartName="/ppt/diagrams/drawing76.xml" ContentType="application/vnd.ms-office.drawingml.diagramDrawing+xml"/>
  <Override PartName="/ppt/diagrams/data77.xml" ContentType="application/vnd.openxmlformats-officedocument.drawingml.diagramData+xml"/>
  <Override PartName="/ppt/diagrams/layout77.xml" ContentType="application/vnd.openxmlformats-officedocument.drawingml.diagramLayout+xml"/>
  <Override PartName="/ppt/diagrams/quickStyle77.xml" ContentType="application/vnd.openxmlformats-officedocument.drawingml.diagramStyle+xml"/>
  <Override PartName="/ppt/diagrams/colors77.xml" ContentType="application/vnd.openxmlformats-officedocument.drawingml.diagramColors+xml"/>
  <Override PartName="/ppt/diagrams/drawing77.xml" ContentType="application/vnd.ms-office.drawingml.diagramDrawing+xml"/>
  <Override PartName="/ppt/tags/tag35.xml" ContentType="application/vnd.openxmlformats-officedocument.presentationml.tags+xml"/>
  <Override PartName="/ppt/diagrams/data78.xml" ContentType="application/vnd.openxmlformats-officedocument.drawingml.diagramData+xml"/>
  <Override PartName="/ppt/diagrams/layout78.xml" ContentType="application/vnd.openxmlformats-officedocument.drawingml.diagramLayout+xml"/>
  <Override PartName="/ppt/diagrams/quickStyle78.xml" ContentType="application/vnd.openxmlformats-officedocument.drawingml.diagramStyle+xml"/>
  <Override PartName="/ppt/diagrams/colors78.xml" ContentType="application/vnd.openxmlformats-officedocument.drawingml.diagramColors+xml"/>
  <Override PartName="/ppt/diagrams/drawing78.xml" ContentType="application/vnd.ms-office.drawingml.diagramDrawing+xml"/>
  <Override PartName="/ppt/diagrams/data79.xml" ContentType="application/vnd.openxmlformats-officedocument.drawingml.diagramData+xml"/>
  <Override PartName="/ppt/diagrams/layout79.xml" ContentType="application/vnd.openxmlformats-officedocument.drawingml.diagramLayout+xml"/>
  <Override PartName="/ppt/diagrams/quickStyle79.xml" ContentType="application/vnd.openxmlformats-officedocument.drawingml.diagramStyle+xml"/>
  <Override PartName="/ppt/diagrams/colors79.xml" ContentType="application/vnd.openxmlformats-officedocument.drawingml.diagramColors+xml"/>
  <Override PartName="/ppt/diagrams/drawing79.xml" ContentType="application/vnd.ms-office.drawingml.diagramDrawing+xml"/>
  <Override PartName="/ppt/tags/tag36.xml" ContentType="application/vnd.openxmlformats-officedocument.presentationml.tags+xml"/>
  <Override PartName="/ppt/diagrams/data80.xml" ContentType="application/vnd.openxmlformats-officedocument.drawingml.diagramData+xml"/>
  <Override PartName="/ppt/diagrams/layout80.xml" ContentType="application/vnd.openxmlformats-officedocument.drawingml.diagramLayout+xml"/>
  <Override PartName="/ppt/diagrams/quickStyle80.xml" ContentType="application/vnd.openxmlformats-officedocument.drawingml.diagramStyle+xml"/>
  <Override PartName="/ppt/diagrams/colors80.xml" ContentType="application/vnd.openxmlformats-officedocument.drawingml.diagramColors+xml"/>
  <Override PartName="/ppt/diagrams/drawing80.xml" ContentType="application/vnd.ms-office.drawingml.diagramDrawing+xml"/>
  <Override PartName="/ppt/diagrams/data81.xml" ContentType="application/vnd.openxmlformats-officedocument.drawingml.diagramData+xml"/>
  <Override PartName="/ppt/diagrams/layout81.xml" ContentType="application/vnd.openxmlformats-officedocument.drawingml.diagramLayout+xml"/>
  <Override PartName="/ppt/diagrams/quickStyle81.xml" ContentType="application/vnd.openxmlformats-officedocument.drawingml.diagramStyle+xml"/>
  <Override PartName="/ppt/diagrams/colors81.xml" ContentType="application/vnd.openxmlformats-officedocument.drawingml.diagramColors+xml"/>
  <Override PartName="/ppt/diagrams/drawing81.xml" ContentType="application/vnd.ms-office.drawingml.diagramDrawing+xml"/>
  <Override PartName="/ppt/tags/tag37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tl="1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1" r:id="rId6"/>
    <p:sldId id="272" r:id="rId7"/>
    <p:sldId id="273" r:id="rId8"/>
    <p:sldId id="274" r:id="rId9"/>
    <p:sldId id="283" r:id="rId10"/>
    <p:sldId id="276" r:id="rId11"/>
    <p:sldId id="277" r:id="rId12"/>
    <p:sldId id="275" r:id="rId13"/>
    <p:sldId id="278" r:id="rId14"/>
    <p:sldId id="279" r:id="rId15"/>
    <p:sldId id="280" r:id="rId16"/>
    <p:sldId id="263" r:id="rId17"/>
    <p:sldId id="264" r:id="rId18"/>
    <p:sldId id="281" r:id="rId19"/>
    <p:sldId id="282" r:id="rId20"/>
    <p:sldId id="284" r:id="rId21"/>
    <p:sldId id="285" r:id="rId22"/>
    <p:sldId id="286" r:id="rId23"/>
    <p:sldId id="287" r:id="rId24"/>
    <p:sldId id="289" r:id="rId25"/>
    <p:sldId id="288" r:id="rId26"/>
    <p:sldId id="290" r:id="rId27"/>
    <p:sldId id="291" r:id="rId28"/>
    <p:sldId id="292" r:id="rId29"/>
    <p:sldId id="293" r:id="rId30"/>
    <p:sldId id="294" r:id="rId31"/>
    <p:sldId id="295" r:id="rId32"/>
    <p:sldId id="296" r:id="rId33"/>
    <p:sldId id="297" r:id="rId34"/>
    <p:sldId id="298" r:id="rId35"/>
    <p:sldId id="299" r:id="rId36"/>
    <p:sldId id="300" r:id="rId37"/>
    <p:sldId id="265" r:id="rId38"/>
  </p:sldIdLst>
  <p:sldSz cx="12192000" cy="6858000"/>
  <p:notesSz cx="6858000" cy="9144000"/>
  <p:defaultTextStyle>
    <a:defPPr>
      <a:defRPr lang="ar-SY"/>
    </a:defPPr>
    <a:lvl1pPr marL="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r" defTabSz="914400" rtl="1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modifyVerifier cryptProviderType="rsaAES" cryptAlgorithmClass="hash" cryptAlgorithmType="typeAny" cryptAlgorithmSid="14" spinCount="100000" saltData="wXjTiQrDy/Ot49EleS5OAw==" hashData="Pp0Gudtgu10gfChxLSh2waxL8RV05N9EYRElnYjy7ss4Pc71IgfA8tRXMvhXySbI0oU/wtFwVZFrSyR//SexPA=="/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CC99"/>
    <a:srgbClr val="FF0066"/>
    <a:srgbClr val="FF3399"/>
    <a:srgbClr val="339966"/>
    <a:srgbClr val="3399FF"/>
    <a:srgbClr val="FF7C80"/>
    <a:srgbClr val="548235"/>
    <a:srgbClr val="C00000"/>
    <a:srgbClr val="960000"/>
    <a:srgbClr val="33CC3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85005" autoAdjust="0"/>
    <p:restoredTop sz="94660"/>
  </p:normalViewPr>
  <p:slideViewPr>
    <p:cSldViewPr snapToGrid="0">
      <p:cViewPr varScale="1">
        <p:scale>
          <a:sx n="80" d="100"/>
          <a:sy n="80" d="100"/>
        </p:scale>
        <p:origin x="108" y="3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2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3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4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5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6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7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8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9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0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1.xml><?xml version="1.0" encoding="utf-8"?>
<dgm:colorsDef xmlns:dgm="http://schemas.openxmlformats.org/drawingml/2006/diagram" xmlns:a="http://schemas.openxmlformats.org/drawingml/2006/main" uniqueId="urn:microsoft.com/office/officeart/2005/8/colors/accent0_3">
  <dgm:title val=""/>
  <dgm:desc val=""/>
  <dgm:catLst>
    <dgm:cat type="mainScheme" pri="10300"/>
  </dgm:catLst>
  <dgm:styleLbl name="node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lignNode1">
    <dgm:fillClrLst meth="repeat">
      <a:schemeClr val="dk2"/>
    </dgm:fillClrLst>
    <dgm:linClrLst meth="repeat">
      <a:schemeClr val="dk2"/>
    </dgm:linClrLst>
    <dgm:effectClrLst/>
    <dgm:txLinClrLst/>
    <dgm:txFillClrLst/>
    <dgm:txEffectClrLst/>
  </dgm:styleLbl>
  <dgm:styleLbl name="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lnNode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vennNode1">
    <dgm:fillClrLst meth="repeat">
      <a:schemeClr val="dk2">
        <a:alpha val="50000"/>
      </a:schemeClr>
    </dgm:fillClrLst>
    <dgm:linClrLst meth="repeat">
      <a:schemeClr val="lt2"/>
    </dgm:linClrLst>
    <dgm:effectClrLst/>
    <dgm:txLinClrLst/>
    <dgm:txFillClrLst/>
    <dgm:txEffectClrLst/>
  </dgm:styleLbl>
  <dgm:styleLbl name="node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node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fgImgPlace1">
    <dgm:fillClrLst meth="repeat">
      <a:schemeClr val="dk2">
        <a:tint val="50000"/>
      </a:schemeClr>
    </dgm:fillClrLst>
    <dgm:linClrLst meth="repeat">
      <a:schemeClr val="lt2"/>
    </dgm:linClrLst>
    <dgm:effectClrLst/>
    <dgm:txLinClrLst/>
    <dgm:txFillClrLst meth="repeat">
      <a:schemeClr val="lt2"/>
    </dgm:txFillClrLst>
    <dgm:txEffectClrLst/>
  </dgm:styleLbl>
  <dgm:styleLbl name="align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bgImgPlace1">
    <dgm:fillClrLst meth="repeat">
      <a:schemeClr val="dk2">
        <a:tint val="50000"/>
      </a:schemeClr>
    </dgm:fillClrLst>
    <dgm:linClrLst meth="repeat">
      <a:schemeClr val="dk2">
        <a:shade val="80000"/>
      </a:schemeClr>
    </dgm:linClrLst>
    <dgm:effectClrLst/>
    <dgm:txLinClrLst/>
    <dgm:txFillClrLst meth="repeat">
      <a:schemeClr val="lt2"/>
    </dgm:txFillClrLst>
    <dgm:txEffectClrLst/>
  </dgm:styleLbl>
  <dgm:styleLbl name="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callout">
    <dgm:fillClrLst meth="repeat">
      <a:schemeClr val="dk2"/>
    </dgm:fillClrLst>
    <dgm:linClrLst meth="repeat">
      <a:schemeClr val="dk2">
        <a:tint val="50000"/>
      </a:schemeClr>
    </dgm:linClrLst>
    <dgm:effectClrLst/>
    <dgm:txLinClrLst/>
    <dgm:txFillClrLst meth="repeat">
      <a:schemeClr val="lt2"/>
    </dgm:txFillClrLst>
    <dgm:txEffectClrLst/>
  </dgm:styleLbl>
  <dgm:styleLbl name="asst0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1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2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3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asst4">
    <dgm:fillClrLst meth="repeat">
      <a:schemeClr val="dk2"/>
    </dgm:fillClrLst>
    <dgm:linClrLst meth="repeat">
      <a:schemeClr val="lt2"/>
    </dgm:linClrLst>
    <dgm:effectClrLst/>
    <dgm:txLinClrLst/>
    <dgm:txFillClrLst/>
    <dgm:txEffectClrLst/>
  </dgm:styleLbl>
  <dgm:styleLbl name="parChTrans2D1">
    <dgm:fillClrLst meth="repeat">
      <a:schemeClr val="dk2">
        <a:tint val="60000"/>
      </a:schemeClr>
    </dgm:fillClrLst>
    <dgm:linClrLst meth="repeat">
      <a:schemeClr val="dk2">
        <a:tint val="60000"/>
      </a:schemeClr>
    </dgm:linClrLst>
    <dgm:effectClrLst/>
    <dgm:txLinClrLst/>
    <dgm:txFillClrLst meth="repeat">
      <a:schemeClr val="lt2"/>
    </dgm:txFillClrLst>
    <dgm:txEffectClrLst/>
  </dgm:styleLbl>
  <dgm:styleLbl name="parChTrans2D2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3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2D4">
    <dgm:fillClrLst meth="repeat">
      <a:schemeClr val="dk2"/>
    </dgm:fillClrLst>
    <dgm:linClrLst meth="repeat">
      <a:schemeClr val="dk2"/>
    </dgm:linClrLst>
    <dgm:effectClrLst/>
    <dgm:txLinClrLst/>
    <dgm:txFillClrLst meth="repeat">
      <a:schemeClr val="lt2"/>
    </dgm:txFillClrLst>
    <dgm:txEffectClrLst/>
  </dgm:styleLbl>
  <dgm:styleLbl name="parChTrans1D1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dk2"/>
    </dgm:fillClrLst>
    <dgm:linClrLst meth="repeat">
      <a:schemeClr val="dk2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dk2"/>
    </dgm:fillClrLst>
    <dgm:linClrLst meth="repeat">
      <a:schemeClr val="dk2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2">
        <a:alpha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2"/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dk2">
        <a:alpha val="90000"/>
        <a:tint val="40000"/>
      </a:schemeClr>
    </dgm:fillClrLst>
    <dgm:linClrLst meth="repeat">
      <a:schemeClr val="dk2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2">
        <a:alpha val="9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dk2">
        <a:tint val="40000"/>
      </a:schemeClr>
    </dgm:fillClrLst>
    <dgm:linClrLst meth="repeat">
      <a:schemeClr val="dk2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dk2">
        <a:shade val="8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dk2">
        <a:tint val="50000"/>
        <a:alpha val="40000"/>
      </a:schemeClr>
    </dgm:fillClrLst>
    <dgm:linClrLst meth="repeat">
      <a:schemeClr val="dk2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dk2">
        <a:tint val="60000"/>
      </a:schemeClr>
    </dgm:fillClrLst>
    <dgm:linClrLst meth="repeat">
      <a:schemeClr val="lt2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2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9B62754-68D7-41EC-840D-8B6C209680BC}" type="doc">
      <dgm:prSet loTypeId="urn:microsoft.com/office/officeart/2008/layout/HorizontalMultiLevelHierarchy" loCatId="hierarchy" qsTypeId="urn:microsoft.com/office/officeart/2005/8/quickstyle/simple5" qsCatId="simple" csTypeId="urn:microsoft.com/office/officeart/2005/8/colors/accent1_2" csCatId="accent1" phldr="1"/>
      <dgm:spPr/>
      <dgm:t>
        <a:bodyPr/>
        <a:lstStyle/>
        <a:p>
          <a:pPr rtl="1"/>
          <a:endParaRPr lang="ar-SY"/>
        </a:p>
      </dgm:t>
    </dgm:pt>
    <dgm:pt modelId="{99E87BB2-766D-462A-A914-8F42DCD1A0D4}">
      <dgm:prSet phldrT="[نص]" custT="1"/>
      <dgm:spPr/>
      <dgm:t>
        <a:bodyPr/>
        <a:lstStyle/>
        <a:p>
          <a:pPr algn="ctr" rtl="1"/>
          <a:r>
            <a:rPr lang="ar-SY" sz="4400" dirty="0">
              <a:latin typeface="Dubai Medium" panose="020B0603030403030204" pitchFamily="34" charset="-78"/>
              <a:cs typeface="Akhbar MT" pitchFamily="2" charset="-78"/>
            </a:rPr>
            <a:t>1- في استخدام الكلمة (لفظاً ومعنًى)</a:t>
          </a:r>
        </a:p>
      </dgm:t>
    </dgm:pt>
    <dgm:pt modelId="{CB15106A-4D26-44EA-99EA-B8239ADDFFFB}" type="parTrans" cxnId="{C5F4FAF0-63B6-41FB-B6D6-6CA85D40D40B}">
      <dgm:prSet custT="1"/>
      <dgm:spPr/>
      <dgm:t>
        <a:bodyPr/>
        <a:lstStyle/>
        <a:p>
          <a:pPr algn="ctr" rtl="1"/>
          <a:endParaRPr lang="ar-SY" sz="800">
            <a:cs typeface="Akhbar MT" pitchFamily="2" charset="-78"/>
          </a:endParaRPr>
        </a:p>
      </dgm:t>
    </dgm:pt>
    <dgm:pt modelId="{A9233116-A198-4590-A54D-21498AE0ED2C}" type="sibTrans" cxnId="{C5F4FAF0-63B6-41FB-B6D6-6CA85D40D40B}">
      <dgm:prSet/>
      <dgm:spPr/>
      <dgm:t>
        <a:bodyPr/>
        <a:lstStyle/>
        <a:p>
          <a:pPr algn="ctr" rtl="1"/>
          <a:endParaRPr lang="ar-SY" sz="2400">
            <a:cs typeface="Akhbar MT" pitchFamily="2" charset="-78"/>
          </a:endParaRPr>
        </a:p>
      </dgm:t>
    </dgm:pt>
    <dgm:pt modelId="{C88D1E9C-A9A5-4B61-AFF5-A85E3B8B15C4}">
      <dgm:prSet phldrT="[نص]" custT="1"/>
      <dgm:spPr/>
      <dgm:t>
        <a:bodyPr/>
        <a:lstStyle/>
        <a:p>
          <a:pPr algn="ctr" rtl="1"/>
          <a:r>
            <a:rPr lang="ar-SY" sz="6000" dirty="0">
              <a:latin typeface="Dubai Medium" panose="020B0603030403030204" pitchFamily="34" charset="-78"/>
              <a:cs typeface="Akhbar MT" pitchFamily="2" charset="-78"/>
            </a:rPr>
            <a:t>3- في تعدية الأفعال</a:t>
          </a:r>
        </a:p>
      </dgm:t>
    </dgm:pt>
    <dgm:pt modelId="{9F34DE84-7BE2-49A3-A8A7-B4FC348F8998}" type="parTrans" cxnId="{31B1541A-6767-4535-858D-4307B1311177}">
      <dgm:prSet custT="1"/>
      <dgm:spPr/>
      <dgm:t>
        <a:bodyPr/>
        <a:lstStyle/>
        <a:p>
          <a:pPr algn="ctr" rtl="1"/>
          <a:endParaRPr lang="ar-SY" sz="700">
            <a:cs typeface="Akhbar MT" pitchFamily="2" charset="-78"/>
          </a:endParaRPr>
        </a:p>
      </dgm:t>
    </dgm:pt>
    <dgm:pt modelId="{6DA8A59B-32EA-423F-829C-27C1FCF21DF3}" type="sibTrans" cxnId="{31B1541A-6767-4535-858D-4307B1311177}">
      <dgm:prSet/>
      <dgm:spPr/>
      <dgm:t>
        <a:bodyPr/>
        <a:lstStyle/>
        <a:p>
          <a:pPr algn="ctr" rtl="1"/>
          <a:endParaRPr lang="ar-SY" sz="2400">
            <a:cs typeface="Akhbar MT" pitchFamily="2" charset="-78"/>
          </a:endParaRPr>
        </a:p>
      </dgm:t>
    </dgm:pt>
    <dgm:pt modelId="{CA09AC0F-D99A-497F-81D1-6445103DC42F}">
      <dgm:prSet phldrT="[نص]" custT="1"/>
      <dgm:spPr/>
      <dgm:t>
        <a:bodyPr/>
        <a:lstStyle/>
        <a:p>
          <a:pPr algn="ctr" rtl="1"/>
          <a:r>
            <a:rPr lang="ar-SY" sz="6000" dirty="0">
              <a:latin typeface="Dubai Medium" panose="020B0603030403030204" pitchFamily="34" charset="-78"/>
              <a:cs typeface="Akhbar MT" pitchFamily="2" charset="-78"/>
            </a:rPr>
            <a:t>4- في تركيب العبارة</a:t>
          </a:r>
        </a:p>
      </dgm:t>
    </dgm:pt>
    <dgm:pt modelId="{19B57796-87DA-4B35-8D3D-A7696AC74D57}" type="parTrans" cxnId="{C09F6FD0-7C22-46C6-840E-7C5437359808}">
      <dgm:prSet custT="1"/>
      <dgm:spPr/>
      <dgm:t>
        <a:bodyPr/>
        <a:lstStyle/>
        <a:p>
          <a:pPr algn="ctr" rtl="1"/>
          <a:endParaRPr lang="ar-SY" sz="800">
            <a:cs typeface="Akhbar MT" pitchFamily="2" charset="-78"/>
          </a:endParaRPr>
        </a:p>
      </dgm:t>
    </dgm:pt>
    <dgm:pt modelId="{F864851C-444D-4049-B30B-7BCF6CFA0A79}" type="sibTrans" cxnId="{C09F6FD0-7C22-46C6-840E-7C5437359808}">
      <dgm:prSet/>
      <dgm:spPr/>
      <dgm:t>
        <a:bodyPr/>
        <a:lstStyle/>
        <a:p>
          <a:pPr algn="ctr" rtl="1"/>
          <a:endParaRPr lang="ar-SY" sz="2400">
            <a:cs typeface="Akhbar MT" pitchFamily="2" charset="-78"/>
          </a:endParaRPr>
        </a:p>
      </dgm:t>
    </dgm:pt>
    <dgm:pt modelId="{EA2E1A69-9942-4885-8DA8-D56B222A3D96}">
      <dgm:prSet custT="1"/>
      <dgm:spPr/>
      <dgm:t>
        <a:bodyPr/>
        <a:lstStyle/>
        <a:p>
          <a:pPr rtl="1"/>
          <a:r>
            <a:rPr lang="ar-SY" sz="6000" dirty="0">
              <a:latin typeface="Dubai Medium" panose="020B0603030403030204" pitchFamily="34" charset="-78"/>
              <a:cs typeface="Akhbar MT" pitchFamily="2" charset="-78"/>
            </a:rPr>
            <a:t>2- في تصريف الكلمة</a:t>
          </a:r>
        </a:p>
      </dgm:t>
    </dgm:pt>
    <dgm:pt modelId="{86E76765-1293-4A4A-BAB4-D20A0B7C5D59}" type="parTrans" cxnId="{F63361CA-581E-4516-8E61-201BF0308763}">
      <dgm:prSet custT="1"/>
      <dgm:spPr/>
      <dgm:t>
        <a:bodyPr/>
        <a:lstStyle/>
        <a:p>
          <a:pPr rtl="1"/>
          <a:endParaRPr lang="ar-SY" sz="700">
            <a:cs typeface="Akhbar MT" pitchFamily="2" charset="-78"/>
          </a:endParaRPr>
        </a:p>
      </dgm:t>
    </dgm:pt>
    <dgm:pt modelId="{B8261BD4-9791-4A38-9C73-360DA3418A01}" type="sibTrans" cxnId="{F63361CA-581E-4516-8E61-201BF0308763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504DC0DF-D18F-461C-A4EB-3844440F3102}">
      <dgm:prSet phldrT="[نص]" custT="1"/>
      <dgm:spPr>
        <a:solidFill>
          <a:srgbClr val="C00000"/>
        </a:solidFill>
      </dgm:spPr>
      <dgm:t>
        <a:bodyPr/>
        <a:lstStyle/>
        <a:p>
          <a:pPr algn="ctr" rtl="1"/>
          <a:r>
            <a:rPr lang="ar-SY" sz="6000" dirty="0">
              <a:latin typeface="Dubai Medium" panose="020B0603030403030204" pitchFamily="34" charset="-78"/>
              <a:cs typeface="Akhbar MT" pitchFamily="2" charset="-78"/>
            </a:rPr>
            <a:t>الأخطاء الشائعة</a:t>
          </a:r>
        </a:p>
      </dgm:t>
    </dgm:pt>
    <dgm:pt modelId="{BCF8BC3E-CE3B-4033-8A41-1ED20D6CBAEF}" type="sibTrans" cxnId="{2C5047E3-F82A-4462-A275-A91EA380CF59}">
      <dgm:prSet/>
      <dgm:spPr/>
      <dgm:t>
        <a:bodyPr/>
        <a:lstStyle/>
        <a:p>
          <a:pPr algn="ctr" rtl="1"/>
          <a:endParaRPr lang="ar-SY" sz="2400">
            <a:cs typeface="Akhbar MT" pitchFamily="2" charset="-78"/>
          </a:endParaRPr>
        </a:p>
      </dgm:t>
    </dgm:pt>
    <dgm:pt modelId="{DCDBD379-1068-4974-9220-C7E3ED39FFDE}" type="parTrans" cxnId="{2C5047E3-F82A-4462-A275-A91EA380CF59}">
      <dgm:prSet/>
      <dgm:spPr/>
      <dgm:t>
        <a:bodyPr/>
        <a:lstStyle/>
        <a:p>
          <a:pPr algn="ctr" rtl="1"/>
          <a:endParaRPr lang="ar-SY" sz="2400">
            <a:cs typeface="Akhbar MT" pitchFamily="2" charset="-78"/>
          </a:endParaRPr>
        </a:p>
      </dgm:t>
    </dgm:pt>
    <dgm:pt modelId="{50AECD2F-E807-4FCF-9FE7-68B2F008DB0D}" type="pres">
      <dgm:prSet presAssocID="{B9B62754-68D7-41EC-840D-8B6C209680BC}" presName="Name0" presStyleCnt="0">
        <dgm:presLayoutVars>
          <dgm:chPref val="1"/>
          <dgm:dir val="rev"/>
          <dgm:animOne val="branch"/>
          <dgm:animLvl val="lvl"/>
          <dgm:resizeHandles val="exact"/>
        </dgm:presLayoutVars>
      </dgm:prSet>
      <dgm:spPr/>
      <dgm:t>
        <a:bodyPr/>
        <a:lstStyle/>
        <a:p>
          <a:pPr rtl="1"/>
          <a:endParaRPr lang="ar-SY"/>
        </a:p>
      </dgm:t>
    </dgm:pt>
    <dgm:pt modelId="{8CA4AFFE-30FB-4DAA-9DDF-6C0B23ADF00F}" type="pres">
      <dgm:prSet presAssocID="{504DC0DF-D18F-461C-A4EB-3844440F3102}" presName="root1" presStyleCnt="0"/>
      <dgm:spPr/>
    </dgm:pt>
    <dgm:pt modelId="{EF544984-AB01-4142-98EA-C53871260252}" type="pres">
      <dgm:prSet presAssocID="{504DC0DF-D18F-461C-A4EB-3844440F3102}" presName="LevelOneTextNode" presStyleLbl="node0" presStyleIdx="0" presStyleCnt="1" custScaleY="88839" custLinFactNeighborX="906" custLinFactNeighborY="0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6A37BF07-C613-4623-A72F-34966DB3B405}" type="pres">
      <dgm:prSet presAssocID="{504DC0DF-D18F-461C-A4EB-3844440F3102}" presName="level2hierChild" presStyleCnt="0"/>
      <dgm:spPr/>
    </dgm:pt>
    <dgm:pt modelId="{BADF91E6-0565-463B-86A3-9C5C4F238FEB}" type="pres">
      <dgm:prSet presAssocID="{CB15106A-4D26-44EA-99EA-B8239ADDFFFB}" presName="conn2-1" presStyleLbl="parChTrans1D2" presStyleIdx="0" presStyleCnt="4"/>
      <dgm:spPr/>
      <dgm:t>
        <a:bodyPr/>
        <a:lstStyle/>
        <a:p>
          <a:pPr rtl="1"/>
          <a:endParaRPr lang="ar-SY"/>
        </a:p>
      </dgm:t>
    </dgm:pt>
    <dgm:pt modelId="{DB364575-803F-4F8C-8D81-330CAA879691}" type="pres">
      <dgm:prSet presAssocID="{CB15106A-4D26-44EA-99EA-B8239ADDFFFB}" presName="connTx" presStyleLbl="parChTrans1D2" presStyleIdx="0" presStyleCnt="4"/>
      <dgm:spPr/>
      <dgm:t>
        <a:bodyPr/>
        <a:lstStyle/>
        <a:p>
          <a:pPr rtl="1"/>
          <a:endParaRPr lang="ar-SY"/>
        </a:p>
      </dgm:t>
    </dgm:pt>
    <dgm:pt modelId="{0355B043-837F-4947-BF17-51946F5FA742}" type="pres">
      <dgm:prSet presAssocID="{99E87BB2-766D-462A-A914-8F42DCD1A0D4}" presName="root2" presStyleCnt="0"/>
      <dgm:spPr/>
    </dgm:pt>
    <dgm:pt modelId="{F156D604-8A47-4B39-A1B7-ADB779BC0A24}" type="pres">
      <dgm:prSet presAssocID="{99E87BB2-766D-462A-A914-8F42DCD1A0D4}" presName="LevelTwoTextNode" presStyleLbl="node2" presStyleIdx="0" presStyleCnt="4" custScaleX="168699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43F80990-F540-4587-BFF5-A359456C0A7B}" type="pres">
      <dgm:prSet presAssocID="{99E87BB2-766D-462A-A914-8F42DCD1A0D4}" presName="level3hierChild" presStyleCnt="0"/>
      <dgm:spPr/>
    </dgm:pt>
    <dgm:pt modelId="{B8CBEDD3-A3FD-4DC0-A2D7-84AE1DC19865}" type="pres">
      <dgm:prSet presAssocID="{86E76765-1293-4A4A-BAB4-D20A0B7C5D59}" presName="conn2-1" presStyleLbl="parChTrans1D2" presStyleIdx="1" presStyleCnt="4"/>
      <dgm:spPr/>
      <dgm:t>
        <a:bodyPr/>
        <a:lstStyle/>
        <a:p>
          <a:pPr rtl="1"/>
          <a:endParaRPr lang="ar-SY"/>
        </a:p>
      </dgm:t>
    </dgm:pt>
    <dgm:pt modelId="{7DDC1D07-D67E-46D5-BFBF-A0C07674F554}" type="pres">
      <dgm:prSet presAssocID="{86E76765-1293-4A4A-BAB4-D20A0B7C5D59}" presName="connTx" presStyleLbl="parChTrans1D2" presStyleIdx="1" presStyleCnt="4"/>
      <dgm:spPr/>
      <dgm:t>
        <a:bodyPr/>
        <a:lstStyle/>
        <a:p>
          <a:pPr rtl="1"/>
          <a:endParaRPr lang="ar-SY"/>
        </a:p>
      </dgm:t>
    </dgm:pt>
    <dgm:pt modelId="{EBA33349-53CE-4950-9212-F7CD15A66532}" type="pres">
      <dgm:prSet presAssocID="{EA2E1A69-9942-4885-8DA8-D56B222A3D96}" presName="root2" presStyleCnt="0"/>
      <dgm:spPr/>
    </dgm:pt>
    <dgm:pt modelId="{AB7801FA-EB92-43BF-933B-3EC0D196EF11}" type="pres">
      <dgm:prSet presAssocID="{EA2E1A69-9942-4885-8DA8-D56B222A3D96}" presName="LevelTwoTextNode" presStyleLbl="node2" presStyleIdx="1" presStyleCnt="4" custScaleX="168955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149BE273-F4EB-4696-A71E-682092B7D35C}" type="pres">
      <dgm:prSet presAssocID="{EA2E1A69-9942-4885-8DA8-D56B222A3D96}" presName="level3hierChild" presStyleCnt="0"/>
      <dgm:spPr/>
    </dgm:pt>
    <dgm:pt modelId="{D4122F7C-BC78-4BA6-899C-2D9CB8CBE3CC}" type="pres">
      <dgm:prSet presAssocID="{9F34DE84-7BE2-49A3-A8A7-B4FC348F8998}" presName="conn2-1" presStyleLbl="parChTrans1D2" presStyleIdx="2" presStyleCnt="4"/>
      <dgm:spPr/>
      <dgm:t>
        <a:bodyPr/>
        <a:lstStyle/>
        <a:p>
          <a:pPr rtl="1"/>
          <a:endParaRPr lang="ar-SY"/>
        </a:p>
      </dgm:t>
    </dgm:pt>
    <dgm:pt modelId="{42DFB25A-2D71-4198-A185-B3FD2CC0B4FD}" type="pres">
      <dgm:prSet presAssocID="{9F34DE84-7BE2-49A3-A8A7-B4FC348F8998}" presName="connTx" presStyleLbl="parChTrans1D2" presStyleIdx="2" presStyleCnt="4"/>
      <dgm:spPr/>
      <dgm:t>
        <a:bodyPr/>
        <a:lstStyle/>
        <a:p>
          <a:pPr rtl="1"/>
          <a:endParaRPr lang="ar-SY"/>
        </a:p>
      </dgm:t>
    </dgm:pt>
    <dgm:pt modelId="{21A1B533-1EB2-40AB-9BA4-6802B8180072}" type="pres">
      <dgm:prSet presAssocID="{C88D1E9C-A9A5-4B61-AFF5-A85E3B8B15C4}" presName="root2" presStyleCnt="0"/>
      <dgm:spPr/>
    </dgm:pt>
    <dgm:pt modelId="{7395941F-D2D0-4EFE-91F7-EC926E3A42E1}" type="pres">
      <dgm:prSet presAssocID="{C88D1E9C-A9A5-4B61-AFF5-A85E3B8B15C4}" presName="LevelTwoTextNode" presStyleLbl="node2" presStyleIdx="2" presStyleCnt="4" custScaleX="168699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010046CD-008C-44A7-A16E-EB35BB9EF6B1}" type="pres">
      <dgm:prSet presAssocID="{C88D1E9C-A9A5-4B61-AFF5-A85E3B8B15C4}" presName="level3hierChild" presStyleCnt="0"/>
      <dgm:spPr/>
    </dgm:pt>
    <dgm:pt modelId="{1C97836B-B353-4879-98DA-CDF146F77E55}" type="pres">
      <dgm:prSet presAssocID="{19B57796-87DA-4B35-8D3D-A7696AC74D57}" presName="conn2-1" presStyleLbl="parChTrans1D2" presStyleIdx="3" presStyleCnt="4"/>
      <dgm:spPr/>
      <dgm:t>
        <a:bodyPr/>
        <a:lstStyle/>
        <a:p>
          <a:pPr rtl="1"/>
          <a:endParaRPr lang="ar-SY"/>
        </a:p>
      </dgm:t>
    </dgm:pt>
    <dgm:pt modelId="{C5A33625-4EB1-4904-BF72-27DF71309BBD}" type="pres">
      <dgm:prSet presAssocID="{19B57796-87DA-4B35-8D3D-A7696AC74D57}" presName="connTx" presStyleLbl="parChTrans1D2" presStyleIdx="3" presStyleCnt="4"/>
      <dgm:spPr/>
      <dgm:t>
        <a:bodyPr/>
        <a:lstStyle/>
        <a:p>
          <a:pPr rtl="1"/>
          <a:endParaRPr lang="ar-SY"/>
        </a:p>
      </dgm:t>
    </dgm:pt>
    <dgm:pt modelId="{4B068ACF-D04C-4D81-9B81-7EE4DA58934E}" type="pres">
      <dgm:prSet presAssocID="{CA09AC0F-D99A-497F-81D1-6445103DC42F}" presName="root2" presStyleCnt="0"/>
      <dgm:spPr/>
    </dgm:pt>
    <dgm:pt modelId="{FB5831EC-2299-4727-AC12-42F870C2C655}" type="pres">
      <dgm:prSet presAssocID="{CA09AC0F-D99A-497F-81D1-6445103DC42F}" presName="LevelTwoTextNode" presStyleLbl="node2" presStyleIdx="3" presStyleCnt="4" custScaleX="168954">
        <dgm:presLayoutVars>
          <dgm:chPref val="3"/>
        </dgm:presLayoutVars>
      </dgm:prSet>
      <dgm:spPr/>
      <dgm:t>
        <a:bodyPr/>
        <a:lstStyle/>
        <a:p>
          <a:pPr rtl="1"/>
          <a:endParaRPr lang="ar-SY"/>
        </a:p>
      </dgm:t>
    </dgm:pt>
    <dgm:pt modelId="{DEEB886F-4688-4B3C-B1FB-293C49B2CCC0}" type="pres">
      <dgm:prSet presAssocID="{CA09AC0F-D99A-497F-81D1-6445103DC42F}" presName="level3hierChild" presStyleCnt="0"/>
      <dgm:spPr/>
    </dgm:pt>
  </dgm:ptLst>
  <dgm:cxnLst>
    <dgm:cxn modelId="{35D6FA59-91FD-4F52-A8D6-5B52B1E6E90A}" type="presOf" srcId="{CB15106A-4D26-44EA-99EA-B8239ADDFFFB}" destId="{BADF91E6-0565-463B-86A3-9C5C4F238FEB}" srcOrd="0" destOrd="0" presId="urn:microsoft.com/office/officeart/2008/layout/HorizontalMultiLevelHierarchy"/>
    <dgm:cxn modelId="{C5F4FAF0-63B6-41FB-B6D6-6CA85D40D40B}" srcId="{504DC0DF-D18F-461C-A4EB-3844440F3102}" destId="{99E87BB2-766D-462A-A914-8F42DCD1A0D4}" srcOrd="0" destOrd="0" parTransId="{CB15106A-4D26-44EA-99EA-B8239ADDFFFB}" sibTransId="{A9233116-A198-4590-A54D-21498AE0ED2C}"/>
    <dgm:cxn modelId="{7B054C60-4EBD-490E-8DCD-F7C793C6CC3C}" type="presOf" srcId="{86E76765-1293-4A4A-BAB4-D20A0B7C5D59}" destId="{7DDC1D07-D67E-46D5-BFBF-A0C07674F554}" srcOrd="1" destOrd="0" presId="urn:microsoft.com/office/officeart/2008/layout/HorizontalMultiLevelHierarchy"/>
    <dgm:cxn modelId="{977D6CDF-CCF1-4EB9-B450-BBEE9F920811}" type="presOf" srcId="{19B57796-87DA-4B35-8D3D-A7696AC74D57}" destId="{C5A33625-4EB1-4904-BF72-27DF71309BBD}" srcOrd="1" destOrd="0" presId="urn:microsoft.com/office/officeart/2008/layout/HorizontalMultiLevelHierarchy"/>
    <dgm:cxn modelId="{82DC02FA-2508-467E-AD54-A4AB458E7E9F}" type="presOf" srcId="{C88D1E9C-A9A5-4B61-AFF5-A85E3B8B15C4}" destId="{7395941F-D2D0-4EFE-91F7-EC926E3A42E1}" srcOrd="0" destOrd="0" presId="urn:microsoft.com/office/officeart/2008/layout/HorizontalMultiLevelHierarchy"/>
    <dgm:cxn modelId="{8F65A1BC-64AD-4571-B0B8-20BA5F2EAF0D}" type="presOf" srcId="{CA09AC0F-D99A-497F-81D1-6445103DC42F}" destId="{FB5831EC-2299-4727-AC12-42F870C2C655}" srcOrd="0" destOrd="0" presId="urn:microsoft.com/office/officeart/2008/layout/HorizontalMultiLevelHierarchy"/>
    <dgm:cxn modelId="{BD071E6F-2B11-46BE-98A8-A39EF06DA912}" type="presOf" srcId="{86E76765-1293-4A4A-BAB4-D20A0B7C5D59}" destId="{B8CBEDD3-A3FD-4DC0-A2D7-84AE1DC19865}" srcOrd="0" destOrd="0" presId="urn:microsoft.com/office/officeart/2008/layout/HorizontalMultiLevelHierarchy"/>
    <dgm:cxn modelId="{28BFEF46-1FF3-4119-8BBE-0D4EA8A50604}" type="presOf" srcId="{CB15106A-4D26-44EA-99EA-B8239ADDFFFB}" destId="{DB364575-803F-4F8C-8D81-330CAA879691}" srcOrd="1" destOrd="0" presId="urn:microsoft.com/office/officeart/2008/layout/HorizontalMultiLevelHierarchy"/>
    <dgm:cxn modelId="{2C5047E3-F82A-4462-A275-A91EA380CF59}" srcId="{B9B62754-68D7-41EC-840D-8B6C209680BC}" destId="{504DC0DF-D18F-461C-A4EB-3844440F3102}" srcOrd="0" destOrd="0" parTransId="{DCDBD379-1068-4974-9220-C7E3ED39FFDE}" sibTransId="{BCF8BC3E-CE3B-4033-8A41-1ED20D6CBAEF}"/>
    <dgm:cxn modelId="{ECD73DC9-5B96-48AC-B7B4-59A57C43A2D1}" type="presOf" srcId="{99E87BB2-766D-462A-A914-8F42DCD1A0D4}" destId="{F156D604-8A47-4B39-A1B7-ADB779BC0A24}" srcOrd="0" destOrd="0" presId="urn:microsoft.com/office/officeart/2008/layout/HorizontalMultiLevelHierarchy"/>
    <dgm:cxn modelId="{1A088B87-D11C-4116-A801-5640BC27E558}" type="presOf" srcId="{9F34DE84-7BE2-49A3-A8A7-B4FC348F8998}" destId="{42DFB25A-2D71-4198-A185-B3FD2CC0B4FD}" srcOrd="1" destOrd="0" presId="urn:microsoft.com/office/officeart/2008/layout/HorizontalMultiLevelHierarchy"/>
    <dgm:cxn modelId="{F63361CA-581E-4516-8E61-201BF0308763}" srcId="{504DC0DF-D18F-461C-A4EB-3844440F3102}" destId="{EA2E1A69-9942-4885-8DA8-D56B222A3D96}" srcOrd="1" destOrd="0" parTransId="{86E76765-1293-4A4A-BAB4-D20A0B7C5D59}" sibTransId="{B8261BD4-9791-4A38-9C73-360DA3418A01}"/>
    <dgm:cxn modelId="{87EC0682-7029-4597-B311-A950BAAEAF8C}" type="presOf" srcId="{9F34DE84-7BE2-49A3-A8A7-B4FC348F8998}" destId="{D4122F7C-BC78-4BA6-899C-2D9CB8CBE3CC}" srcOrd="0" destOrd="0" presId="urn:microsoft.com/office/officeart/2008/layout/HorizontalMultiLevelHierarchy"/>
    <dgm:cxn modelId="{C09F6FD0-7C22-46C6-840E-7C5437359808}" srcId="{504DC0DF-D18F-461C-A4EB-3844440F3102}" destId="{CA09AC0F-D99A-497F-81D1-6445103DC42F}" srcOrd="3" destOrd="0" parTransId="{19B57796-87DA-4B35-8D3D-A7696AC74D57}" sibTransId="{F864851C-444D-4049-B30B-7BCF6CFA0A79}"/>
    <dgm:cxn modelId="{DD04B210-5AEB-4C09-8554-64FFD40D941D}" type="presOf" srcId="{19B57796-87DA-4B35-8D3D-A7696AC74D57}" destId="{1C97836B-B353-4879-98DA-CDF146F77E55}" srcOrd="0" destOrd="0" presId="urn:microsoft.com/office/officeart/2008/layout/HorizontalMultiLevelHierarchy"/>
    <dgm:cxn modelId="{31B1541A-6767-4535-858D-4307B1311177}" srcId="{504DC0DF-D18F-461C-A4EB-3844440F3102}" destId="{C88D1E9C-A9A5-4B61-AFF5-A85E3B8B15C4}" srcOrd="2" destOrd="0" parTransId="{9F34DE84-7BE2-49A3-A8A7-B4FC348F8998}" sibTransId="{6DA8A59B-32EA-423F-829C-27C1FCF21DF3}"/>
    <dgm:cxn modelId="{966AF064-3740-4051-A4B8-EFD54D9847D0}" type="presOf" srcId="{504DC0DF-D18F-461C-A4EB-3844440F3102}" destId="{EF544984-AB01-4142-98EA-C53871260252}" srcOrd="0" destOrd="0" presId="urn:microsoft.com/office/officeart/2008/layout/HorizontalMultiLevelHierarchy"/>
    <dgm:cxn modelId="{C1BBC6F6-646C-4292-A1A4-4234773AF38B}" type="presOf" srcId="{EA2E1A69-9942-4885-8DA8-D56B222A3D96}" destId="{AB7801FA-EB92-43BF-933B-3EC0D196EF11}" srcOrd="0" destOrd="0" presId="urn:microsoft.com/office/officeart/2008/layout/HorizontalMultiLevelHierarchy"/>
    <dgm:cxn modelId="{3A6C1C4D-5307-42FD-A80B-E81795028858}" type="presOf" srcId="{B9B62754-68D7-41EC-840D-8B6C209680BC}" destId="{50AECD2F-E807-4FCF-9FE7-68B2F008DB0D}" srcOrd="0" destOrd="0" presId="urn:microsoft.com/office/officeart/2008/layout/HorizontalMultiLevelHierarchy"/>
    <dgm:cxn modelId="{BE5C0DDA-4AF4-42CD-81E7-383DEFFD3090}" type="presParOf" srcId="{50AECD2F-E807-4FCF-9FE7-68B2F008DB0D}" destId="{8CA4AFFE-30FB-4DAA-9DDF-6C0B23ADF00F}" srcOrd="0" destOrd="0" presId="urn:microsoft.com/office/officeart/2008/layout/HorizontalMultiLevelHierarchy"/>
    <dgm:cxn modelId="{DA8BE9BB-D1EF-4222-B130-5709C46432D3}" type="presParOf" srcId="{8CA4AFFE-30FB-4DAA-9DDF-6C0B23ADF00F}" destId="{EF544984-AB01-4142-98EA-C53871260252}" srcOrd="0" destOrd="0" presId="urn:microsoft.com/office/officeart/2008/layout/HorizontalMultiLevelHierarchy"/>
    <dgm:cxn modelId="{5A4125C8-FC55-4A29-9CC0-E9A0AF52D9D3}" type="presParOf" srcId="{8CA4AFFE-30FB-4DAA-9DDF-6C0B23ADF00F}" destId="{6A37BF07-C613-4623-A72F-34966DB3B405}" srcOrd="1" destOrd="0" presId="urn:microsoft.com/office/officeart/2008/layout/HorizontalMultiLevelHierarchy"/>
    <dgm:cxn modelId="{3E594763-1290-4CAE-96F5-4E15DFD12B94}" type="presParOf" srcId="{6A37BF07-C613-4623-A72F-34966DB3B405}" destId="{BADF91E6-0565-463B-86A3-9C5C4F238FEB}" srcOrd="0" destOrd="0" presId="urn:microsoft.com/office/officeart/2008/layout/HorizontalMultiLevelHierarchy"/>
    <dgm:cxn modelId="{F4C2AD11-5812-4944-ABEA-6B585CAE2C76}" type="presParOf" srcId="{BADF91E6-0565-463B-86A3-9C5C4F238FEB}" destId="{DB364575-803F-4F8C-8D81-330CAA879691}" srcOrd="0" destOrd="0" presId="urn:microsoft.com/office/officeart/2008/layout/HorizontalMultiLevelHierarchy"/>
    <dgm:cxn modelId="{78503BFF-7153-4067-83B6-620F5073DF52}" type="presParOf" srcId="{6A37BF07-C613-4623-A72F-34966DB3B405}" destId="{0355B043-837F-4947-BF17-51946F5FA742}" srcOrd="1" destOrd="0" presId="urn:microsoft.com/office/officeart/2008/layout/HorizontalMultiLevelHierarchy"/>
    <dgm:cxn modelId="{3167C0F7-955B-4199-85BF-108F48C8DF75}" type="presParOf" srcId="{0355B043-837F-4947-BF17-51946F5FA742}" destId="{F156D604-8A47-4B39-A1B7-ADB779BC0A24}" srcOrd="0" destOrd="0" presId="urn:microsoft.com/office/officeart/2008/layout/HorizontalMultiLevelHierarchy"/>
    <dgm:cxn modelId="{D8630293-9DEF-43FF-A42E-15B66B9A0785}" type="presParOf" srcId="{0355B043-837F-4947-BF17-51946F5FA742}" destId="{43F80990-F540-4587-BFF5-A359456C0A7B}" srcOrd="1" destOrd="0" presId="urn:microsoft.com/office/officeart/2008/layout/HorizontalMultiLevelHierarchy"/>
    <dgm:cxn modelId="{B2398883-1755-4EF2-A6B0-CAEA87115D98}" type="presParOf" srcId="{6A37BF07-C613-4623-A72F-34966DB3B405}" destId="{B8CBEDD3-A3FD-4DC0-A2D7-84AE1DC19865}" srcOrd="2" destOrd="0" presId="urn:microsoft.com/office/officeart/2008/layout/HorizontalMultiLevelHierarchy"/>
    <dgm:cxn modelId="{5F48DE13-E03D-4AC5-92C6-1DFA2A6B8314}" type="presParOf" srcId="{B8CBEDD3-A3FD-4DC0-A2D7-84AE1DC19865}" destId="{7DDC1D07-D67E-46D5-BFBF-A0C07674F554}" srcOrd="0" destOrd="0" presId="urn:microsoft.com/office/officeart/2008/layout/HorizontalMultiLevelHierarchy"/>
    <dgm:cxn modelId="{117EFDC7-3CA7-4754-B29C-799FE8329AEC}" type="presParOf" srcId="{6A37BF07-C613-4623-A72F-34966DB3B405}" destId="{EBA33349-53CE-4950-9212-F7CD15A66532}" srcOrd="3" destOrd="0" presId="urn:microsoft.com/office/officeart/2008/layout/HorizontalMultiLevelHierarchy"/>
    <dgm:cxn modelId="{D9FBFCA7-4B6F-452B-A460-7624ABCE5D92}" type="presParOf" srcId="{EBA33349-53CE-4950-9212-F7CD15A66532}" destId="{AB7801FA-EB92-43BF-933B-3EC0D196EF11}" srcOrd="0" destOrd="0" presId="urn:microsoft.com/office/officeart/2008/layout/HorizontalMultiLevelHierarchy"/>
    <dgm:cxn modelId="{A8B5E727-25AE-4002-94D3-E785A827C1D0}" type="presParOf" srcId="{EBA33349-53CE-4950-9212-F7CD15A66532}" destId="{149BE273-F4EB-4696-A71E-682092B7D35C}" srcOrd="1" destOrd="0" presId="urn:microsoft.com/office/officeart/2008/layout/HorizontalMultiLevelHierarchy"/>
    <dgm:cxn modelId="{B810CE02-7D57-422B-9234-DB401A274BE6}" type="presParOf" srcId="{6A37BF07-C613-4623-A72F-34966DB3B405}" destId="{D4122F7C-BC78-4BA6-899C-2D9CB8CBE3CC}" srcOrd="4" destOrd="0" presId="urn:microsoft.com/office/officeart/2008/layout/HorizontalMultiLevelHierarchy"/>
    <dgm:cxn modelId="{4A8A229D-B2C4-4AC8-81A1-231C817BAE04}" type="presParOf" srcId="{D4122F7C-BC78-4BA6-899C-2D9CB8CBE3CC}" destId="{42DFB25A-2D71-4198-A185-B3FD2CC0B4FD}" srcOrd="0" destOrd="0" presId="urn:microsoft.com/office/officeart/2008/layout/HorizontalMultiLevelHierarchy"/>
    <dgm:cxn modelId="{59542518-7BFF-4856-B076-44644AF2F6F1}" type="presParOf" srcId="{6A37BF07-C613-4623-A72F-34966DB3B405}" destId="{21A1B533-1EB2-40AB-9BA4-6802B8180072}" srcOrd="5" destOrd="0" presId="urn:microsoft.com/office/officeart/2008/layout/HorizontalMultiLevelHierarchy"/>
    <dgm:cxn modelId="{5A9D59E9-5405-4475-BC0D-84B40DC8C2C3}" type="presParOf" srcId="{21A1B533-1EB2-40AB-9BA4-6802B8180072}" destId="{7395941F-D2D0-4EFE-91F7-EC926E3A42E1}" srcOrd="0" destOrd="0" presId="urn:microsoft.com/office/officeart/2008/layout/HorizontalMultiLevelHierarchy"/>
    <dgm:cxn modelId="{6EE1B7B6-6BE2-40AF-A1A1-A173D683F747}" type="presParOf" srcId="{21A1B533-1EB2-40AB-9BA4-6802B8180072}" destId="{010046CD-008C-44A7-A16E-EB35BB9EF6B1}" srcOrd="1" destOrd="0" presId="urn:microsoft.com/office/officeart/2008/layout/HorizontalMultiLevelHierarchy"/>
    <dgm:cxn modelId="{6B2C88E3-7DFE-47F0-B4D9-DCC371E7382B}" type="presParOf" srcId="{6A37BF07-C613-4623-A72F-34966DB3B405}" destId="{1C97836B-B353-4879-98DA-CDF146F77E55}" srcOrd="6" destOrd="0" presId="urn:microsoft.com/office/officeart/2008/layout/HorizontalMultiLevelHierarchy"/>
    <dgm:cxn modelId="{5E97ED16-5832-4D1B-A346-C5E7907408F2}" type="presParOf" srcId="{1C97836B-B353-4879-98DA-CDF146F77E55}" destId="{C5A33625-4EB1-4904-BF72-27DF71309BBD}" srcOrd="0" destOrd="0" presId="urn:microsoft.com/office/officeart/2008/layout/HorizontalMultiLevelHierarchy"/>
    <dgm:cxn modelId="{1FC49BBF-0C0C-4095-92AC-DB1CB276DF61}" type="presParOf" srcId="{6A37BF07-C613-4623-A72F-34966DB3B405}" destId="{4B068ACF-D04C-4D81-9B81-7EE4DA58934E}" srcOrd="7" destOrd="0" presId="urn:microsoft.com/office/officeart/2008/layout/HorizontalMultiLevelHierarchy"/>
    <dgm:cxn modelId="{7DCE813B-EA4E-4D8F-BF17-95853A85C3FD}" type="presParOf" srcId="{4B068ACF-D04C-4D81-9B81-7EE4DA58934E}" destId="{FB5831EC-2299-4727-AC12-42F870C2C655}" srcOrd="0" destOrd="0" presId="urn:microsoft.com/office/officeart/2008/layout/HorizontalMultiLevelHierarchy"/>
    <dgm:cxn modelId="{FA1B8D10-0269-4CE6-B2D0-24C531F6C3D1}" type="presParOf" srcId="{4B068ACF-D04C-4D81-9B81-7EE4DA58934E}" destId="{DEEB886F-4688-4B3C-B1FB-293C49B2CCC0}" srcOrd="1" destOrd="0" presId="urn:microsoft.com/office/officeart/2008/layout/HorizontalMultiLevelHierarchy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يعتقدُ الأنانيُّ أنْ لا </a:t>
          </a:r>
          <a:r>
            <a:rPr lang="ar-SY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عَلاقةَ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له بهمومِ الآخرينَ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يعتقدُ الأنانيُّ أنْ لا </a:t>
          </a:r>
          <a:r>
            <a:rPr lang="ar-SY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عُلاقةَ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له بهمومِ الآخرينَ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عَلاقة مفتوحة العين وجمعها:</a:t>
          </a:r>
        </a:p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عَلاقات وعَلائق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دماءُ الشُّهداءِ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زكيَّةٌ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دماءُ الشُّهداءِ </a:t>
          </a:r>
          <a:r>
            <a:rPr lang="ar-S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ذَكيَّةٌ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الذّكيّة: الفَطِنة</a:t>
          </a:r>
        </a:p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والزكيّة : الطَّاهرة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حيَّا الخطيب الجماهير</a:t>
          </a:r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في 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أثناءِ كلامه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حيَّا الخطيب الجماهير </a:t>
          </a:r>
          <a:r>
            <a:rPr lang="ar-SY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أثناءَ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كلامه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معنى أثناء : بين الأجزاء ، وتجر بحرف الجر (في)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 custLinFactNeighborX="-836" custLinFactNeighborY="-921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إن تصرفاتكَ لا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تماشي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مبادئَك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إن تصرفاتك لا</a:t>
          </a:r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تتماشى 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مع مبادئكَ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تماشى الناس: هو أن يمشي بعضهم إلى بعض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دَهَمَنا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حرٌّ شديدٌ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داهَمنا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 حرٌّ شديدٌ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ليس في اللغة كلمة داهمنا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لم يزل محمَّدٌ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عَزَبًا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لم يزل محمّدٌ</a:t>
          </a:r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</a:t>
          </a:r>
          <a:r>
            <a:rPr lang="ar-S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أعزَبَ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 وجود لكلمة أعزب في اللغة العربيّة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يشرف على العمل مهندسون</a:t>
          </a:r>
          <a:r>
            <a:rPr lang="ar-SY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</a:t>
          </a:r>
          <a:r>
            <a:rPr lang="ar-SY" sz="3200" b="1" dirty="0" err="1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أكفياء</a:t>
          </a:r>
          <a:endParaRPr lang="ar-SY" sz="32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يشرف على العمل مهندسون </a:t>
          </a:r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أكفَاء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2400" dirty="0">
              <a:effectLst/>
              <a:latin typeface="Dubai Medium" panose="020B0603030403030204" pitchFamily="34" charset="-78"/>
              <a:cs typeface="Akhbar MT" pitchFamily="2" charset="-78"/>
            </a:rPr>
            <a:t>أكفاء: جمع كفء: المساوي والمناظر</a:t>
          </a:r>
        </a:p>
        <a:p>
          <a:pPr rtl="1"/>
          <a:r>
            <a:rPr lang="ar-SY" sz="2400" dirty="0" err="1">
              <a:effectLst/>
              <a:latin typeface="Dubai Medium" panose="020B0603030403030204" pitchFamily="34" charset="-78"/>
              <a:cs typeface="Akhbar MT" pitchFamily="2" charset="-78"/>
            </a:rPr>
            <a:t>أكفياء</a:t>
          </a:r>
          <a:r>
            <a:rPr lang="ar-SY" sz="2400" dirty="0">
              <a:effectLst/>
              <a:latin typeface="Dubai Medium" panose="020B0603030403030204" pitchFamily="34" charset="-78"/>
              <a:cs typeface="Akhbar MT" pitchFamily="2" charset="-78"/>
            </a:rPr>
            <a:t>: جمع كفيّ: القادر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هذا</a:t>
          </a:r>
          <a:r>
            <a:rPr lang="ar-SY" sz="3200" b="1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</a:t>
          </a:r>
          <a:r>
            <a:rPr lang="ar-SY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رفاتُ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الشهيد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هذهِ</a:t>
          </a:r>
          <a:r>
            <a:rPr lang="ar-SY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رفاتُ 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الشهيد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2800" dirty="0">
              <a:effectLst/>
              <a:latin typeface="Dubai Medium" panose="020B0603030403030204" pitchFamily="34" charset="-78"/>
              <a:cs typeface="Akhbar MT" pitchFamily="2" charset="-78"/>
            </a:rPr>
            <a:t>رفات: مذكر وهي في معناها ووزنها مثل حطام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خضع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الولدُ لأمر أبيه وأذعن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b="1" i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رَضَخَ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 الولد لأمر أبيه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رَضخ: كسر اليابس أو الصلب كالنوى والحصى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نَفِدَت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نقودي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b="1" i="0" u="none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نَفِذَت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 نقودي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نَفِذَ: خرق أو اخترق: نفذ السهم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لا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صِلةَ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لي بهذا الموضوع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 </a:t>
          </a:r>
          <a:r>
            <a:rPr lang="ar-SY" sz="3600" b="1" i="0" strike="noStrik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دَخْلَ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 لي بهذا الموضوع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2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الدخل: هو ما يعود على الإنسان من أجور ما يملك من أرض أو عقار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إنيّ </a:t>
          </a:r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مؤمِّلٌ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النجاح في الامتحان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إنني </a:t>
          </a:r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متأمّلٌ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في النجاح في الامتحان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2800" dirty="0">
              <a:effectLst/>
              <a:latin typeface="Dubai Medium" panose="020B0603030403030204" pitchFamily="34" charset="-78"/>
              <a:cs typeface="Akhbar MT" pitchFamily="2" charset="-78"/>
            </a:rPr>
            <a:t>المتأملُ هو من يعيد النظر في الشيء مرّة بعد مرّة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قصدت البحر كي </a:t>
          </a:r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أستحم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َّ بمائه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قصدت البحر كي </a:t>
          </a:r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أَتحمَّمَ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 بمائه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معنى أتحمّم: أصير أسود اللون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هذا كتابٌ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ثخين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هذا كتابٌ </a:t>
          </a:r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سميك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ٌ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معنى سميك: مرتفع، من الفعل سمك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4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مئة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4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مائة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مائة: استعمال قديم سابق لعهد التنقيط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1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عرفت صدق </a:t>
          </a:r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نيَّاتكم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عرفت صدق </a:t>
          </a:r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نواياكم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لم ترد كلمة نواياكم في اللغة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1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يجب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علينا أن نعمل بجدٍّ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يتوجّب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 علينا أن نعمل بجدٍّ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endParaRPr lang="ar-SY" sz="32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1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b="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على الطلاب الحضورُ إلى السَّاحةِ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4000" b="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على الطلاب التواجُدُ في السَّاحةِ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التواجدُ: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إظهار الوجد والشوق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وافق الوزير على قرار الإيفاد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صادقَ الوزيرُ على قرار الإيفاد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صادق: اتخذ صديقًا</a:t>
          </a:r>
        </a:p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والصواب: صدَّق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قابلته مصادفةً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قابلته صُدفةً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endParaRPr lang="ar-SY" sz="32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سعيدٌ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بمنزلة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الأخ مني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سعيدٌ</a:t>
          </a:r>
          <a:r>
            <a:rPr lang="ar-S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بمثابة 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الأخ مني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0070C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المثابة تعني المنزل، أو مجمع الناس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/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6"/>
        </a:solidFill>
        <a:ln>
          <a:noFill/>
        </a:ln>
        <a:effectLst/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لم تقم بيني وبينك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شَرِكةٌ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لم تقم بيني وبينك </a:t>
          </a:r>
          <a:r>
            <a:rPr lang="ar-S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شرَاكة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الفعل شرَك مصدره شَرِكةٌ وشَرِك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>
    <a:effectLst>
      <a:outerShdw blurRad="50800" dist="38100" algn="l" rotWithShape="0">
        <a:prstClr val="black">
          <a:alpha val="40000"/>
        </a:prstClr>
      </a:outerShdw>
    </a:effectLst>
  </dgm:bg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يجلسُ الناسُ على </a:t>
          </a:r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سطوحِ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المنازل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يجلسُ الناسُ على </a:t>
          </a:r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أسطحةِ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المنازل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2800" dirty="0">
              <a:effectLst/>
              <a:latin typeface="Dubai Medium" panose="020B0603030403030204" pitchFamily="34" charset="-78"/>
              <a:cs typeface="Akhbar MT" pitchFamily="2" charset="-78"/>
            </a:rPr>
            <a:t>جمع سطح هو سُطُوح على وزن فُعُول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يعيشُ الناسُ في </a:t>
          </a:r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رفاهيةٍ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يعيشُ الناسُ في </a:t>
          </a:r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رفاهٍ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ليس في لغتنا كلمة رفاه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بابُ الحديقةِ </a:t>
          </a:r>
          <a:r>
            <a:rPr lang="ar-SY" sz="36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مُقْفَلٌ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بابُ الحديقةِ </a:t>
          </a:r>
          <a:r>
            <a:rPr lang="ar-S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مَقْفُولٌ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مقفل: اسم مفعول من الفعل أُقفِل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2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6"/>
        </a:solidFill>
        <a:ln>
          <a:noFill/>
        </a:ln>
      </dgm:spPr>
      <dgm:t>
        <a:bodyPr/>
        <a:lstStyle/>
        <a:p>
          <a:pPr rtl="1"/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حار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أخي في طلب الرزق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تحيَّرَ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أخي في طلب الرزق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2000" dirty="0">
              <a:effectLst/>
              <a:latin typeface="Dubai Medium" panose="020B0603030403030204" pitchFamily="34" charset="-78"/>
              <a:cs typeface="Akhbar MT" pitchFamily="2" charset="-78"/>
            </a:rPr>
            <a:t>إذا كان الفعل الثلاثي مستخدماً فلا حاجة إلى المزيد إذا لم يؤدِ معنى جديداً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 custLinFactNeighborY="1425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2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لا </a:t>
          </a:r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تغفُلُ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عين العدالة عن المجرمينَ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لا </a:t>
          </a:r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تغفَلُ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عين العدالة عن المجرمينَ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تغفُل مضموم العين ماضيه غَفَل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2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قرأت ف</a:t>
          </a:r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ِقْرة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ً من الكتاب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قرأت </a:t>
          </a:r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فَقْرة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ً من الكتاب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فلانٌ </a:t>
          </a:r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معوَّقٌ/ مَعُوقٌ 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عن العمل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فلانٌ</a:t>
          </a:r>
          <a:r>
            <a:rPr lang="ar-SY" sz="36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مُعاقٌ 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عن العملِ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الفعل أعاق غير مستخدم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3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حضرَ الاجتماعَ </a:t>
          </a:r>
          <a:r>
            <a:rPr lang="ar-SY" sz="32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مديرو</a:t>
          </a:r>
          <a:r>
            <a:rPr lang="ar-SY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 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الأقسام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حضرَ الاجتماعَ </a:t>
          </a:r>
          <a:r>
            <a:rPr lang="ar-SY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مدراءُ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الأقسام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2800" dirty="0">
              <a:effectLst/>
              <a:latin typeface="Dubai Medium" panose="020B0603030403030204" pitchFamily="34" charset="-78"/>
              <a:cs typeface="Akhbar MT" pitchFamily="2" charset="-78"/>
            </a:rPr>
            <a:t>فعلاء جمع ل“فعيل“ ووزن مدير ”مُفْعِل“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كان حديثهُ </a:t>
          </a:r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شائقاً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كان حديثهُ </a:t>
          </a:r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شيّقاً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الشائق هو المُعْجِب، والشّيق هو المشتاق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شمل التطور </a:t>
          </a:r>
          <a:r>
            <a:rPr lang="ar-SY" sz="32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قِطَاع</a:t>
          </a:r>
          <a:r>
            <a:rPr lang="ar-SY" sz="32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التربية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شمل التطورُ ق</a:t>
          </a:r>
          <a:r>
            <a:rPr lang="ar-SY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َطَّاعَ</a:t>
          </a:r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 التربيةِ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endParaRPr lang="ar-SY" sz="32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0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3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هذا موظَّفٌ </a:t>
          </a:r>
          <a:r>
            <a:rPr lang="ar-SY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مندوبٌ</a:t>
          </a:r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من وزارةِ التربيّةِ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هذا موظفٌ م</a:t>
          </a:r>
          <a:r>
            <a:rPr lang="ar-SY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ُنْدَبٌ</a:t>
          </a:r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 من وزارةِ التربيةِ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3200" dirty="0">
              <a:effectLst/>
              <a:latin typeface="Dubai Medium" panose="020B0603030403030204" pitchFamily="34" charset="-78"/>
              <a:cs typeface="Akhbar MT" pitchFamily="2" charset="-78"/>
            </a:rPr>
            <a:t>اسم الفاعل من الفعل ندب: نادب واسم المفعول: مندوب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B050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رحمةُ اللهِ على المُتوفَّى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FF0066"/>
        </a:solidFill>
        <a:ln>
          <a:noFill/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رحمةُ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اللهِ على المتوَفِّي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238B00E5-CB74-4EBC-8ED4-16246E965D0E}">
      <dgm:prSet phldrT="[نص]" custT="1"/>
      <dgm:spPr>
        <a:solidFill>
          <a:srgbClr val="7030A0"/>
        </a:solidFill>
        <a:ln>
          <a:noFill/>
        </a:ln>
      </dgm:spPr>
      <dgm:t>
        <a:bodyPr/>
        <a:lstStyle/>
        <a:p>
          <a:pPr rtl="1"/>
          <a:r>
            <a:rPr lang="ar-SY" sz="2800" dirty="0">
              <a:effectLst/>
              <a:latin typeface="Dubai Medium" panose="020B0603030403030204" pitchFamily="34" charset="-78"/>
              <a:cs typeface="Akhbar MT" pitchFamily="2" charset="-78"/>
            </a:rPr>
            <a:t>المتوفّى: اسم مفعول من الفعل المبني للمجهول توفِّي</a:t>
          </a:r>
        </a:p>
      </dgm:t>
    </dgm:pt>
    <dgm:pt modelId="{9C9A5180-BF0A-458D-8411-3CB5C06837C2}" type="par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DBA1F02-665B-4D2B-A6EC-A29E94E0518C}" type="sibTrans" cxnId="{5578B6C9-66BE-4BD3-9E5A-7E7837DD8AC2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2" custAng="10800000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2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3" custLinFactNeighborX="0" custLinFactNeighborY="-631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  <dgm:pt modelId="{C41681C7-5F06-41C7-A2C7-45FB26C280AD}" type="pres">
      <dgm:prSet presAssocID="{309F5A30-3088-4228-93AE-FC8FC77CB85E}" presName="sibTrans" presStyleLbl="sibTrans2D1" presStyleIdx="1" presStyleCnt="2"/>
      <dgm:spPr>
        <a:prstGeom prst="rightArrowCallout">
          <a:avLst/>
        </a:prstGeom>
      </dgm:spPr>
      <dgm:t>
        <a:bodyPr/>
        <a:lstStyle/>
        <a:p>
          <a:pPr rtl="1"/>
          <a:endParaRPr lang="ar-SY"/>
        </a:p>
      </dgm:t>
    </dgm:pt>
    <dgm:pt modelId="{8BCA1DAA-41A5-4B9B-B29B-42BB096B47BD}" type="pres">
      <dgm:prSet presAssocID="{309F5A30-3088-4228-93AE-FC8FC77CB85E}" presName="connectorText" presStyleLbl="sibTrans2D1" presStyleIdx="1" presStyleCnt="2"/>
      <dgm:spPr/>
      <dgm:t>
        <a:bodyPr/>
        <a:lstStyle/>
        <a:p>
          <a:pPr rtl="1"/>
          <a:endParaRPr lang="ar-SY"/>
        </a:p>
      </dgm:t>
    </dgm:pt>
    <dgm:pt modelId="{A4E8E10F-A24D-4AFE-9A8E-07A5E75832D5}" type="pres">
      <dgm:prSet presAssocID="{238B00E5-CB74-4EBC-8ED4-16246E965D0E}" presName="node" presStyleLbl="node1" presStyleIdx="2" presStyleCnt="3">
        <dgm:presLayoutVars>
          <dgm:bulletEnabled val="1"/>
        </dgm:presLayoutVars>
      </dgm:prSet>
      <dgm:spPr>
        <a:prstGeom prst="flowChartDocument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965AC13-16E9-4E94-85C5-1EE8342C4E39}" type="presOf" srcId="{309F5A30-3088-4228-93AE-FC8FC77CB85E}" destId="{C41681C7-5F06-41C7-A2C7-45FB26C280AD}" srcOrd="0" destOrd="0" presId="urn:microsoft.com/office/officeart/2005/8/layout/process1"/>
    <dgm:cxn modelId="{5578B6C9-66BE-4BD3-9E5A-7E7837DD8AC2}" srcId="{8A640CEF-4FAB-4410-A928-208337A69846}" destId="{238B00E5-CB74-4EBC-8ED4-16246E965D0E}" srcOrd="2" destOrd="0" parTransId="{9C9A5180-BF0A-458D-8411-3CB5C06837C2}" sibTransId="{9DBA1F02-665B-4D2B-A6EC-A29E94E0518C}"/>
    <dgm:cxn modelId="{D0858687-725A-4F20-B0E5-61FEAA563C24}" type="presOf" srcId="{238B00E5-CB74-4EBC-8ED4-16246E965D0E}" destId="{A4E8E10F-A24D-4AFE-9A8E-07A5E75832D5}" srcOrd="0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9F14D437-56B5-4701-8F59-26CB25F317BD}" type="presOf" srcId="{309F5A30-3088-4228-93AE-FC8FC77CB85E}" destId="{8BCA1DAA-41A5-4B9B-B29B-42BB096B47BD}" srcOrd="1" destOrd="0" presId="urn:microsoft.com/office/officeart/2005/8/layout/process1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  <dgm:cxn modelId="{149F5CE2-8F19-4E50-BD05-4634D34CF433}" type="presParOf" srcId="{A1FD90D3-9E3E-4E02-8E2F-B6C162CD0003}" destId="{C41681C7-5F06-41C7-A2C7-45FB26C280AD}" srcOrd="3" destOrd="0" presId="urn:microsoft.com/office/officeart/2005/8/layout/process1"/>
    <dgm:cxn modelId="{E3243EC9-4555-4D62-895C-F76F36559C86}" type="presParOf" srcId="{C41681C7-5F06-41C7-A2C7-45FB26C280AD}" destId="{8BCA1DAA-41A5-4B9B-B29B-42BB096B47BD}" srcOrd="0" destOrd="0" presId="urn:microsoft.com/office/officeart/2005/8/layout/process1"/>
    <dgm:cxn modelId="{FD7BE910-DF5C-4146-BD8F-803544B8E4AB}" type="presParOf" srcId="{A1FD90D3-9E3E-4E02-8E2F-B6C162CD0003}" destId="{A4E8E10F-A24D-4AFE-9A8E-07A5E75832D5}" srcOrd="4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0070C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سوّلتْ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لهُ نفسُهُ خيانةَ أصدقائهِ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سولت لهُ نفسهُ </a:t>
          </a:r>
          <a:r>
            <a:rPr lang="ar-SY" sz="3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ب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خيانةِ أصدقائهِ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LinFactNeighborX="1158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داسَ</a:t>
          </a:r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الجنودُ الأرضَ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داسَ</a:t>
          </a:r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 الجنودُ </a:t>
          </a:r>
          <a:r>
            <a:rPr lang="ar-SY" sz="4000" u="none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rPr>
            <a:t>على</a:t>
          </a:r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 الأرضِ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3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أدمنَ فلانٌ شُربَ الخمرِ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أدمن فلانٌ </a:t>
          </a:r>
          <a:r>
            <a:rPr lang="ar-SY" sz="4000" u="sng" dirty="0">
              <a:effectLst/>
              <a:latin typeface="Dubai Medium" panose="020B0603030403030204" pitchFamily="34" charset="-78"/>
              <a:cs typeface="Akhbar MT" pitchFamily="2" charset="-78"/>
            </a:rPr>
            <a:t>على</a:t>
          </a:r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 شربِ الخمرِ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3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عوّدتُ ولدي المطالعةَ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عوَّدت ولدي </a:t>
          </a:r>
          <a:r>
            <a:rPr lang="ar-SY" sz="4000" u="sng" dirty="0">
              <a:effectLst/>
              <a:latin typeface="Dubai Medium" panose="020B0603030403030204" pitchFamily="34" charset="-78"/>
              <a:cs typeface="Akhbar MT" pitchFamily="2" charset="-78"/>
            </a:rPr>
            <a:t>على</a:t>
          </a:r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 المطالعةِ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استوطنتُ بلدةً جميلةً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40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استوطنت </a:t>
          </a:r>
          <a:r>
            <a:rPr lang="ar-SY" sz="4400" u="sng" dirty="0">
              <a:effectLst/>
              <a:latin typeface="Dubai Medium" panose="020B0603030403030204" pitchFamily="34" charset="-78"/>
              <a:cs typeface="Akhbar MT" pitchFamily="2" charset="-78"/>
            </a:rPr>
            <a:t>في</a:t>
          </a:r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 بلدةٍ جميلةٍ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إسرافُكَ </a:t>
          </a:r>
          <a:r>
            <a:rPr lang="ar-SY" sz="4000" u="sng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في</a:t>
          </a:r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الماءِ يحرم الآخرين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إسرافُكَ الماءَ يحرم الآخرين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برهنَ فلانٌ </a:t>
          </a:r>
          <a:r>
            <a:rPr lang="ar-SY" sz="4000" u="sng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على</a:t>
          </a:r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صدقِ نياتهِ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برهن فلانٌ صدقَ نياتِهِ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تعجَّلَ خالدٌ </a:t>
          </a:r>
          <a:r>
            <a:rPr lang="ar-SY" sz="4400" u="sng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في</a:t>
          </a:r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العودةِ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تعجّلَ خالدٌ العودةَ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كتبت </a:t>
          </a:r>
          <a:r>
            <a:rPr lang="ar-SY" sz="4400" u="sng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إلى</a:t>
          </a:r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أخي رسالةً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كتبت لأخي رسالةً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استندت في نقل النص </a:t>
          </a:r>
          <a:r>
            <a:rPr lang="ar-SY" sz="3600" u="sng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إلى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مرجعٍ قديمٍ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استندت في نقل النص </a:t>
          </a:r>
          <a:r>
            <a:rPr lang="ar-SY" sz="3600" u="sng" dirty="0">
              <a:effectLst/>
              <a:latin typeface="Dubai Medium" panose="020B0603030403030204" pitchFamily="34" charset="-78"/>
              <a:cs typeface="Akhbar MT" pitchFamily="2" charset="-78"/>
            </a:rPr>
            <a:t>على</a:t>
          </a:r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 مرجعٍ قديمٍ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chemeClr val="accent1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كتابُ فلانٍ ينمُّ </a:t>
          </a:r>
          <a:r>
            <a:rPr lang="ar-SY" sz="4000" u="sng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على</a:t>
          </a:r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ثقافته العميقة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كتابُ فلانٍ ينمُّ </a:t>
          </a:r>
          <a:r>
            <a:rPr lang="ar-SY" sz="4000" u="sng" dirty="0">
              <a:effectLst/>
              <a:latin typeface="Dubai Medium" panose="020B0603030403030204" pitchFamily="34" charset="-78"/>
              <a:cs typeface="Akhbar MT" pitchFamily="2" charset="-78"/>
            </a:rPr>
            <a:t>عن</a:t>
          </a:r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 ثقافته العميقة</a:t>
          </a: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4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طالما</a:t>
          </a:r>
          <a:r>
            <a:rPr lang="ar-SY" sz="36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نصحتُكَ</a:t>
          </a:r>
          <a:endParaRPr lang="ar-SY" sz="36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طالما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استعددتَ فستنجح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4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طالما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ليست أداة شرطٍ</a:t>
          </a:r>
          <a:endParaRPr lang="ar-SY" sz="40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4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قال المعلم: إنّ العلمَ نورٌ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قال المعلم: أنّ العلمَ نورٌ</a:t>
          </a:r>
          <a:endParaRPr lang="ar-SY" sz="44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يجب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أن تكسرَ همزة إنّ بعدَ فعل القول </a:t>
          </a:r>
          <a:r>
            <a:rPr lang="ar-SY" sz="4000" baseline="0" dirty="0" err="1">
              <a:effectLst/>
              <a:latin typeface="Dubai Medium" panose="020B0603030403030204" pitchFamily="34" charset="-78"/>
              <a:cs typeface="Akhbar MT" pitchFamily="2" charset="-78"/>
            </a:rPr>
            <a:t>ومتصرِّفاته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، </a:t>
          </a:r>
          <a:r>
            <a:rPr lang="ar-SY" sz="4000" baseline="0" dirty="0" err="1">
              <a:effectLst/>
              <a:latin typeface="Dubai Medium" panose="020B0603030403030204" pitchFamily="34" charset="-78"/>
              <a:cs typeface="Akhbar MT" pitchFamily="2" charset="-78"/>
            </a:rPr>
            <a:t>ولايجوز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أن تدخل الباء على أنّ بعد القول: قلت بأنّ...</a:t>
          </a:r>
          <a:endParaRPr lang="ar-SY" sz="40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LinFactNeighborX="-91" custLinFactNeighborY="-74347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قرأتُ</a:t>
          </a:r>
          <a:r>
            <a:rPr lang="ar-SY" sz="44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خمسةَ الكتبِ</a:t>
          </a:r>
          <a:endParaRPr lang="ar-SY" sz="44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قرأت</a:t>
          </a:r>
          <a:r>
            <a:rPr lang="ar-SY" sz="44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الخمسةَ كتبٍ</a:t>
          </a:r>
          <a:endParaRPr lang="ar-SY" sz="44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لا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يجوز تعريف العدد المضاف؛ لأنّ التعريف والإضافة لا يجتمعان، فإذا أردنا تعريف العدد المضاف عرفنا المضاف إليه</a:t>
          </a:r>
          <a:endParaRPr lang="ar-SY" sz="40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LinFactNeighborX="-91" custLinFactNeighborY="-74347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بين</a:t>
          </a:r>
          <a:r>
            <a:rPr lang="ar-SY" sz="44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محمّدٍ والكتبِ صداقةٌ</a:t>
          </a:r>
          <a:endParaRPr lang="ar-SY" sz="44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بين</a:t>
          </a:r>
          <a:r>
            <a:rPr lang="ar-SY" sz="44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محمّدٍ وبين الكتبِ صداقةٌ</a:t>
          </a:r>
          <a:endParaRPr lang="ar-SY" sz="44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1158" custLinFactNeighborY="190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 يكرّر الظرف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بين المعطوف والمعطوف عليه إذا كانا ظاهرين، فإذا كان أحدهما ضميرًا قُدِّمَ ووجب تكرار الظرف: بيني وبينه صداقةٌ. ويجوز تكرار الظرف إذا فصل بين المتعاطفين كلامٌ طويلٌ: بين محمّد الذي يحب الثقافةَ والأدب وبين الكتب صداقةٌ  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عندي</a:t>
          </a:r>
          <a:r>
            <a:rPr lang="ar-SY" sz="44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كتبٌ كثيرةٌ</a:t>
          </a:r>
          <a:endParaRPr lang="ar-SY" sz="44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يوجد</a:t>
          </a:r>
          <a:r>
            <a:rPr lang="ar-SY" sz="44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عندي كتبٌ كثيرةٌ</a:t>
          </a:r>
          <a:endParaRPr lang="ar-SY" sz="44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في</a:t>
          </a:r>
          <a:r>
            <a:rPr lang="ar-SY" sz="36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البيت مكانٌ خاصٌ للمطالعةِ</a:t>
          </a:r>
          <a:endParaRPr lang="ar-SY" sz="36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يوجد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في البيت مكانٌ خاصٌ للمطالعةِ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4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5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يجب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ألا يذكر الكون العام (يوجد، وجد، كائن، موجود) مع الظرف أو الجار والمجرور لأنهما يؤديان معناه</a:t>
          </a:r>
          <a:endParaRPr lang="ar-SY" sz="40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9" minVer="http://schemas.openxmlformats.org/drawingml/2006/diagram"/>
    </a:ext>
  </dgm:extLst>
</dgm:dataModel>
</file>

<file path=ppt/diagrams/data5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استخرجتُ جوازَ سفرٍ جديدًا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استخرجت</a:t>
          </a:r>
          <a:r>
            <a:rPr lang="ar-SY" sz="44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جوازَ سفرٍ جديدٍ</a:t>
          </a:r>
          <a:endParaRPr lang="ar-SY" sz="44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5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إذا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كان في الجملة تركيبٌ إضافيٌّ وأردت وصف المضاف وجب أن تتبع الصفة حركة الموصوف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ما</a:t>
          </a:r>
          <a:r>
            <a:rPr lang="ar-SY" sz="44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أجملَ الرَّبيعَ!</a:t>
          </a:r>
          <a:endParaRPr lang="ar-SY" sz="44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400" dirty="0">
              <a:effectLst/>
              <a:latin typeface="Dubai Medium" panose="020B0603030403030204" pitchFamily="34" charset="-78"/>
              <a:cs typeface="Akhbar MT" pitchFamily="2" charset="-78"/>
            </a:rPr>
            <a:t>كم</a:t>
          </a:r>
          <a:r>
            <a:rPr lang="ar-SY" sz="44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هو جميلٌ الرّبيعُ!</a:t>
          </a:r>
          <a:endParaRPr lang="ar-SY" sz="44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من أخطاء الترجمة الحرفيّة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أوشكَ العامُ الدراسيُّ أنْ ينتهيَ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أوشك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العام الدراسيّ على الانتهاءِ</a:t>
          </a:r>
          <a:endParaRPr lang="ar-SY" sz="40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أوشك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فعل ناقص من أخوات كاد، وخبره يأتي مصدرًا مؤولًا من أنْ والفعل المضارع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ما</a:t>
          </a:r>
          <a:r>
            <a:rPr lang="ar-SY" sz="40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أنت إلا طالبٌ مجدٌّ</a:t>
          </a:r>
          <a:endParaRPr lang="ar-SY" sz="40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ما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أنت إلا طالبًا مجدًّا</a:t>
          </a:r>
          <a:endParaRPr lang="ar-SY" sz="40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المبتدأ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أنت خبره طالبٌ، وما نافية لا عمل لها، ولا يجوز أن تعمل إن جاء بعدها إلّا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ثمَّةَ</a:t>
          </a:r>
          <a:r>
            <a:rPr lang="ar-SY" sz="40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أمورٌ تحتاجُ إلى معالجة متأنِّيةٍ</a:t>
          </a:r>
          <a:endParaRPr lang="ar-SY" sz="40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4000" dirty="0">
              <a:effectLst/>
              <a:latin typeface="Dubai Medium" panose="020B0603030403030204" pitchFamily="34" charset="-78"/>
              <a:cs typeface="Akhbar MT" pitchFamily="2" charset="-78"/>
            </a:rPr>
            <a:t>هناكَ</a:t>
          </a:r>
          <a:r>
            <a:rPr lang="ar-SY" sz="40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ثمَّةَ أمورٌ تحتاج إلى معالجة متأنِّية</a:t>
          </a:r>
          <a:endParaRPr lang="ar-SY" sz="40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ثمَّة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بمعنى هناك فلا مسوّغ لوجودهما </a:t>
          </a:r>
          <a:r>
            <a:rPr lang="ar-SY" sz="3600" baseline="0" dirty="0" err="1">
              <a:effectLst/>
              <a:latin typeface="Dubai Medium" panose="020B0603030403030204" pitchFamily="34" charset="-78"/>
              <a:cs typeface="Akhbar MT" pitchFamily="2" charset="-78"/>
            </a:rPr>
            <a:t>متاليتين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؛ فإحداهما تغني عن الأخرى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6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لا يكتفي المجتهدُ بالدراسةِ، بل يسعى إلى التفوّقِ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لا يكتفي المجتهدُ بالدراسةِ، بل ويسعى إلى التفوّقِ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6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يجوز أن يتوالى حرفا عطفٍ "بل" و "الواو"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لابدّ</a:t>
          </a:r>
          <a:r>
            <a:rPr lang="ar-SY" sz="36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أنْ نخلص في العمل</a:t>
          </a:r>
          <a:endParaRPr lang="ar-SY" sz="36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لابدّ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وأنْ نخلصَ في العمل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إقحام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الواو بين اسم لا والمصدر المؤول بعدها غير صحيح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2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كلّمَا اشتدَّ ساعدُ الثورةِ انهارتْ قوى البغي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كلَّمَا </a:t>
          </a:r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اشتدَّ ساعدَ الثورةُ كلَّمَا انهارتْ قوى البغي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X="1158" custLinFactNeighborY="12748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697" custLinFactNeighborY="11673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3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كلَّما أداة شرطٍ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لا تكرر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4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لا</a:t>
          </a:r>
          <a:r>
            <a:rPr lang="ar-SY" sz="36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علم لي هل حضرَ أخي أو لم يحضرْ</a:t>
          </a:r>
          <a:endParaRPr lang="ar-SY" sz="36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أعلم فيما إذا كان أخي قد حضر أو لم يحضر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1158" custLinFactNeighborY="24506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5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من أخطاء الترجمة الحرفية للأساليب الأجنبيّةِ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6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لم</a:t>
          </a:r>
          <a:r>
            <a:rPr lang="ar-SY" sz="36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أرسبْ في حياتي قَطُّ</a:t>
          </a:r>
          <a:endParaRPr lang="ar-SY" sz="36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لم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أرسبْ في حياتي أبدًا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10664" custLinFactNeighborY="-1858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7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يجوز أن نستخدم أبدًا إلا للدلالة على المستقبل</a:t>
          </a:r>
        </a:p>
        <a:p>
          <a:pPr rtl="1"/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الظرف قَطُّ للدلالة على الزمن الماضي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78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يحارب العرب إسرائيلَ وأمريكا</a:t>
          </a: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يحارب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العرب ضِدَّ إسرائيل وأمريكا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10664" custLinFactNeighborY="-1858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79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معنى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ضدَّ إسرائيل: عدوّها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ata80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2DEEB511-4AA8-45F5-B0CC-8845C223EA0E}">
      <dgm:prSet phldrT="[نص]" custT="1"/>
      <dgm:spPr>
        <a:solidFill>
          <a:srgbClr val="339966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مازالَ</a:t>
          </a:r>
          <a:r>
            <a:rPr lang="ar-SY" sz="3600" baseline="0" dirty="0">
              <a:solidFill>
                <a:schemeClr val="bg1"/>
              </a:solidFill>
              <a:latin typeface="Dubai Medium" panose="020B0603030403030204" pitchFamily="34" charset="-78"/>
              <a:cs typeface="Akhbar MT" pitchFamily="2" charset="-78"/>
            </a:rPr>
            <a:t> المريضُ يعاني من الحمَّى</a:t>
          </a:r>
          <a:endParaRPr lang="ar-SY" sz="3600" dirty="0">
            <a:solidFill>
              <a:schemeClr val="bg1"/>
            </a:solidFill>
            <a:latin typeface="Dubai Medium" panose="020B0603030403030204" pitchFamily="34" charset="-78"/>
            <a:cs typeface="Akhbar MT" pitchFamily="2" charset="-78"/>
          </a:endParaRPr>
        </a:p>
      </dgm:t>
    </dgm:pt>
    <dgm:pt modelId="{145A211B-8A2F-47C7-A432-2CC29DB1FB25}" type="parTrans" cxnId="{8D0E8697-31F0-44BA-A81A-217200003CCB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056BDB0A-FA04-46BC-B111-07901FC6EDDD}" type="sibTrans" cxnId="{8D0E8697-31F0-44BA-A81A-217200003CCB}">
      <dgm:prSet custT="1"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99B18DFA-A6A0-4372-9C59-C09CAD25F060}">
      <dgm:prSet phldrT="[نص]" custT="1"/>
      <dgm:spPr>
        <a:solidFill>
          <a:srgbClr val="C00000"/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زال المريض يعاني من الحمَّى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32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F210C8A2-9E4A-44E5-ACE4-27836C11DC00}" type="pres">
      <dgm:prSet presAssocID="{2DEEB511-4AA8-45F5-B0CC-8845C223EA0E}" presName="node" presStyleLbl="node1" presStyleIdx="0" presStyleCnt="2" custScaleX="167532" custScaleY="119230" custLinFactNeighborY="-640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  <dgm:pt modelId="{95EF07D9-6736-4EB4-A256-5BB802AECA63}" type="pres">
      <dgm:prSet presAssocID="{056BDB0A-FA04-46BC-B111-07901FC6EDDD}" presName="sibTrans" presStyleLbl="sibTrans2D1" presStyleIdx="0" presStyleCnt="1"/>
      <dgm:spPr>
        <a:prstGeom prst="mathNotEqual">
          <a:avLst/>
        </a:prstGeom>
      </dgm:spPr>
      <dgm:t>
        <a:bodyPr/>
        <a:lstStyle/>
        <a:p>
          <a:pPr rtl="1"/>
          <a:endParaRPr lang="ar-SY"/>
        </a:p>
      </dgm:t>
    </dgm:pt>
    <dgm:pt modelId="{3B202A4E-5FA5-4C69-9DD0-97F1E2195206}" type="pres">
      <dgm:prSet presAssocID="{056BDB0A-FA04-46BC-B111-07901FC6EDDD}" presName="connectorText" presStyleLbl="sibTrans2D1" presStyleIdx="0" presStyleCnt="1"/>
      <dgm:spPr/>
      <dgm:t>
        <a:bodyPr/>
        <a:lstStyle/>
        <a:p>
          <a:pPr rtl="1"/>
          <a:endParaRPr lang="ar-SY"/>
        </a:p>
      </dgm:t>
    </dgm:pt>
    <dgm:pt modelId="{B49B9208-588E-4887-96BC-8033B84E0BC0}" type="pres">
      <dgm:prSet presAssocID="{99B18DFA-A6A0-4372-9C59-C09CAD25F060}" presName="node" presStyleLbl="node1" presStyleIdx="1" presStyleCnt="2" custScaleX="169074" custScaleY="119230" custLinFactNeighborX="-10664" custLinFactNeighborY="-1858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2C30FDF8-D71E-4BF3-8B5C-3F9BD28950D1}" type="presOf" srcId="{056BDB0A-FA04-46BC-B111-07901FC6EDDD}" destId="{95EF07D9-6736-4EB4-A256-5BB802AECA63}" srcOrd="0" destOrd="0" presId="urn:microsoft.com/office/officeart/2005/8/layout/process1"/>
    <dgm:cxn modelId="{8D0E8697-31F0-44BA-A81A-217200003CCB}" srcId="{8A640CEF-4FAB-4410-A928-208337A69846}" destId="{2DEEB511-4AA8-45F5-B0CC-8845C223EA0E}" srcOrd="0" destOrd="0" parTransId="{145A211B-8A2F-47C7-A432-2CC29DB1FB25}" sibTransId="{056BDB0A-FA04-46BC-B111-07901FC6EDDD}"/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1" destOrd="0" parTransId="{CACE220F-CF80-4A73-960B-ADBAD59F7096}" sibTransId="{309F5A30-3088-4228-93AE-FC8FC77CB85E}"/>
    <dgm:cxn modelId="{49F51166-9DEA-442B-9291-5950C38E1C90}" type="presOf" srcId="{2DEEB511-4AA8-45F5-B0CC-8845C223EA0E}" destId="{F210C8A2-9E4A-44E5-ACE4-27836C11DC00}" srcOrd="0" destOrd="0" presId="urn:microsoft.com/office/officeart/2005/8/layout/process1"/>
    <dgm:cxn modelId="{5FDAF481-8727-40A7-8EB8-B15CA1A7A476}" type="presOf" srcId="{056BDB0A-FA04-46BC-B111-07901FC6EDDD}" destId="{3B202A4E-5FA5-4C69-9DD0-97F1E2195206}" srcOrd="1" destOrd="0" presId="urn:microsoft.com/office/officeart/2005/8/layout/process1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9888A477-2922-469F-8735-819C085D3F3D}" type="presParOf" srcId="{A1FD90D3-9E3E-4E02-8E2F-B6C162CD0003}" destId="{F210C8A2-9E4A-44E5-ACE4-27836C11DC00}" srcOrd="0" destOrd="0" presId="urn:microsoft.com/office/officeart/2005/8/layout/process1"/>
    <dgm:cxn modelId="{20764660-72E9-4CE4-A1D5-62D6AF6DC3AF}" type="presParOf" srcId="{A1FD90D3-9E3E-4E02-8E2F-B6C162CD0003}" destId="{95EF07D9-6736-4EB4-A256-5BB802AECA63}" srcOrd="1" destOrd="0" presId="urn:microsoft.com/office/officeart/2005/8/layout/process1"/>
    <dgm:cxn modelId="{B0F9406A-AE9F-4014-9D4F-2D1B1DEA2182}" type="presParOf" srcId="{95EF07D9-6736-4EB4-A256-5BB802AECA63}" destId="{3B202A4E-5FA5-4C69-9DD0-97F1E2195206}" srcOrd="0" destOrd="0" presId="urn:microsoft.com/office/officeart/2005/8/layout/process1"/>
    <dgm:cxn modelId="{84468A9A-6701-49BC-970B-4E9C97ED34B3}" type="presParOf" srcId="{A1FD90D3-9E3E-4E02-8E2F-B6C162CD0003}" destId="{B49B9208-588E-4887-96BC-8033B84E0BC0}" srcOrd="2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9" minVer="http://schemas.openxmlformats.org/drawingml/2006/diagram"/>
    </a:ext>
  </dgm:extLst>
</dgm:dataModel>
</file>

<file path=ppt/diagrams/data81.xml><?xml version="1.0" encoding="utf-8"?>
<dgm:dataModel xmlns:dgm="http://schemas.openxmlformats.org/drawingml/2006/diagram" xmlns:a="http://schemas.openxmlformats.org/drawingml/2006/main">
  <dgm:ptLst>
    <dgm:pt modelId="{8A640CEF-4FAB-4410-A928-208337A69846}" type="doc">
      <dgm:prSet loTypeId="urn:microsoft.com/office/officeart/2005/8/layout/process1" loCatId="process" qsTypeId="urn:microsoft.com/office/officeart/2005/8/quickstyle/simple1" qsCatId="simple" csTypeId="urn:microsoft.com/office/officeart/2005/8/colors/accent0_3" csCatId="mainScheme" phldr="1"/>
      <dgm:spPr/>
    </dgm:pt>
    <dgm:pt modelId="{99B18DFA-A6A0-4372-9C59-C09CAD25F060}">
      <dgm:prSet phldrT="[نص]" custT="1"/>
      <dgm:spPr>
        <a:solidFill>
          <a:schemeClr val="bg2">
            <a:lumMod val="50000"/>
          </a:schemeClr>
        </a:solidFill>
        <a:ln>
          <a:solidFill>
            <a:schemeClr val="tx1">
              <a:lumMod val="75000"/>
              <a:lumOff val="25000"/>
            </a:schemeClr>
          </a:solidFill>
        </a:ln>
      </dgm:spPr>
      <dgm:t>
        <a:bodyPr/>
        <a:lstStyle/>
        <a:p>
          <a:pPr rtl="1"/>
          <a:r>
            <a:rPr lang="ar-SY" sz="3600" dirty="0">
              <a:effectLst/>
              <a:latin typeface="Dubai Medium" panose="020B0603030403030204" pitchFamily="34" charset="-78"/>
              <a:cs typeface="Akhbar MT" pitchFamily="2" charset="-78"/>
            </a:rPr>
            <a:t>لا</a:t>
          </a:r>
          <a:r>
            <a:rPr lang="ar-SY" sz="3600" baseline="0" dirty="0">
              <a:effectLst/>
              <a:latin typeface="Dubai Medium" panose="020B0603030403030204" pitchFamily="34" charset="-78"/>
              <a:cs typeface="Akhbar MT" pitchFamily="2" charset="-78"/>
            </a:rPr>
            <a:t> النافية مع الفعل الماضي تفيد الدعاء إذا لم تكرر، فيكون معنى الجملة الدعاء على المريض</a:t>
          </a:r>
          <a:endParaRPr lang="ar-SY" sz="3600" dirty="0">
            <a:effectLst/>
            <a:latin typeface="Dubai Medium" panose="020B0603030403030204" pitchFamily="34" charset="-78"/>
            <a:cs typeface="Akhbar MT" pitchFamily="2" charset="-78"/>
          </a:endParaRPr>
        </a:p>
      </dgm:t>
    </dgm:pt>
    <dgm:pt modelId="{CACE220F-CF80-4A73-960B-ADBAD59F7096}" type="par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309F5A30-3088-4228-93AE-FC8FC77CB85E}" type="sibTrans" cxnId="{4C6AAE00-4005-4B9C-BBCD-54D58C216FAC}">
      <dgm:prSet/>
      <dgm:spPr/>
      <dgm:t>
        <a:bodyPr/>
        <a:lstStyle/>
        <a:p>
          <a:pPr rtl="1"/>
          <a:endParaRPr lang="ar-SY" sz="2800">
            <a:cs typeface="Akhbar MT" pitchFamily="2" charset="-78"/>
          </a:endParaRPr>
        </a:p>
      </dgm:t>
    </dgm:pt>
    <dgm:pt modelId="{A1FD90D3-9E3E-4E02-8E2F-B6C162CD0003}" type="pres">
      <dgm:prSet presAssocID="{8A640CEF-4FAB-4410-A928-208337A69846}" presName="Name0" presStyleCnt="0">
        <dgm:presLayoutVars>
          <dgm:dir val="rev"/>
          <dgm:resizeHandles val="exact"/>
        </dgm:presLayoutVars>
      </dgm:prSet>
      <dgm:spPr/>
    </dgm:pt>
    <dgm:pt modelId="{B49B9208-588E-4887-96BC-8033B84E0BC0}" type="pres">
      <dgm:prSet presAssocID="{99B18DFA-A6A0-4372-9C59-C09CAD25F060}" presName="node" presStyleLbl="node1" presStyleIdx="0" presStyleCnt="1" custScaleX="169074" custScaleY="70479" custLinFactNeighborX="91" custLinFactNeighborY="-1159">
        <dgm:presLayoutVars>
          <dgm:bulletEnabled val="1"/>
        </dgm:presLayoutVars>
      </dgm:prSet>
      <dgm:spPr>
        <a:prstGeom prst="horizontalScroll">
          <a:avLst/>
        </a:prstGeom>
      </dgm:spPr>
      <dgm:t>
        <a:bodyPr/>
        <a:lstStyle/>
        <a:p>
          <a:pPr rtl="1"/>
          <a:endParaRPr lang="ar-SY"/>
        </a:p>
      </dgm:t>
    </dgm:pt>
  </dgm:ptLst>
  <dgm:cxnLst>
    <dgm:cxn modelId="{D7B3F40F-5E63-4456-9BA9-E88BC2D129DB}" type="presOf" srcId="{8A640CEF-4FAB-4410-A928-208337A69846}" destId="{A1FD90D3-9E3E-4E02-8E2F-B6C162CD0003}" srcOrd="0" destOrd="0" presId="urn:microsoft.com/office/officeart/2005/8/layout/process1"/>
    <dgm:cxn modelId="{4C6AAE00-4005-4B9C-BBCD-54D58C216FAC}" srcId="{8A640CEF-4FAB-4410-A928-208337A69846}" destId="{99B18DFA-A6A0-4372-9C59-C09CAD25F060}" srcOrd="0" destOrd="0" parTransId="{CACE220F-CF80-4A73-960B-ADBAD59F7096}" sibTransId="{309F5A30-3088-4228-93AE-FC8FC77CB85E}"/>
    <dgm:cxn modelId="{C122F8A7-E2DB-4712-BD62-2E83EC68D438}" type="presOf" srcId="{99B18DFA-A6A0-4372-9C59-C09CAD25F060}" destId="{B49B9208-588E-4887-96BC-8033B84E0BC0}" srcOrd="0" destOrd="0" presId="urn:microsoft.com/office/officeart/2005/8/layout/process1"/>
    <dgm:cxn modelId="{84468A9A-6701-49BC-970B-4E9C97ED34B3}" type="presParOf" srcId="{A1FD90D3-9E3E-4E02-8E2F-B6C162CD0003}" destId="{B49B9208-588E-4887-96BC-8033B84E0BC0}" srcOrd="0" destOrd="0" presId="urn:microsoft.com/office/officeart/2005/8/layout/process1"/>
  </dgm:cxnLst>
  <dgm:bg/>
  <dgm:whole/>
  <dgm:extLst>
    <a:ext uri="http://schemas.microsoft.com/office/drawing/2008/diagram">
      <dsp:dataModelExt xmlns:dsp="http://schemas.microsoft.com/office/drawing/2008/diagram" relId="rId14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1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5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6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7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8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HorizontalMultiLevelHierarchy">
  <dgm:title val=""/>
  <dgm:desc val=""/>
  <dgm:catLst>
    <dgm:cat type="hierarchy" pri="46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</dgm:cxnLst>
      <dgm:bg/>
      <dgm:whole/>
    </dgm:dataModel>
  </dgm:clrData>
  <dgm:layoutNode name="Name0">
    <dgm:varLst>
      <dgm:chPref val="1"/>
      <dgm:dir/>
      <dgm:animOne val="branch"/>
      <dgm:animLvl val="lvl"/>
      <dgm:resizeHandles val="exact"/>
    </dgm:varLst>
    <dgm:choose name="Name1">
      <dgm:if name="Name2" func="var" arg="dir" op="equ" val="norm">
        <dgm:alg type="hierChild">
          <dgm:param type="linDir" val="fromT"/>
          <dgm:param type="chAlign" val="l"/>
        </dgm:alg>
      </dgm:if>
      <dgm:else name="Name3">
        <dgm:alg type="hierChild">
          <dgm:param type="linDir" val="fromT"/>
          <dgm:param type="ch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des" forName="LevelOneTextNode" refType="h"/>
      <dgm:constr type="w" for="des" forName="LevelOneTextNode" refType="h" refFor="des" refForName="LevelOneTextNode" fact="0.19"/>
      <dgm:constr type="h" for="des" forName="LevelTwoTextNode" refType="w" refFor="des" refForName="LevelOneTextNode"/>
      <dgm:constr type="w" for="des" forName="LevelTwoTextNode" refType="h" refFor="des" refForName="LevelTwoTextNode" fact="3.28"/>
      <dgm:constr type="sibSp" refType="h" refFor="des" refForName="LevelTwoTextNode" op="equ" fact="0.25"/>
      <dgm:constr type="sibSp" for="des" forName="level2hierChild" refType="h" refFor="des" refForName="LevelTwoTextNode" op="equ" fact="0.25"/>
      <dgm:constr type="sibSp" for="des" forName="level3hierChild" refType="h" refFor="des" refForName="LevelTwoTextNode" op="equ" fact="0.25"/>
      <dgm:constr type="sp" for="des" forName="root1" refType="w" refFor="des" refForName="LevelTwoTextNode" fact="0.2"/>
      <dgm:constr type="sp" for="des" forName="root2" refType="sp" refFor="des" refForName="root1" op="equ"/>
      <dgm:constr type="primFontSz" for="des" forName="LevelOneTextNode" op="equ" val="65"/>
      <dgm:constr type="primFontSz" for="des" forName="LevelTwoTextNode" op="equ" val="65"/>
      <dgm:constr type="primFontSz" for="des" forName="LevelTwoTextNode" refType="primFontSz" refFor="des" refForName="LevelOneTextNode" op="lte"/>
      <dgm:constr type="primFontSz" for="des" forName="connTx" op="equ" val="50"/>
      <dgm:constr type="primFontSz" for="des" forName="connTx" refType="primFontSz" refFor="des" refForName="LevelOneTextNode" op="lte" fact="0.78"/>
    </dgm:constrLst>
    <dgm:forEach name="Name4" axis="ch">
      <dgm:forEach name="Name5" axis="self" ptType="node">
        <dgm:layoutNode name="root1">
          <dgm:choose name="Name6">
            <dgm:if name="Name7" func="var" arg="dir" op="equ" val="norm">
              <dgm:alg type="hierRoot">
                <dgm:param type="hierAlign" val="lCtrCh"/>
              </dgm:alg>
            </dgm:if>
            <dgm:else name="Name8">
              <dgm:alg type="hierRoot">
                <dgm:param type="hierAlign" val="rCtrCh"/>
              </dgm:alg>
            </dgm:else>
          </dgm:choose>
          <dgm:shape xmlns:r="http://schemas.openxmlformats.org/officeDocument/2006/relationships" r:blip="">
            <dgm:adjLst/>
          </dgm:shape>
          <dgm:presOf/>
          <dgm:layoutNode name="LevelOneTextNode" styleLbl="node0">
            <dgm:varLst>
              <dgm:chPref val="3"/>
            </dgm:varLst>
            <dgm:alg type="tx">
              <dgm:param type="autoTxRot" val="grav"/>
            </dgm:alg>
            <dgm:choose name="Name9">
              <dgm:if name="Name10" func="var" arg="dir" op="equ" val="norm">
                <dgm:shape xmlns:r="http://schemas.openxmlformats.org/officeDocument/2006/relationships" rot="270" type="rect" r:blip="">
                  <dgm:adjLst/>
                </dgm:shape>
              </dgm:if>
              <dgm:else name="Name11">
                <dgm:shape xmlns:r="http://schemas.openxmlformats.org/officeDocument/2006/relationships" rot="90" type="rect" r:blip="">
                  <dgm:adjLst/>
                </dgm:shape>
              </dgm:else>
            </dgm:choose>
            <dgm:presOf axis="self"/>
            <dgm:constrLst>
              <dgm:constr type="tMarg" refType="primFontSz" fact="0.05"/>
              <dgm:constr type="bMarg" refType="primFontSz" fact="0.05"/>
              <dgm:constr type="lMarg" refType="primFontSz" fact="0.05"/>
              <dgm:constr type="rMarg" refType="primFontSz" fact="0.05"/>
            </dgm:constrLst>
            <dgm:ruleLst>
              <dgm:rule type="primFontSz" val="2" fact="NaN" max="NaN"/>
            </dgm:ruleLst>
          </dgm:layoutNode>
          <dgm:layoutNode name="level2hierChild">
            <dgm:choose name="Name12">
              <dgm:if name="Name13" func="var" arg="dir" op="equ" val="norm">
                <dgm:alg type="hierChild">
                  <dgm:param type="linDir" val="fromT"/>
                  <dgm:param type="chAlign" val="l"/>
                </dgm:alg>
              </dgm:if>
              <dgm:else name="Name14">
                <dgm:alg type="hierChild">
                  <dgm:param type="linDir" val="fromT"/>
                  <dgm:param type="chAlign" val="r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forEach name="repeat" axis="ch">
              <dgm:forEach name="Name15" axis="self" ptType="parTrans" cnt="1">
                <dgm:layoutNode name="conn2-1">
                  <dgm:choose name="Name16">
                    <dgm:if name="Name17" func="var" arg="dir" op="equ" val="norm">
                      <dgm:alg type="conn">
                        <dgm:param type="dim" val="1D"/>
                        <dgm:param type="begPts" val="midR"/>
                        <dgm:param type="endPts" val="midL"/>
                        <dgm:param type="endSty" val="noArr"/>
                        <dgm:param type="connRout" val="bend"/>
                      </dgm:alg>
                    </dgm:if>
                    <dgm:else name="Name18">
                      <dgm:alg type="conn">
                        <dgm:param type="dim" val="1D"/>
                        <dgm:param type="begPts" val="midL"/>
                        <dgm:param type="endPts" val="midR"/>
                        <dgm:param type="endSty" val="noArr"/>
                        <dgm:param type="connRout" val="bend"/>
                      </dgm:alg>
                    </dgm:else>
                  </dgm:choose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w" val="1"/>
                    <dgm:constr type="h" val="5"/>
                    <dgm:constr type="connDist"/>
                    <dgm:constr type="begPad"/>
                    <dgm:constr type="endPad"/>
                    <dgm:constr type="userA" for="ch" refType="connDist"/>
                  </dgm:constrLst>
                  <dgm:layoutNode name="connTx">
                    <dgm:alg type="tx">
                      <dgm:param type="autoTxRot" val="grav"/>
                    </dgm:alg>
                    <dgm:shape xmlns:r="http://schemas.openxmlformats.org/officeDocument/2006/relationships" type="rect" r:blip="" hideGeom="1">
                      <dgm:adjLst/>
                    </dgm:shape>
                    <dgm:presOf axis="self"/>
                    <dgm:constrLst>
                      <dgm:constr type="userA"/>
                      <dgm:constr type="w" refType="userA" fact="0.05"/>
                      <dgm:constr type="h" refType="userA" fact="0.05"/>
                      <dgm:constr type="lMarg" val="1"/>
                      <dgm:constr type="rMarg" val="1"/>
                      <dgm:constr type="tMarg"/>
                      <dgm:constr type="bMarg"/>
                    </dgm:constrLst>
                    <dgm:ruleLst>
                      <dgm:rule type="h" val="NaN" fact="0.25" max="NaN"/>
                      <dgm:rule type="w" val="NaN" fact="0.8" max="NaN"/>
                      <dgm:rule type="primFontSz" val="5" fact="NaN" max="NaN"/>
                    </dgm:ruleLst>
                  </dgm:layoutNode>
                </dgm:layoutNode>
              </dgm:forEach>
              <dgm:forEach name="Name19" axis="self" ptType="node">
                <dgm:layoutNode name="root2">
                  <dgm:choose name="Name20">
                    <dgm:if name="Name21" func="var" arg="dir" op="equ" val="norm">
                      <dgm:alg type="hierRoot">
                        <dgm:param type="hierAlign" val="lCtrCh"/>
                      </dgm:alg>
                    </dgm:if>
                    <dgm:else name="Name22">
                      <dgm:alg type="hierRoot">
                        <dgm:param type="hierAlign" val="rCtrCh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layoutNode name="LevelTwoTextNode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/>
                    <dgm:constrLst>
                      <dgm:constr type="tMarg" refType="primFontSz" fact="0.05"/>
                      <dgm:constr type="bMarg" refType="primFontSz" fact="0.05"/>
                      <dgm:constr type="lMarg" refType="primFontSz" fact="0.05"/>
                      <dgm:constr type="rMarg" refType="primFontSz" fact="0.05"/>
                    </dgm:constrLst>
                    <dgm:ruleLst>
                      <dgm:rule type="primFontSz" val="2" fact="NaN" max="NaN"/>
                    </dgm:ruleLst>
                  </dgm:layoutNode>
                  <dgm:layoutNode name="level3hierChild">
                    <dgm:choose name="Name23">
                      <dgm:if name="Name24" func="var" arg="dir" op="equ" val="norm">
                        <dgm:alg type="hierChild">
                          <dgm:param type="linDir" val="fromT"/>
                          <dgm:param type="chAlign" val="l"/>
                        </dgm:alg>
                      </dgm:if>
                      <dgm:else name="Name25">
                        <dgm:alg type="hierChild">
                          <dgm:param type="linDir" val="fromT"/>
                          <dgm:param type="chAlign" val="r"/>
                        </dgm:alg>
                      </dgm:else>
                    </dgm:choose>
                    <dgm:shape xmlns:r="http://schemas.openxmlformats.org/officeDocument/2006/relationships" r:blip="">
                      <dgm:adjLst/>
                    </dgm:shape>
                    <dgm:presOf/>
                    <dgm:forEach name="Name26" ref="repeat"/>
                  </dgm:layoutNode>
                </dgm:layoutNode>
              </dgm:forEach>
            </dgm:forEach>
          </dgm:layoutNode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1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2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3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4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5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6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2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3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4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5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6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7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8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79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0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layout81.xml><?xml version="1.0" encoding="utf-8"?>
<dgm:layoutDef xmlns:dgm="http://schemas.openxmlformats.org/drawingml/2006/diagram" xmlns:a="http://schemas.openxmlformats.org/drawingml/2006/main" uniqueId="urn:microsoft.com/office/officeart/2005/8/layout/process1">
  <dgm:title val=""/>
  <dgm:desc val=""/>
  <dgm:catLst>
    <dgm:cat type="process" pri="1000"/>
    <dgm:cat type="convert" pri="15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ch" ptType="node" refType="w"/>
      <dgm:constr type="h" for="ch" ptType="node" op="equ"/>
      <dgm:constr type="primFontSz" for="ch" ptType="node" op="equ" val="65"/>
      <dgm:constr type="w" for="ch" ptType="sibTrans" refType="w" refFor="ch" refPtType="node" op="equ" fact="0.4"/>
      <dgm:constr type="h" for="ch" ptType="sibTrans" op="equ"/>
      <dgm:constr type="primFontSz" for="des" forName="connectorText" op="equ" val="55"/>
      <dgm:constr type="primFontSz" for="des" forName="connectorText" refType="primFontSz" refFor="ch" refPtType="node" op="lte" fact="0.8"/>
    </dgm:constrLst>
    <dgm:ruleLst/>
    <dgm:forEach name="nodesForEach" axis="ch" ptType="node">
      <dgm:layoutNode name="node">
        <dgm:varLst>
          <dgm:bulletEnabled val="1"/>
        </dgm:varLst>
        <dgm:alg type="tx"/>
        <dgm:shape xmlns:r="http://schemas.openxmlformats.org/officeDocument/2006/relationships" type="roundRect" r:blip="">
          <dgm:adjLst>
            <dgm:adj idx="1" val="0.1"/>
          </dgm:adjLst>
        </dgm:shape>
        <dgm:presOf axis="desOrSelf" ptType="node"/>
        <dgm:constrLst>
          <dgm:constr type="h" refType="w" fact="0.6"/>
          <dgm:constr type="tMarg" refType="primFontSz" fact="0.3"/>
          <dgm:constr type="bMarg" refType="primFontSz" fact="0.3"/>
          <dgm:constr type="lMarg" refType="primFontSz" fact="0.3"/>
          <dgm:constr type="rMarg" refType="primFontSz" fact="0.3"/>
        </dgm:constrLst>
        <dgm:ruleLst>
          <dgm:rule type="primFontSz" val="18" fact="NaN" max="NaN"/>
          <dgm:rule type="h" val="NaN" fact="1.5" max="NaN"/>
          <dgm:rule type="primFontSz" val="5" fact="NaN" max="NaN"/>
          <dgm:rule type="h" val="INF" fact="NaN" max="NaN"/>
        </dgm:ruleLst>
      </dgm:layoutNode>
      <dgm:forEach name="sibTransForEach" axis="followSib" ptType="sibTrans" cnt="1">
        <dgm:layoutNode name="sibTrans">
          <dgm:alg type="conn">
            <dgm:param type="begPts" val="auto"/>
            <dgm:param type="endPts" val="auto"/>
          </dgm:alg>
          <dgm:shape xmlns:r="http://schemas.openxmlformats.org/officeDocument/2006/relationships" type="conn" r:blip="">
            <dgm:adjLst/>
          </dgm:shape>
          <dgm:presOf axis="self"/>
          <dgm:constrLst>
            <dgm:constr type="h" refType="w" fact="0.62"/>
            <dgm:constr type="connDist"/>
            <dgm:constr type="begPad" refType="connDist" fact="0.25"/>
            <dgm:constr type="endPad" refType="connDist" fact="0.22"/>
          </dgm:constrLst>
          <dgm:ruleLst/>
          <dgm:layoutNode name="connectorText">
            <dgm:alg type="tx">
              <dgm:param type="autoTxRot" val="grav"/>
            </dgm:alg>
            <dgm:shape xmlns:r="http://schemas.openxmlformats.org/officeDocument/2006/relationships" type="conn" r:blip="" hideGeom="1">
              <dgm:adjLst/>
            </dgm:shape>
            <dgm:presOf axis="self"/>
            <dgm:constrLst>
              <dgm:constr type="lMarg"/>
              <dgm:constr type="rMarg"/>
              <dgm:constr type="tMarg"/>
              <dgm:constr type="bMarg"/>
            </dgm:constrLst>
            <dgm:ruleLst>
              <dgm:rule type="primFontSz" val="5" fact="NaN" max="NaN"/>
            </dgm:ruleLst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5">
  <dgm:title val=""/>
  <dgm:desc val=""/>
  <dgm:catLst>
    <dgm:cat type="simple" pri="105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1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3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3">
        <a:scrgbClr r="0" g="0" b="0"/>
      </a:fillRef>
      <a:effectRef idx="3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شريحة عنو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E3FFB10F-36C2-7561-2052-EB0478DDA5D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وان فرعي 2">
            <a:extLst>
              <a:ext uri="{FF2B5EF4-FFF2-40B4-BE49-F238E27FC236}">
                <a16:creationId xmlns:a16="http://schemas.microsoft.com/office/drawing/2014/main" xmlns="" id="{9597AA8A-0406-BE16-FA8F-FABAAADDDBE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ar-SA"/>
              <a:t>انقر لتحرير نمط العنوان الفرعي للشكل الرئيسي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3357A07E-73C5-8629-6E14-221FC6D380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098875F2-1F5D-7ECC-97EE-93C70947B34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7A6FE18-7355-42EB-848E-076757703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62155970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" preserve="1">
  <p:cSld name="عنوان ومحتو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5E20D49-04F7-E466-0204-A219F82AA44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E75E7D3B-73C8-DF73-711F-6566099C7E8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39DB07C-EA90-BDF2-E805-63CA2A75BD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8826F668-AFFF-1A41-381F-82420A7B57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367AAAE8-2353-7F78-817A-5351C200CA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65909818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عنوان المقط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CE1ABE44-EC2B-FB36-9EF6-1A18C01B38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A246864E-9451-9782-638D-1E115D7DA00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A7792755-946E-8739-54D0-31B38EC5D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B432CCE3-97BA-84A0-6078-87756486F6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A567C785-A445-90A6-AEA8-C944AD56BD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0862634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محتو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A646F0AF-B932-8585-E7E8-15D97E8A24E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45BB2CA8-26CC-4431-7E39-E56B1E7A9E1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F74B63F7-80FA-BCDE-4713-5AD330F06AC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C4D36C42-ADC3-5202-579B-DB9B25E25F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3D42DFA2-8113-DB3E-B8CC-922DABF182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AAFB864D-C37B-AE19-7355-BBF40BB5B5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2052794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مقارن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9D63F647-3D05-989B-54BB-617E737118F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2247E66B-7912-26F8-C0E4-7A9D531DE0E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4" name="عنصر نائب للمحتوى 3">
            <a:extLst>
              <a:ext uri="{FF2B5EF4-FFF2-40B4-BE49-F238E27FC236}">
                <a16:creationId xmlns:a16="http://schemas.microsoft.com/office/drawing/2014/main" xmlns="" id="{B7E28485-3F52-CDD8-50D4-1267F2F8005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5" name="عنصر نائب للنص 4">
            <a:extLst>
              <a:ext uri="{FF2B5EF4-FFF2-40B4-BE49-F238E27FC236}">
                <a16:creationId xmlns:a16="http://schemas.microsoft.com/office/drawing/2014/main" xmlns="" id="{A4DC242A-B29D-AEFA-8BF3-72FCFB1EA950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6" name="عنصر نائب للمحتوى 5">
            <a:extLst>
              <a:ext uri="{FF2B5EF4-FFF2-40B4-BE49-F238E27FC236}">
                <a16:creationId xmlns:a16="http://schemas.microsoft.com/office/drawing/2014/main" xmlns="" id="{38CB08A8-603B-F182-8952-4EEA3877B2CB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7" name="عنصر نائب للتاريخ 6">
            <a:extLst>
              <a:ext uri="{FF2B5EF4-FFF2-40B4-BE49-F238E27FC236}">
                <a16:creationId xmlns:a16="http://schemas.microsoft.com/office/drawing/2014/main" xmlns="" id="{F97F4F3B-C089-E6F8-87A5-A72A98FC7A9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8" name="عنصر نائب للتذييل 7">
            <a:extLst>
              <a:ext uri="{FF2B5EF4-FFF2-40B4-BE49-F238E27FC236}">
                <a16:creationId xmlns:a16="http://schemas.microsoft.com/office/drawing/2014/main" xmlns="" id="{A953B3A3-CC69-0C90-31A6-866FAF9D62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9" name="عنصر نائب لرقم الشريحة 8">
            <a:extLst>
              <a:ext uri="{FF2B5EF4-FFF2-40B4-BE49-F238E27FC236}">
                <a16:creationId xmlns:a16="http://schemas.microsoft.com/office/drawing/2014/main" xmlns="" id="{2D1D516B-3CF1-0B6D-D707-C04455D9155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6521665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Only" preserve="1">
  <p:cSld name="عنوان فقط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54D1AE7-7F92-BAD9-6487-9517515DF3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تاريخ 2">
            <a:extLst>
              <a:ext uri="{FF2B5EF4-FFF2-40B4-BE49-F238E27FC236}">
                <a16:creationId xmlns:a16="http://schemas.microsoft.com/office/drawing/2014/main" xmlns="" id="{0BBB0AF7-95B2-D258-63C8-A979705265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4" name="عنصر نائب للتذييل 3">
            <a:extLst>
              <a:ext uri="{FF2B5EF4-FFF2-40B4-BE49-F238E27FC236}">
                <a16:creationId xmlns:a16="http://schemas.microsoft.com/office/drawing/2014/main" xmlns="" id="{B95078E8-F88C-0AF5-FDF8-7754BD6165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5" name="عنصر نائب لرقم الشريحة 4">
            <a:extLst>
              <a:ext uri="{FF2B5EF4-FFF2-40B4-BE49-F238E27FC236}">
                <a16:creationId xmlns:a16="http://schemas.microsoft.com/office/drawing/2014/main" xmlns="" id="{BB469156-A1BD-A0F4-C7E2-D03100EE274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8890459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فار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تاريخ 1">
            <a:extLst>
              <a:ext uri="{FF2B5EF4-FFF2-40B4-BE49-F238E27FC236}">
                <a16:creationId xmlns:a16="http://schemas.microsoft.com/office/drawing/2014/main" xmlns="" id="{4AE2D10B-9E6E-B27A-2780-3AE03C1DB3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3" name="عنصر نائب للتذييل 2">
            <a:extLst>
              <a:ext uri="{FF2B5EF4-FFF2-40B4-BE49-F238E27FC236}">
                <a16:creationId xmlns:a16="http://schemas.microsoft.com/office/drawing/2014/main" xmlns="" id="{B046CA5C-7F5A-C942-2C8F-8EB05CE8EE6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4" name="عنصر نائب لرقم الشريحة 3">
            <a:extLst>
              <a:ext uri="{FF2B5EF4-FFF2-40B4-BE49-F238E27FC236}">
                <a16:creationId xmlns:a16="http://schemas.microsoft.com/office/drawing/2014/main" xmlns="" id="{A5174CB4-0E55-874D-59EE-A79C50E8A2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79681001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محتوى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B4E7F97D-A5EE-9665-909E-466D395BAE9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محتوى 2">
            <a:extLst>
              <a:ext uri="{FF2B5EF4-FFF2-40B4-BE49-F238E27FC236}">
                <a16:creationId xmlns:a16="http://schemas.microsoft.com/office/drawing/2014/main" xmlns="" id="{B88FCC9A-EBF1-B14A-E91F-FF387486BD9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188D3094-7775-989A-B575-10B1B1916FE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05F700CD-1B27-4F57-1E15-2C197E1468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BBBFBD4F-F317-BDA4-F419-12B95B3EC0D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05FDBA66-D1D0-CDA1-33AC-096E66678A2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83633052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صورة مع تسمية توضيحي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2B198CA5-BA5C-62DD-68A1-EEEC66ACAD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صورة 2">
            <a:extLst>
              <a:ext uri="{FF2B5EF4-FFF2-40B4-BE49-F238E27FC236}">
                <a16:creationId xmlns:a16="http://schemas.microsoft.com/office/drawing/2014/main" xmlns="" id="{890883F6-808F-42F2-3890-5A8828CE4F50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ar-SY"/>
          </a:p>
        </p:txBody>
      </p:sp>
      <p:sp>
        <p:nvSpPr>
          <p:cNvPr id="4" name="عنصر نائب للنص 3">
            <a:extLst>
              <a:ext uri="{FF2B5EF4-FFF2-40B4-BE49-F238E27FC236}">
                <a16:creationId xmlns:a16="http://schemas.microsoft.com/office/drawing/2014/main" xmlns="" id="{3C93C929-D667-D867-31D0-BE766F618B1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ar-SA"/>
              <a:t>انقر لتحرير أنماط نص الشكل الرئيسي</a:t>
            </a:r>
          </a:p>
        </p:txBody>
      </p:sp>
      <p:sp>
        <p:nvSpPr>
          <p:cNvPr id="5" name="عنصر نائب للتاريخ 4">
            <a:extLst>
              <a:ext uri="{FF2B5EF4-FFF2-40B4-BE49-F238E27FC236}">
                <a16:creationId xmlns:a16="http://schemas.microsoft.com/office/drawing/2014/main" xmlns="" id="{B2B3497F-41B4-F81C-3C3E-711052B90B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6" name="عنصر نائب للتذييل 5">
            <a:extLst>
              <a:ext uri="{FF2B5EF4-FFF2-40B4-BE49-F238E27FC236}">
                <a16:creationId xmlns:a16="http://schemas.microsoft.com/office/drawing/2014/main" xmlns="" id="{0F0D8FA6-6C09-3FD6-23E2-19330B35A6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7" name="عنصر نائب لرقم الشريحة 6">
            <a:extLst>
              <a:ext uri="{FF2B5EF4-FFF2-40B4-BE49-F238E27FC236}">
                <a16:creationId xmlns:a16="http://schemas.microsoft.com/office/drawing/2014/main" xmlns="" id="{6A239E45-C12E-A9C1-E4C8-32663B6C96E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298353661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x" preserve="1">
  <p:cSld name="عنوان ونص عمودي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7467ABF5-7711-BC10-DD30-D834C2BB9E1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36BBDC76-53DC-A555-780F-D7DA31F1ABA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EA6C0158-4950-2C67-BD9B-D2167040B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185FDDB7-BA84-29D4-1C15-F86E5EC397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4F100CED-A59C-0E8C-4CF4-52606B7557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401586304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عنوان ونص عموديان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عمودي 1">
            <a:extLst>
              <a:ext uri="{FF2B5EF4-FFF2-40B4-BE49-F238E27FC236}">
                <a16:creationId xmlns:a16="http://schemas.microsoft.com/office/drawing/2014/main" xmlns="" id="{A38F8989-515B-29D9-0586-99C10E4E4AB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عنوان العمودي 2">
            <a:extLst>
              <a:ext uri="{FF2B5EF4-FFF2-40B4-BE49-F238E27FC236}">
                <a16:creationId xmlns:a16="http://schemas.microsoft.com/office/drawing/2014/main" xmlns="" id="{88666825-C1D5-9BEB-B08C-D588DBD9C086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E463650B-85E1-D029-5EC3-99C451579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6F440AD0-55DA-0E7F-89B8-C968EDE18B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ar-SY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1CB41726-91CB-157D-042B-BB8ED36B76A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199023919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6000"/>
            <a:lum/>
          </a:blip>
          <a:srcRect/>
          <a:stretch>
            <a:fillRect l="11000" r="11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صر نائب للعنوان 1">
            <a:extLst>
              <a:ext uri="{FF2B5EF4-FFF2-40B4-BE49-F238E27FC236}">
                <a16:creationId xmlns:a16="http://schemas.microsoft.com/office/drawing/2014/main" xmlns="" id="{515C11C0-E3F3-AC82-878F-08CD6C4FE9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1" anchor="ctr">
            <a:normAutofit/>
          </a:bodyPr>
          <a:lstStyle/>
          <a:p>
            <a:r>
              <a:rPr lang="ar-SA"/>
              <a:t>انقر لتحرير نمط عنوان الشكل الرئيسي</a:t>
            </a:r>
            <a:endParaRPr lang="ar-SY"/>
          </a:p>
        </p:txBody>
      </p:sp>
      <p:sp>
        <p:nvSpPr>
          <p:cNvPr id="3" name="عنصر نائب للنص 2">
            <a:extLst>
              <a:ext uri="{FF2B5EF4-FFF2-40B4-BE49-F238E27FC236}">
                <a16:creationId xmlns:a16="http://schemas.microsoft.com/office/drawing/2014/main" xmlns="" id="{9CF1CCB2-97E7-15BF-B221-2F3F30B2510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1">
            <a:normAutofit/>
          </a:bodyPr>
          <a:lstStyle/>
          <a:p>
            <a:pPr lvl="0"/>
            <a:r>
              <a:rPr lang="ar-SA"/>
              <a:t>انقر لتحرير أنماط نص الشكل الرئيسي</a:t>
            </a:r>
          </a:p>
          <a:p>
            <a:pPr lvl="1"/>
            <a:r>
              <a:rPr lang="ar-SA"/>
              <a:t>المستوى الثاني</a:t>
            </a:r>
          </a:p>
          <a:p>
            <a:pPr lvl="2"/>
            <a:r>
              <a:rPr lang="ar-SA"/>
              <a:t>المستوى الثالث</a:t>
            </a:r>
          </a:p>
          <a:p>
            <a:pPr lvl="3"/>
            <a:r>
              <a:rPr lang="ar-SA"/>
              <a:t>المستوى الرابع</a:t>
            </a:r>
          </a:p>
          <a:p>
            <a:pPr lvl="4"/>
            <a:r>
              <a:rPr lang="ar-SA"/>
              <a:t>المستوى الخامس</a:t>
            </a:r>
            <a:endParaRPr lang="ar-SY"/>
          </a:p>
        </p:txBody>
      </p:sp>
      <p:sp>
        <p:nvSpPr>
          <p:cNvPr id="4" name="عنصر نائب للتاريخ 3">
            <a:extLst>
              <a:ext uri="{FF2B5EF4-FFF2-40B4-BE49-F238E27FC236}">
                <a16:creationId xmlns:a16="http://schemas.microsoft.com/office/drawing/2014/main" xmlns="" id="{2E7856B9-446C-3699-A406-546FCD81ACC9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D8F863-96AA-4B56-8408-69AE3BFC5590}" type="datetimeFigureOut">
              <a:rPr lang="ar-SY" smtClean="0"/>
              <a:t>24/03/1447</a:t>
            </a:fld>
            <a:endParaRPr lang="ar-SY"/>
          </a:p>
        </p:txBody>
      </p:sp>
      <p:sp>
        <p:nvSpPr>
          <p:cNvPr id="5" name="عنصر نائب للتذييل 4">
            <a:extLst>
              <a:ext uri="{FF2B5EF4-FFF2-40B4-BE49-F238E27FC236}">
                <a16:creationId xmlns:a16="http://schemas.microsoft.com/office/drawing/2014/main" xmlns="" id="{96DC734F-6741-12CA-6F30-69BFC9B44537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ar-SY"/>
          </a:p>
        </p:txBody>
      </p:sp>
      <p:sp>
        <p:nvSpPr>
          <p:cNvPr id="6" name="عنصر نائب لرقم الشريحة 5">
            <a:extLst>
              <a:ext uri="{FF2B5EF4-FFF2-40B4-BE49-F238E27FC236}">
                <a16:creationId xmlns:a16="http://schemas.microsoft.com/office/drawing/2014/main" xmlns="" id="{8566C6D7-34FA-A908-B703-62D243A29373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1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327BD27-D7CB-44F7-8224-524F3AC0FDB3}" type="slidenum">
              <a:rPr lang="ar-SY" smtClean="0"/>
              <a:t>‹#›</a:t>
            </a:fld>
            <a:endParaRPr lang="ar-SY"/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70AC6C79-E8E1-F51F-FF6F-2A2E0EEB0F20}"/>
              </a:ext>
            </a:extLst>
          </p:cNvPr>
          <p:cNvSpPr/>
          <p:nvPr userDrawn="1"/>
        </p:nvSpPr>
        <p:spPr>
          <a:xfrm>
            <a:off x="3066726" y="281354"/>
            <a:ext cx="6058547" cy="6176919"/>
          </a:xfrm>
          <a:prstGeom prst="rect">
            <a:avLst/>
          </a:prstGeom>
          <a:blipFill dpi="0" rotWithShape="1">
            <a:blip r:embed="rId14">
              <a:alphaModFix amt="5000"/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1" anchor="ctr"/>
          <a:lstStyle/>
          <a:p>
            <a:pPr algn="ctr"/>
            <a:endParaRPr lang="ar-SY"/>
          </a:p>
        </p:txBody>
      </p:sp>
    </p:spTree>
    <p:extLst>
      <p:ext uri="{BB962C8B-B14F-4D97-AF65-F5344CB8AC3E}">
        <p14:creationId xmlns:p14="http://schemas.microsoft.com/office/powerpoint/2010/main" val="328165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mc:AlternateContent xmlns:mc="http://schemas.openxmlformats.org/markup-compatibility/2006">
    <mc:Choice xmlns:p159="http://schemas.microsoft.com/office/powerpoint/2015/09/main" xmlns="" Requires="p159">
      <p:transition spd="slow">
        <p159:morph option="byObject"/>
      </p:transition>
    </mc:Choice>
    <mc:Fallback>
      <p:transition spd="slow">
        <p:fade/>
      </p:transition>
    </mc:Fallback>
  </mc:AlternateContent>
  <p:txStyles>
    <p:titleStyle>
      <a:lvl1pPr algn="r" defTabSz="914400" rtl="1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r" defTabSz="914400" rtl="1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r" defTabSz="914400" rtl="1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ar-SY"/>
      </a:defPPr>
      <a:lvl1pPr marL="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r" defTabSz="914400" rtl="1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audio" Target="../media/media1.m4a"/><Relationship Id="rId7" Type="http://schemas.openxmlformats.org/officeDocument/2006/relationships/image" Target="../media/image4.png"/><Relationship Id="rId2" Type="http://schemas.microsoft.com/office/2007/relationships/media" Target="../media/media1.m4a"/><Relationship Id="rId1" Type="http://schemas.openxmlformats.org/officeDocument/2006/relationships/tags" Target="../tags/tag1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.xml"/><Relationship Id="rId3" Type="http://schemas.openxmlformats.org/officeDocument/2006/relationships/audio" Target="../media/media2.m4a"/><Relationship Id="rId7" Type="http://schemas.openxmlformats.org/officeDocument/2006/relationships/diagramQuickStyle" Target="../diagrams/quickStyle1.xml"/><Relationship Id="rId12" Type="http://schemas.openxmlformats.org/officeDocument/2006/relationships/image" Target="../media/image4.png"/><Relationship Id="rId2" Type="http://schemas.microsoft.com/office/2007/relationships/media" Target="../media/media2.m4a"/><Relationship Id="rId1" Type="http://schemas.openxmlformats.org/officeDocument/2006/relationships/tags" Target="../tags/tag2.xml"/><Relationship Id="rId6" Type="http://schemas.openxmlformats.org/officeDocument/2006/relationships/diagramLayout" Target="../diagrams/layout1.xml"/><Relationship Id="rId11" Type="http://schemas.microsoft.com/office/2007/relationships/hdphoto" Target="../media/hdphoto1.wdp"/><Relationship Id="rId5" Type="http://schemas.openxmlformats.org/officeDocument/2006/relationships/diagramData" Target="../diagrams/data1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.xml"/><Relationship Id="rId13" Type="http://schemas.openxmlformats.org/officeDocument/2006/relationships/diagramColors" Target="../diagrams/colors3.xml"/><Relationship Id="rId3" Type="http://schemas.openxmlformats.org/officeDocument/2006/relationships/audio" Target="../media/media3.m4a"/><Relationship Id="rId7" Type="http://schemas.openxmlformats.org/officeDocument/2006/relationships/diagramQuickStyle" Target="../diagrams/quickStyle2.xml"/><Relationship Id="rId12" Type="http://schemas.openxmlformats.org/officeDocument/2006/relationships/diagramQuickStyle" Target="../diagrams/quickStyle3.xml"/><Relationship Id="rId17" Type="http://schemas.openxmlformats.org/officeDocument/2006/relationships/image" Target="../media/image4.png"/><Relationship Id="rId2" Type="http://schemas.microsoft.com/office/2007/relationships/media" Target="../media/media3.m4a"/><Relationship Id="rId16" Type="http://schemas.microsoft.com/office/2007/relationships/hdphoto" Target="../media/hdphoto1.wdp"/><Relationship Id="rId1" Type="http://schemas.openxmlformats.org/officeDocument/2006/relationships/tags" Target="../tags/tag3.xml"/><Relationship Id="rId6" Type="http://schemas.openxmlformats.org/officeDocument/2006/relationships/diagramLayout" Target="../diagrams/layout2.xml"/><Relationship Id="rId11" Type="http://schemas.openxmlformats.org/officeDocument/2006/relationships/diagramLayout" Target="../diagrams/layout3.xml"/><Relationship Id="rId5" Type="http://schemas.openxmlformats.org/officeDocument/2006/relationships/diagramData" Target="../diagrams/data2.xml"/><Relationship Id="rId15" Type="http://schemas.openxmlformats.org/officeDocument/2006/relationships/image" Target="../media/image3.png"/><Relationship Id="rId10" Type="http://schemas.openxmlformats.org/officeDocument/2006/relationships/diagramData" Target="../diagrams/data3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2.xml"/><Relationship Id="rId14" Type="http://schemas.microsoft.com/office/2007/relationships/diagramDrawing" Target="../diagrams/drawing3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.xml"/><Relationship Id="rId13" Type="http://schemas.openxmlformats.org/officeDocument/2006/relationships/diagramColors" Target="../diagrams/colors5.xml"/><Relationship Id="rId18" Type="http://schemas.openxmlformats.org/officeDocument/2006/relationships/diagramColors" Target="../diagrams/colors6.xml"/><Relationship Id="rId3" Type="http://schemas.openxmlformats.org/officeDocument/2006/relationships/audio" Target="../media/media4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4.xml"/><Relationship Id="rId12" Type="http://schemas.openxmlformats.org/officeDocument/2006/relationships/diagramQuickStyle" Target="../diagrams/quickStyle5.xml"/><Relationship Id="rId17" Type="http://schemas.openxmlformats.org/officeDocument/2006/relationships/diagramQuickStyle" Target="../diagrams/quickStyle6.xml"/><Relationship Id="rId2" Type="http://schemas.microsoft.com/office/2007/relationships/media" Target="../media/media4.m4a"/><Relationship Id="rId16" Type="http://schemas.openxmlformats.org/officeDocument/2006/relationships/diagramLayout" Target="../diagrams/layout6.xml"/><Relationship Id="rId20" Type="http://schemas.openxmlformats.org/officeDocument/2006/relationships/image" Target="../media/image3.png"/><Relationship Id="rId1" Type="http://schemas.openxmlformats.org/officeDocument/2006/relationships/tags" Target="../tags/tag4.xml"/><Relationship Id="rId6" Type="http://schemas.openxmlformats.org/officeDocument/2006/relationships/diagramLayout" Target="../diagrams/layout4.xml"/><Relationship Id="rId11" Type="http://schemas.openxmlformats.org/officeDocument/2006/relationships/diagramLayout" Target="../diagrams/layout5.xml"/><Relationship Id="rId5" Type="http://schemas.openxmlformats.org/officeDocument/2006/relationships/diagramData" Target="../diagrams/data4.xml"/><Relationship Id="rId15" Type="http://schemas.openxmlformats.org/officeDocument/2006/relationships/diagramData" Target="../diagrams/data6.xml"/><Relationship Id="rId10" Type="http://schemas.openxmlformats.org/officeDocument/2006/relationships/diagramData" Target="../diagrams/data5.xml"/><Relationship Id="rId19" Type="http://schemas.microsoft.com/office/2007/relationships/diagramDrawing" Target="../diagrams/drawing6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4.xml"/><Relationship Id="rId14" Type="http://schemas.microsoft.com/office/2007/relationships/diagramDrawing" Target="../diagrams/drawing5.xml"/><Relationship Id="rId2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.xml"/><Relationship Id="rId13" Type="http://schemas.openxmlformats.org/officeDocument/2006/relationships/diagramColors" Target="../diagrams/colors8.xml"/><Relationship Id="rId18" Type="http://schemas.openxmlformats.org/officeDocument/2006/relationships/diagramColors" Target="../diagrams/colors9.xml"/><Relationship Id="rId3" Type="http://schemas.openxmlformats.org/officeDocument/2006/relationships/audio" Target="../media/media5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7.xml"/><Relationship Id="rId12" Type="http://schemas.openxmlformats.org/officeDocument/2006/relationships/diagramQuickStyle" Target="../diagrams/quickStyle8.xml"/><Relationship Id="rId17" Type="http://schemas.openxmlformats.org/officeDocument/2006/relationships/diagramQuickStyle" Target="../diagrams/quickStyle9.xml"/><Relationship Id="rId2" Type="http://schemas.microsoft.com/office/2007/relationships/media" Target="../media/media5.m4a"/><Relationship Id="rId16" Type="http://schemas.openxmlformats.org/officeDocument/2006/relationships/diagramLayout" Target="../diagrams/layout9.xml"/><Relationship Id="rId20" Type="http://schemas.openxmlformats.org/officeDocument/2006/relationships/image" Target="../media/image3.png"/><Relationship Id="rId1" Type="http://schemas.openxmlformats.org/officeDocument/2006/relationships/tags" Target="../tags/tag5.xml"/><Relationship Id="rId6" Type="http://schemas.openxmlformats.org/officeDocument/2006/relationships/diagramLayout" Target="../diagrams/layout7.xml"/><Relationship Id="rId11" Type="http://schemas.openxmlformats.org/officeDocument/2006/relationships/diagramLayout" Target="../diagrams/layout8.xml"/><Relationship Id="rId5" Type="http://schemas.openxmlformats.org/officeDocument/2006/relationships/diagramData" Target="../diagrams/data7.xml"/><Relationship Id="rId15" Type="http://schemas.openxmlformats.org/officeDocument/2006/relationships/diagramData" Target="../diagrams/data9.xml"/><Relationship Id="rId10" Type="http://schemas.openxmlformats.org/officeDocument/2006/relationships/diagramData" Target="../diagrams/data8.xml"/><Relationship Id="rId19" Type="http://schemas.microsoft.com/office/2007/relationships/diagramDrawing" Target="../diagrams/drawing9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7.xml"/><Relationship Id="rId14" Type="http://schemas.microsoft.com/office/2007/relationships/diagramDrawing" Target="../diagrams/drawing8.xml"/><Relationship Id="rId22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0.xml"/><Relationship Id="rId13" Type="http://schemas.openxmlformats.org/officeDocument/2006/relationships/diagramColors" Target="../diagrams/colors11.xml"/><Relationship Id="rId18" Type="http://schemas.openxmlformats.org/officeDocument/2006/relationships/diagramColors" Target="../diagrams/colors12.xml"/><Relationship Id="rId3" Type="http://schemas.openxmlformats.org/officeDocument/2006/relationships/audio" Target="../media/media6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10.xml"/><Relationship Id="rId12" Type="http://schemas.openxmlformats.org/officeDocument/2006/relationships/diagramQuickStyle" Target="../diagrams/quickStyle11.xml"/><Relationship Id="rId17" Type="http://schemas.openxmlformats.org/officeDocument/2006/relationships/diagramQuickStyle" Target="../diagrams/quickStyle12.xml"/><Relationship Id="rId2" Type="http://schemas.microsoft.com/office/2007/relationships/media" Target="../media/media6.m4a"/><Relationship Id="rId16" Type="http://schemas.openxmlformats.org/officeDocument/2006/relationships/diagramLayout" Target="../diagrams/layout12.xml"/><Relationship Id="rId20" Type="http://schemas.openxmlformats.org/officeDocument/2006/relationships/image" Target="../media/image3.png"/><Relationship Id="rId1" Type="http://schemas.openxmlformats.org/officeDocument/2006/relationships/tags" Target="../tags/tag6.xml"/><Relationship Id="rId6" Type="http://schemas.openxmlformats.org/officeDocument/2006/relationships/diagramLayout" Target="../diagrams/layout10.xml"/><Relationship Id="rId11" Type="http://schemas.openxmlformats.org/officeDocument/2006/relationships/diagramLayout" Target="../diagrams/layout11.xml"/><Relationship Id="rId5" Type="http://schemas.openxmlformats.org/officeDocument/2006/relationships/diagramData" Target="../diagrams/data10.xml"/><Relationship Id="rId15" Type="http://schemas.openxmlformats.org/officeDocument/2006/relationships/diagramData" Target="../diagrams/data12.xml"/><Relationship Id="rId10" Type="http://schemas.openxmlformats.org/officeDocument/2006/relationships/diagramData" Target="../diagrams/data11.xml"/><Relationship Id="rId19" Type="http://schemas.microsoft.com/office/2007/relationships/diagramDrawing" Target="../diagrams/drawing12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0.xml"/><Relationship Id="rId14" Type="http://schemas.microsoft.com/office/2007/relationships/diagramDrawing" Target="../diagrams/drawing11.xml"/><Relationship Id="rId22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3.xml"/><Relationship Id="rId13" Type="http://schemas.openxmlformats.org/officeDocument/2006/relationships/diagramColors" Target="../diagrams/colors14.xml"/><Relationship Id="rId18" Type="http://schemas.openxmlformats.org/officeDocument/2006/relationships/diagramColors" Target="../diagrams/colors15.xml"/><Relationship Id="rId3" Type="http://schemas.openxmlformats.org/officeDocument/2006/relationships/audio" Target="../media/media7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13.xml"/><Relationship Id="rId12" Type="http://schemas.openxmlformats.org/officeDocument/2006/relationships/diagramQuickStyle" Target="../diagrams/quickStyle14.xml"/><Relationship Id="rId17" Type="http://schemas.openxmlformats.org/officeDocument/2006/relationships/diagramQuickStyle" Target="../diagrams/quickStyle15.xml"/><Relationship Id="rId2" Type="http://schemas.microsoft.com/office/2007/relationships/media" Target="../media/media7.m4a"/><Relationship Id="rId16" Type="http://schemas.openxmlformats.org/officeDocument/2006/relationships/diagramLayout" Target="../diagrams/layout15.xml"/><Relationship Id="rId20" Type="http://schemas.openxmlformats.org/officeDocument/2006/relationships/image" Target="../media/image3.png"/><Relationship Id="rId1" Type="http://schemas.openxmlformats.org/officeDocument/2006/relationships/tags" Target="../tags/tag7.xml"/><Relationship Id="rId6" Type="http://schemas.openxmlformats.org/officeDocument/2006/relationships/diagramLayout" Target="../diagrams/layout13.xml"/><Relationship Id="rId11" Type="http://schemas.openxmlformats.org/officeDocument/2006/relationships/diagramLayout" Target="../diagrams/layout14.xml"/><Relationship Id="rId5" Type="http://schemas.openxmlformats.org/officeDocument/2006/relationships/diagramData" Target="../diagrams/data13.xml"/><Relationship Id="rId15" Type="http://schemas.openxmlformats.org/officeDocument/2006/relationships/diagramData" Target="../diagrams/data15.xml"/><Relationship Id="rId10" Type="http://schemas.openxmlformats.org/officeDocument/2006/relationships/diagramData" Target="../diagrams/data14.xml"/><Relationship Id="rId19" Type="http://schemas.microsoft.com/office/2007/relationships/diagramDrawing" Target="../diagrams/drawing15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3.xml"/><Relationship Id="rId14" Type="http://schemas.microsoft.com/office/2007/relationships/diagramDrawing" Target="../diagrams/drawing14.xml"/><Relationship Id="rId22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6.xml"/><Relationship Id="rId13" Type="http://schemas.openxmlformats.org/officeDocument/2006/relationships/diagramColors" Target="../diagrams/colors17.xml"/><Relationship Id="rId18" Type="http://schemas.openxmlformats.org/officeDocument/2006/relationships/diagramColors" Target="../diagrams/colors18.xml"/><Relationship Id="rId3" Type="http://schemas.openxmlformats.org/officeDocument/2006/relationships/audio" Target="../media/media8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16.xml"/><Relationship Id="rId12" Type="http://schemas.openxmlformats.org/officeDocument/2006/relationships/diagramQuickStyle" Target="../diagrams/quickStyle17.xml"/><Relationship Id="rId17" Type="http://schemas.openxmlformats.org/officeDocument/2006/relationships/diagramQuickStyle" Target="../diagrams/quickStyle18.xml"/><Relationship Id="rId2" Type="http://schemas.microsoft.com/office/2007/relationships/media" Target="../media/media8.m4a"/><Relationship Id="rId16" Type="http://schemas.openxmlformats.org/officeDocument/2006/relationships/diagramLayout" Target="../diagrams/layout18.xml"/><Relationship Id="rId20" Type="http://schemas.openxmlformats.org/officeDocument/2006/relationships/image" Target="../media/image3.png"/><Relationship Id="rId1" Type="http://schemas.openxmlformats.org/officeDocument/2006/relationships/tags" Target="../tags/tag8.xml"/><Relationship Id="rId6" Type="http://schemas.openxmlformats.org/officeDocument/2006/relationships/diagramLayout" Target="../diagrams/layout16.xml"/><Relationship Id="rId11" Type="http://schemas.openxmlformats.org/officeDocument/2006/relationships/diagramLayout" Target="../diagrams/layout17.xml"/><Relationship Id="rId5" Type="http://schemas.openxmlformats.org/officeDocument/2006/relationships/diagramData" Target="../diagrams/data16.xml"/><Relationship Id="rId15" Type="http://schemas.openxmlformats.org/officeDocument/2006/relationships/diagramData" Target="../diagrams/data18.xml"/><Relationship Id="rId10" Type="http://schemas.openxmlformats.org/officeDocument/2006/relationships/diagramData" Target="../diagrams/data17.xml"/><Relationship Id="rId19" Type="http://schemas.microsoft.com/office/2007/relationships/diagramDrawing" Target="../diagrams/drawing18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6.xml"/><Relationship Id="rId14" Type="http://schemas.microsoft.com/office/2007/relationships/diagramDrawing" Target="../diagrams/drawing17.xml"/><Relationship Id="rId22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19.xml"/><Relationship Id="rId13" Type="http://schemas.openxmlformats.org/officeDocument/2006/relationships/diagramColors" Target="../diagrams/colors20.xml"/><Relationship Id="rId18" Type="http://schemas.openxmlformats.org/officeDocument/2006/relationships/diagramColors" Target="../diagrams/colors21.xml"/><Relationship Id="rId3" Type="http://schemas.openxmlformats.org/officeDocument/2006/relationships/audio" Target="../media/media9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19.xml"/><Relationship Id="rId12" Type="http://schemas.openxmlformats.org/officeDocument/2006/relationships/diagramQuickStyle" Target="../diagrams/quickStyle20.xml"/><Relationship Id="rId17" Type="http://schemas.openxmlformats.org/officeDocument/2006/relationships/diagramQuickStyle" Target="../diagrams/quickStyle21.xml"/><Relationship Id="rId2" Type="http://schemas.microsoft.com/office/2007/relationships/media" Target="../media/media9.m4a"/><Relationship Id="rId16" Type="http://schemas.openxmlformats.org/officeDocument/2006/relationships/diagramLayout" Target="../diagrams/layout21.xml"/><Relationship Id="rId20" Type="http://schemas.openxmlformats.org/officeDocument/2006/relationships/image" Target="../media/image3.png"/><Relationship Id="rId1" Type="http://schemas.openxmlformats.org/officeDocument/2006/relationships/tags" Target="../tags/tag9.xml"/><Relationship Id="rId6" Type="http://schemas.openxmlformats.org/officeDocument/2006/relationships/diagramLayout" Target="../diagrams/layout19.xml"/><Relationship Id="rId11" Type="http://schemas.openxmlformats.org/officeDocument/2006/relationships/diagramLayout" Target="../diagrams/layout20.xml"/><Relationship Id="rId5" Type="http://schemas.openxmlformats.org/officeDocument/2006/relationships/diagramData" Target="../diagrams/data19.xml"/><Relationship Id="rId15" Type="http://schemas.openxmlformats.org/officeDocument/2006/relationships/diagramData" Target="../diagrams/data21.xml"/><Relationship Id="rId10" Type="http://schemas.openxmlformats.org/officeDocument/2006/relationships/diagramData" Target="../diagrams/data20.xml"/><Relationship Id="rId19" Type="http://schemas.microsoft.com/office/2007/relationships/diagramDrawing" Target="../diagrams/drawing21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19.xml"/><Relationship Id="rId14" Type="http://schemas.microsoft.com/office/2007/relationships/diagramDrawing" Target="../diagrams/drawing20.xml"/><Relationship Id="rId22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2.xml"/><Relationship Id="rId3" Type="http://schemas.openxmlformats.org/officeDocument/2006/relationships/audio" Target="../media/media10.m4a"/><Relationship Id="rId7" Type="http://schemas.openxmlformats.org/officeDocument/2006/relationships/diagramQuickStyle" Target="../diagrams/quickStyle22.xml"/><Relationship Id="rId12" Type="http://schemas.openxmlformats.org/officeDocument/2006/relationships/image" Target="../media/image4.png"/><Relationship Id="rId2" Type="http://schemas.microsoft.com/office/2007/relationships/media" Target="../media/media10.m4a"/><Relationship Id="rId1" Type="http://schemas.openxmlformats.org/officeDocument/2006/relationships/tags" Target="../tags/tag10.xml"/><Relationship Id="rId6" Type="http://schemas.openxmlformats.org/officeDocument/2006/relationships/diagramLayout" Target="../diagrams/layout22.xml"/><Relationship Id="rId11" Type="http://schemas.microsoft.com/office/2007/relationships/hdphoto" Target="../media/hdphoto1.wdp"/><Relationship Id="rId5" Type="http://schemas.openxmlformats.org/officeDocument/2006/relationships/diagramData" Target="../diagrams/data22.xml"/><Relationship Id="rId10" Type="http://schemas.openxmlformats.org/officeDocument/2006/relationships/image" Target="../media/image3.png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22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3.xml"/><Relationship Id="rId13" Type="http://schemas.openxmlformats.org/officeDocument/2006/relationships/diagramColors" Target="../diagrams/colors24.xml"/><Relationship Id="rId3" Type="http://schemas.openxmlformats.org/officeDocument/2006/relationships/audio" Target="../media/media11.m4a"/><Relationship Id="rId7" Type="http://schemas.openxmlformats.org/officeDocument/2006/relationships/diagramQuickStyle" Target="../diagrams/quickStyle23.xml"/><Relationship Id="rId12" Type="http://schemas.openxmlformats.org/officeDocument/2006/relationships/diagramQuickStyle" Target="../diagrams/quickStyle24.xml"/><Relationship Id="rId17" Type="http://schemas.openxmlformats.org/officeDocument/2006/relationships/image" Target="../media/image4.png"/><Relationship Id="rId2" Type="http://schemas.microsoft.com/office/2007/relationships/media" Target="../media/media11.m4a"/><Relationship Id="rId16" Type="http://schemas.microsoft.com/office/2007/relationships/hdphoto" Target="../media/hdphoto1.wdp"/><Relationship Id="rId1" Type="http://schemas.openxmlformats.org/officeDocument/2006/relationships/tags" Target="../tags/tag11.xml"/><Relationship Id="rId6" Type="http://schemas.openxmlformats.org/officeDocument/2006/relationships/diagramLayout" Target="../diagrams/layout23.xml"/><Relationship Id="rId11" Type="http://schemas.openxmlformats.org/officeDocument/2006/relationships/diagramLayout" Target="../diagrams/layout24.xml"/><Relationship Id="rId5" Type="http://schemas.openxmlformats.org/officeDocument/2006/relationships/diagramData" Target="../diagrams/data23.xml"/><Relationship Id="rId15" Type="http://schemas.openxmlformats.org/officeDocument/2006/relationships/image" Target="../media/image3.png"/><Relationship Id="rId10" Type="http://schemas.openxmlformats.org/officeDocument/2006/relationships/diagramData" Target="../diagrams/data24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23.xml"/><Relationship Id="rId14" Type="http://schemas.microsoft.com/office/2007/relationships/diagramDrawing" Target="../diagrams/drawing24.xml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5.xml"/><Relationship Id="rId13" Type="http://schemas.openxmlformats.org/officeDocument/2006/relationships/diagramColors" Target="../diagrams/colors26.xml"/><Relationship Id="rId18" Type="http://schemas.openxmlformats.org/officeDocument/2006/relationships/diagramColors" Target="../diagrams/colors27.xml"/><Relationship Id="rId3" Type="http://schemas.openxmlformats.org/officeDocument/2006/relationships/audio" Target="../media/media12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25.xml"/><Relationship Id="rId12" Type="http://schemas.openxmlformats.org/officeDocument/2006/relationships/diagramQuickStyle" Target="../diagrams/quickStyle26.xml"/><Relationship Id="rId17" Type="http://schemas.openxmlformats.org/officeDocument/2006/relationships/diagramQuickStyle" Target="../diagrams/quickStyle27.xml"/><Relationship Id="rId2" Type="http://schemas.microsoft.com/office/2007/relationships/media" Target="../media/media12.m4a"/><Relationship Id="rId16" Type="http://schemas.openxmlformats.org/officeDocument/2006/relationships/diagramLayout" Target="../diagrams/layout27.xml"/><Relationship Id="rId20" Type="http://schemas.openxmlformats.org/officeDocument/2006/relationships/image" Target="../media/image3.png"/><Relationship Id="rId1" Type="http://schemas.openxmlformats.org/officeDocument/2006/relationships/tags" Target="../tags/tag12.xml"/><Relationship Id="rId6" Type="http://schemas.openxmlformats.org/officeDocument/2006/relationships/diagramLayout" Target="../diagrams/layout25.xml"/><Relationship Id="rId11" Type="http://schemas.openxmlformats.org/officeDocument/2006/relationships/diagramLayout" Target="../diagrams/layout26.xml"/><Relationship Id="rId5" Type="http://schemas.openxmlformats.org/officeDocument/2006/relationships/diagramData" Target="../diagrams/data25.xml"/><Relationship Id="rId15" Type="http://schemas.openxmlformats.org/officeDocument/2006/relationships/diagramData" Target="../diagrams/data27.xml"/><Relationship Id="rId10" Type="http://schemas.openxmlformats.org/officeDocument/2006/relationships/diagramData" Target="../diagrams/data26.xml"/><Relationship Id="rId19" Type="http://schemas.microsoft.com/office/2007/relationships/diagramDrawing" Target="../diagrams/drawing27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25.xml"/><Relationship Id="rId14" Type="http://schemas.microsoft.com/office/2007/relationships/diagramDrawing" Target="../diagrams/drawing26.xml"/><Relationship Id="rId22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28.xml"/><Relationship Id="rId13" Type="http://schemas.openxmlformats.org/officeDocument/2006/relationships/diagramColors" Target="../diagrams/colors29.xml"/><Relationship Id="rId18" Type="http://schemas.openxmlformats.org/officeDocument/2006/relationships/diagramColors" Target="../diagrams/colors30.xml"/><Relationship Id="rId3" Type="http://schemas.openxmlformats.org/officeDocument/2006/relationships/audio" Target="../media/media13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28.xml"/><Relationship Id="rId12" Type="http://schemas.openxmlformats.org/officeDocument/2006/relationships/diagramQuickStyle" Target="../diagrams/quickStyle29.xml"/><Relationship Id="rId17" Type="http://schemas.openxmlformats.org/officeDocument/2006/relationships/diagramQuickStyle" Target="../diagrams/quickStyle30.xml"/><Relationship Id="rId2" Type="http://schemas.microsoft.com/office/2007/relationships/media" Target="../media/media13.m4a"/><Relationship Id="rId16" Type="http://schemas.openxmlformats.org/officeDocument/2006/relationships/diagramLayout" Target="../diagrams/layout30.xml"/><Relationship Id="rId20" Type="http://schemas.openxmlformats.org/officeDocument/2006/relationships/image" Target="../media/image3.png"/><Relationship Id="rId1" Type="http://schemas.openxmlformats.org/officeDocument/2006/relationships/tags" Target="../tags/tag13.xml"/><Relationship Id="rId6" Type="http://schemas.openxmlformats.org/officeDocument/2006/relationships/diagramLayout" Target="../diagrams/layout28.xml"/><Relationship Id="rId11" Type="http://schemas.openxmlformats.org/officeDocument/2006/relationships/diagramLayout" Target="../diagrams/layout29.xml"/><Relationship Id="rId5" Type="http://schemas.openxmlformats.org/officeDocument/2006/relationships/diagramData" Target="../diagrams/data28.xml"/><Relationship Id="rId15" Type="http://schemas.openxmlformats.org/officeDocument/2006/relationships/diagramData" Target="../diagrams/data30.xml"/><Relationship Id="rId10" Type="http://schemas.openxmlformats.org/officeDocument/2006/relationships/diagramData" Target="../diagrams/data29.xml"/><Relationship Id="rId19" Type="http://schemas.microsoft.com/office/2007/relationships/diagramDrawing" Target="../diagrams/drawing30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28.xml"/><Relationship Id="rId14" Type="http://schemas.microsoft.com/office/2007/relationships/diagramDrawing" Target="../diagrams/drawing29.xml"/><Relationship Id="rId22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1.xml"/><Relationship Id="rId13" Type="http://schemas.openxmlformats.org/officeDocument/2006/relationships/diagramColors" Target="../diagrams/colors32.xml"/><Relationship Id="rId18" Type="http://schemas.openxmlformats.org/officeDocument/2006/relationships/diagramColors" Target="../diagrams/colors33.xml"/><Relationship Id="rId3" Type="http://schemas.openxmlformats.org/officeDocument/2006/relationships/audio" Target="../media/media14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31.xml"/><Relationship Id="rId12" Type="http://schemas.openxmlformats.org/officeDocument/2006/relationships/diagramQuickStyle" Target="../diagrams/quickStyle32.xml"/><Relationship Id="rId17" Type="http://schemas.openxmlformats.org/officeDocument/2006/relationships/diagramQuickStyle" Target="../diagrams/quickStyle33.xml"/><Relationship Id="rId2" Type="http://schemas.microsoft.com/office/2007/relationships/media" Target="../media/media14.m4a"/><Relationship Id="rId16" Type="http://schemas.openxmlformats.org/officeDocument/2006/relationships/diagramLayout" Target="../diagrams/layout33.xml"/><Relationship Id="rId20" Type="http://schemas.openxmlformats.org/officeDocument/2006/relationships/image" Target="../media/image3.png"/><Relationship Id="rId1" Type="http://schemas.openxmlformats.org/officeDocument/2006/relationships/tags" Target="../tags/tag14.xml"/><Relationship Id="rId6" Type="http://schemas.openxmlformats.org/officeDocument/2006/relationships/diagramLayout" Target="../diagrams/layout31.xml"/><Relationship Id="rId11" Type="http://schemas.openxmlformats.org/officeDocument/2006/relationships/diagramLayout" Target="../diagrams/layout32.xml"/><Relationship Id="rId5" Type="http://schemas.openxmlformats.org/officeDocument/2006/relationships/diagramData" Target="../diagrams/data31.xml"/><Relationship Id="rId15" Type="http://schemas.openxmlformats.org/officeDocument/2006/relationships/diagramData" Target="../diagrams/data33.xml"/><Relationship Id="rId10" Type="http://schemas.openxmlformats.org/officeDocument/2006/relationships/diagramData" Target="../diagrams/data32.xml"/><Relationship Id="rId19" Type="http://schemas.microsoft.com/office/2007/relationships/diagramDrawing" Target="../diagrams/drawing33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31.xml"/><Relationship Id="rId14" Type="http://schemas.microsoft.com/office/2007/relationships/diagramDrawing" Target="../diagrams/drawing32.xml"/><Relationship Id="rId22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4.xml"/><Relationship Id="rId13" Type="http://schemas.openxmlformats.org/officeDocument/2006/relationships/diagramColors" Target="../diagrams/colors35.xml"/><Relationship Id="rId3" Type="http://schemas.openxmlformats.org/officeDocument/2006/relationships/audio" Target="../media/media15.m4a"/><Relationship Id="rId7" Type="http://schemas.openxmlformats.org/officeDocument/2006/relationships/diagramQuickStyle" Target="../diagrams/quickStyle34.xml"/><Relationship Id="rId12" Type="http://schemas.openxmlformats.org/officeDocument/2006/relationships/diagramQuickStyle" Target="../diagrams/quickStyle35.xml"/><Relationship Id="rId2" Type="http://schemas.microsoft.com/office/2007/relationships/media" Target="../media/media15.m4a"/><Relationship Id="rId1" Type="http://schemas.openxmlformats.org/officeDocument/2006/relationships/tags" Target="../tags/tag15.xml"/><Relationship Id="rId6" Type="http://schemas.openxmlformats.org/officeDocument/2006/relationships/diagramLayout" Target="../diagrams/layout34.xml"/><Relationship Id="rId11" Type="http://schemas.openxmlformats.org/officeDocument/2006/relationships/diagramLayout" Target="../diagrams/layout35.xml"/><Relationship Id="rId5" Type="http://schemas.openxmlformats.org/officeDocument/2006/relationships/diagramData" Target="../diagrams/data34.xml"/><Relationship Id="rId15" Type="http://schemas.openxmlformats.org/officeDocument/2006/relationships/image" Target="../media/image4.png"/><Relationship Id="rId10" Type="http://schemas.openxmlformats.org/officeDocument/2006/relationships/diagramData" Target="../diagrams/data35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34.xml"/><Relationship Id="rId14" Type="http://schemas.microsoft.com/office/2007/relationships/diagramDrawing" Target="../diagrams/drawing35.xml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6.xml"/><Relationship Id="rId13" Type="http://schemas.openxmlformats.org/officeDocument/2006/relationships/diagramColors" Target="../diagrams/colors37.xml"/><Relationship Id="rId3" Type="http://schemas.openxmlformats.org/officeDocument/2006/relationships/audio" Target="../media/media16.m4a"/><Relationship Id="rId7" Type="http://schemas.openxmlformats.org/officeDocument/2006/relationships/diagramQuickStyle" Target="../diagrams/quickStyle36.xml"/><Relationship Id="rId12" Type="http://schemas.openxmlformats.org/officeDocument/2006/relationships/diagramQuickStyle" Target="../diagrams/quickStyle37.xml"/><Relationship Id="rId17" Type="http://schemas.openxmlformats.org/officeDocument/2006/relationships/image" Target="../media/image4.png"/><Relationship Id="rId2" Type="http://schemas.microsoft.com/office/2007/relationships/media" Target="../media/media16.m4a"/><Relationship Id="rId16" Type="http://schemas.microsoft.com/office/2007/relationships/hdphoto" Target="../media/hdphoto1.wdp"/><Relationship Id="rId1" Type="http://schemas.openxmlformats.org/officeDocument/2006/relationships/tags" Target="../tags/tag16.xml"/><Relationship Id="rId6" Type="http://schemas.openxmlformats.org/officeDocument/2006/relationships/diagramLayout" Target="../diagrams/layout36.xml"/><Relationship Id="rId11" Type="http://schemas.openxmlformats.org/officeDocument/2006/relationships/diagramLayout" Target="../diagrams/layout37.xml"/><Relationship Id="rId5" Type="http://schemas.openxmlformats.org/officeDocument/2006/relationships/diagramData" Target="../diagrams/data36.xml"/><Relationship Id="rId15" Type="http://schemas.openxmlformats.org/officeDocument/2006/relationships/image" Target="../media/image3.png"/><Relationship Id="rId10" Type="http://schemas.openxmlformats.org/officeDocument/2006/relationships/diagramData" Target="../diagrams/data37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36.xml"/><Relationship Id="rId14" Type="http://schemas.microsoft.com/office/2007/relationships/diagramDrawing" Target="../diagrams/drawing37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38.xml"/><Relationship Id="rId13" Type="http://schemas.openxmlformats.org/officeDocument/2006/relationships/diagramColors" Target="../diagrams/colors39.xml"/><Relationship Id="rId18" Type="http://schemas.openxmlformats.org/officeDocument/2006/relationships/diagramColors" Target="../diagrams/colors40.xml"/><Relationship Id="rId3" Type="http://schemas.openxmlformats.org/officeDocument/2006/relationships/audio" Target="../media/media17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38.xml"/><Relationship Id="rId12" Type="http://schemas.openxmlformats.org/officeDocument/2006/relationships/diagramQuickStyle" Target="../diagrams/quickStyle39.xml"/><Relationship Id="rId17" Type="http://schemas.openxmlformats.org/officeDocument/2006/relationships/diagramQuickStyle" Target="../diagrams/quickStyle40.xml"/><Relationship Id="rId2" Type="http://schemas.microsoft.com/office/2007/relationships/media" Target="../media/media17.m4a"/><Relationship Id="rId16" Type="http://schemas.openxmlformats.org/officeDocument/2006/relationships/diagramLayout" Target="../diagrams/layout40.xml"/><Relationship Id="rId20" Type="http://schemas.openxmlformats.org/officeDocument/2006/relationships/image" Target="../media/image3.png"/><Relationship Id="rId1" Type="http://schemas.openxmlformats.org/officeDocument/2006/relationships/tags" Target="../tags/tag17.xml"/><Relationship Id="rId6" Type="http://schemas.openxmlformats.org/officeDocument/2006/relationships/diagramLayout" Target="../diagrams/layout38.xml"/><Relationship Id="rId11" Type="http://schemas.openxmlformats.org/officeDocument/2006/relationships/diagramLayout" Target="../diagrams/layout39.xml"/><Relationship Id="rId5" Type="http://schemas.openxmlformats.org/officeDocument/2006/relationships/diagramData" Target="../diagrams/data38.xml"/><Relationship Id="rId15" Type="http://schemas.openxmlformats.org/officeDocument/2006/relationships/diagramData" Target="../diagrams/data40.xml"/><Relationship Id="rId10" Type="http://schemas.openxmlformats.org/officeDocument/2006/relationships/diagramData" Target="../diagrams/data39.xml"/><Relationship Id="rId19" Type="http://schemas.microsoft.com/office/2007/relationships/diagramDrawing" Target="../diagrams/drawing40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38.xml"/><Relationship Id="rId14" Type="http://schemas.microsoft.com/office/2007/relationships/diagramDrawing" Target="../diagrams/drawing39.xml"/><Relationship Id="rId22" Type="http://schemas.openxmlformats.org/officeDocument/2006/relationships/image" Target="../media/image4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1.xml"/><Relationship Id="rId13" Type="http://schemas.openxmlformats.org/officeDocument/2006/relationships/diagramColors" Target="../diagrams/colors42.xml"/><Relationship Id="rId18" Type="http://schemas.openxmlformats.org/officeDocument/2006/relationships/diagramColors" Target="../diagrams/colors43.xml"/><Relationship Id="rId3" Type="http://schemas.openxmlformats.org/officeDocument/2006/relationships/audio" Target="../media/media18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41.xml"/><Relationship Id="rId12" Type="http://schemas.openxmlformats.org/officeDocument/2006/relationships/diagramQuickStyle" Target="../diagrams/quickStyle42.xml"/><Relationship Id="rId17" Type="http://schemas.openxmlformats.org/officeDocument/2006/relationships/diagramQuickStyle" Target="../diagrams/quickStyle43.xml"/><Relationship Id="rId2" Type="http://schemas.microsoft.com/office/2007/relationships/media" Target="../media/media18.m4a"/><Relationship Id="rId16" Type="http://schemas.openxmlformats.org/officeDocument/2006/relationships/diagramLayout" Target="../diagrams/layout43.xml"/><Relationship Id="rId20" Type="http://schemas.openxmlformats.org/officeDocument/2006/relationships/image" Target="../media/image3.png"/><Relationship Id="rId1" Type="http://schemas.openxmlformats.org/officeDocument/2006/relationships/tags" Target="../tags/tag18.xml"/><Relationship Id="rId6" Type="http://schemas.openxmlformats.org/officeDocument/2006/relationships/diagramLayout" Target="../diagrams/layout41.xml"/><Relationship Id="rId11" Type="http://schemas.openxmlformats.org/officeDocument/2006/relationships/diagramLayout" Target="../diagrams/layout42.xml"/><Relationship Id="rId5" Type="http://schemas.openxmlformats.org/officeDocument/2006/relationships/diagramData" Target="../diagrams/data41.xml"/><Relationship Id="rId15" Type="http://schemas.openxmlformats.org/officeDocument/2006/relationships/diagramData" Target="../diagrams/data43.xml"/><Relationship Id="rId10" Type="http://schemas.openxmlformats.org/officeDocument/2006/relationships/diagramData" Target="../diagrams/data42.xml"/><Relationship Id="rId19" Type="http://schemas.microsoft.com/office/2007/relationships/diagramDrawing" Target="../diagrams/drawing43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41.xml"/><Relationship Id="rId14" Type="http://schemas.microsoft.com/office/2007/relationships/diagramDrawing" Target="../diagrams/drawing42.xml"/><Relationship Id="rId22" Type="http://schemas.openxmlformats.org/officeDocument/2006/relationships/image" Target="../media/image4.png"/></Relationships>
</file>

<file path=ppt/slides/_rels/slide1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4.xml"/><Relationship Id="rId13" Type="http://schemas.openxmlformats.org/officeDocument/2006/relationships/diagramColors" Target="../diagrams/colors45.xml"/><Relationship Id="rId18" Type="http://schemas.openxmlformats.org/officeDocument/2006/relationships/diagramColors" Target="../diagrams/colors46.xml"/><Relationship Id="rId3" Type="http://schemas.openxmlformats.org/officeDocument/2006/relationships/audio" Target="../media/media19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44.xml"/><Relationship Id="rId12" Type="http://schemas.openxmlformats.org/officeDocument/2006/relationships/diagramQuickStyle" Target="../diagrams/quickStyle45.xml"/><Relationship Id="rId17" Type="http://schemas.openxmlformats.org/officeDocument/2006/relationships/diagramQuickStyle" Target="../diagrams/quickStyle46.xml"/><Relationship Id="rId2" Type="http://schemas.microsoft.com/office/2007/relationships/media" Target="../media/media19.m4a"/><Relationship Id="rId16" Type="http://schemas.openxmlformats.org/officeDocument/2006/relationships/diagramLayout" Target="../diagrams/layout46.xml"/><Relationship Id="rId20" Type="http://schemas.openxmlformats.org/officeDocument/2006/relationships/image" Target="../media/image3.png"/><Relationship Id="rId1" Type="http://schemas.openxmlformats.org/officeDocument/2006/relationships/tags" Target="../tags/tag19.xml"/><Relationship Id="rId6" Type="http://schemas.openxmlformats.org/officeDocument/2006/relationships/diagramLayout" Target="../diagrams/layout44.xml"/><Relationship Id="rId11" Type="http://schemas.openxmlformats.org/officeDocument/2006/relationships/diagramLayout" Target="../diagrams/layout45.xml"/><Relationship Id="rId5" Type="http://schemas.openxmlformats.org/officeDocument/2006/relationships/diagramData" Target="../diagrams/data44.xml"/><Relationship Id="rId15" Type="http://schemas.openxmlformats.org/officeDocument/2006/relationships/diagramData" Target="../diagrams/data46.xml"/><Relationship Id="rId10" Type="http://schemas.openxmlformats.org/officeDocument/2006/relationships/diagramData" Target="../diagrams/data45.xml"/><Relationship Id="rId19" Type="http://schemas.microsoft.com/office/2007/relationships/diagramDrawing" Target="../diagrams/drawing46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44.xml"/><Relationship Id="rId14" Type="http://schemas.microsoft.com/office/2007/relationships/diagramDrawing" Target="../diagrams/drawing45.xml"/><Relationship Id="rId22" Type="http://schemas.openxmlformats.org/officeDocument/2006/relationships/image" Target="../media/image4.png"/></Relationships>
</file>

<file path=ppt/slides/_rels/slide2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7.xml"/><Relationship Id="rId13" Type="http://schemas.openxmlformats.org/officeDocument/2006/relationships/diagramColors" Target="../diagrams/colors48.xml"/><Relationship Id="rId3" Type="http://schemas.openxmlformats.org/officeDocument/2006/relationships/audio" Target="../media/media20.m4a"/><Relationship Id="rId7" Type="http://schemas.openxmlformats.org/officeDocument/2006/relationships/diagramQuickStyle" Target="../diagrams/quickStyle47.xml"/><Relationship Id="rId12" Type="http://schemas.openxmlformats.org/officeDocument/2006/relationships/diagramQuickStyle" Target="../diagrams/quickStyle48.xml"/><Relationship Id="rId17" Type="http://schemas.openxmlformats.org/officeDocument/2006/relationships/image" Target="../media/image4.png"/><Relationship Id="rId2" Type="http://schemas.microsoft.com/office/2007/relationships/media" Target="../media/media20.m4a"/><Relationship Id="rId16" Type="http://schemas.microsoft.com/office/2007/relationships/hdphoto" Target="../media/hdphoto1.wdp"/><Relationship Id="rId1" Type="http://schemas.openxmlformats.org/officeDocument/2006/relationships/tags" Target="../tags/tag20.xml"/><Relationship Id="rId6" Type="http://schemas.openxmlformats.org/officeDocument/2006/relationships/diagramLayout" Target="../diagrams/layout47.xml"/><Relationship Id="rId11" Type="http://schemas.openxmlformats.org/officeDocument/2006/relationships/diagramLayout" Target="../diagrams/layout48.xml"/><Relationship Id="rId5" Type="http://schemas.openxmlformats.org/officeDocument/2006/relationships/diagramData" Target="../diagrams/data47.xml"/><Relationship Id="rId15" Type="http://schemas.openxmlformats.org/officeDocument/2006/relationships/image" Target="../media/image3.png"/><Relationship Id="rId10" Type="http://schemas.openxmlformats.org/officeDocument/2006/relationships/diagramData" Target="../diagrams/data48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47.xml"/><Relationship Id="rId14" Type="http://schemas.microsoft.com/office/2007/relationships/diagramDrawing" Target="../diagrams/drawing48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49.xml"/><Relationship Id="rId13" Type="http://schemas.openxmlformats.org/officeDocument/2006/relationships/diagramColors" Target="../diagrams/colors50.xml"/><Relationship Id="rId3" Type="http://schemas.openxmlformats.org/officeDocument/2006/relationships/audio" Target="../media/media21.m4a"/><Relationship Id="rId7" Type="http://schemas.openxmlformats.org/officeDocument/2006/relationships/diagramQuickStyle" Target="../diagrams/quickStyle49.xml"/><Relationship Id="rId12" Type="http://schemas.openxmlformats.org/officeDocument/2006/relationships/diagramQuickStyle" Target="../diagrams/quickStyle50.xml"/><Relationship Id="rId17" Type="http://schemas.openxmlformats.org/officeDocument/2006/relationships/image" Target="../media/image4.png"/><Relationship Id="rId2" Type="http://schemas.microsoft.com/office/2007/relationships/media" Target="../media/media21.m4a"/><Relationship Id="rId16" Type="http://schemas.microsoft.com/office/2007/relationships/hdphoto" Target="../media/hdphoto1.wdp"/><Relationship Id="rId1" Type="http://schemas.openxmlformats.org/officeDocument/2006/relationships/tags" Target="../tags/tag21.xml"/><Relationship Id="rId6" Type="http://schemas.openxmlformats.org/officeDocument/2006/relationships/diagramLayout" Target="../diagrams/layout49.xml"/><Relationship Id="rId11" Type="http://schemas.openxmlformats.org/officeDocument/2006/relationships/diagramLayout" Target="../diagrams/layout50.xml"/><Relationship Id="rId5" Type="http://schemas.openxmlformats.org/officeDocument/2006/relationships/diagramData" Target="../diagrams/data49.xml"/><Relationship Id="rId15" Type="http://schemas.openxmlformats.org/officeDocument/2006/relationships/image" Target="../media/image3.png"/><Relationship Id="rId10" Type="http://schemas.openxmlformats.org/officeDocument/2006/relationships/diagramData" Target="../diagrams/data50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49.xml"/><Relationship Id="rId14" Type="http://schemas.microsoft.com/office/2007/relationships/diagramDrawing" Target="../diagrams/drawing50.xml"/></Relationships>
</file>

<file path=ppt/slides/_rels/slide2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1.xml"/><Relationship Id="rId13" Type="http://schemas.openxmlformats.org/officeDocument/2006/relationships/diagramColors" Target="../diagrams/colors52.xml"/><Relationship Id="rId3" Type="http://schemas.openxmlformats.org/officeDocument/2006/relationships/audio" Target="../media/media22.m4a"/><Relationship Id="rId7" Type="http://schemas.openxmlformats.org/officeDocument/2006/relationships/diagramQuickStyle" Target="../diagrams/quickStyle51.xml"/><Relationship Id="rId12" Type="http://schemas.openxmlformats.org/officeDocument/2006/relationships/diagramQuickStyle" Target="../diagrams/quickStyle52.xml"/><Relationship Id="rId17" Type="http://schemas.openxmlformats.org/officeDocument/2006/relationships/image" Target="../media/image4.png"/><Relationship Id="rId2" Type="http://schemas.microsoft.com/office/2007/relationships/media" Target="../media/media22.m4a"/><Relationship Id="rId16" Type="http://schemas.microsoft.com/office/2007/relationships/hdphoto" Target="../media/hdphoto1.wdp"/><Relationship Id="rId1" Type="http://schemas.openxmlformats.org/officeDocument/2006/relationships/tags" Target="../tags/tag22.xml"/><Relationship Id="rId6" Type="http://schemas.openxmlformats.org/officeDocument/2006/relationships/diagramLayout" Target="../diagrams/layout51.xml"/><Relationship Id="rId11" Type="http://schemas.openxmlformats.org/officeDocument/2006/relationships/diagramLayout" Target="../diagrams/layout52.xml"/><Relationship Id="rId5" Type="http://schemas.openxmlformats.org/officeDocument/2006/relationships/diagramData" Target="../diagrams/data51.xml"/><Relationship Id="rId15" Type="http://schemas.openxmlformats.org/officeDocument/2006/relationships/image" Target="../media/image3.png"/><Relationship Id="rId10" Type="http://schemas.openxmlformats.org/officeDocument/2006/relationships/diagramData" Target="../diagrams/data52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51.xml"/><Relationship Id="rId14" Type="http://schemas.microsoft.com/office/2007/relationships/diagramDrawing" Target="../diagrams/drawing52.xml"/></Relationships>
</file>

<file path=ppt/slides/_rels/slide2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3.xml"/><Relationship Id="rId13" Type="http://schemas.openxmlformats.org/officeDocument/2006/relationships/diagramColors" Target="../diagrams/colors54.xml"/><Relationship Id="rId3" Type="http://schemas.openxmlformats.org/officeDocument/2006/relationships/audio" Target="../media/media23.m4a"/><Relationship Id="rId7" Type="http://schemas.openxmlformats.org/officeDocument/2006/relationships/diagramQuickStyle" Target="../diagrams/quickStyle53.xml"/><Relationship Id="rId12" Type="http://schemas.openxmlformats.org/officeDocument/2006/relationships/diagramQuickStyle" Target="../diagrams/quickStyle54.xml"/><Relationship Id="rId17" Type="http://schemas.openxmlformats.org/officeDocument/2006/relationships/image" Target="../media/image4.png"/><Relationship Id="rId2" Type="http://schemas.microsoft.com/office/2007/relationships/media" Target="../media/media23.m4a"/><Relationship Id="rId16" Type="http://schemas.microsoft.com/office/2007/relationships/hdphoto" Target="../media/hdphoto1.wdp"/><Relationship Id="rId1" Type="http://schemas.openxmlformats.org/officeDocument/2006/relationships/tags" Target="../tags/tag23.xml"/><Relationship Id="rId6" Type="http://schemas.openxmlformats.org/officeDocument/2006/relationships/diagramLayout" Target="../diagrams/layout53.xml"/><Relationship Id="rId11" Type="http://schemas.openxmlformats.org/officeDocument/2006/relationships/diagramLayout" Target="../diagrams/layout54.xml"/><Relationship Id="rId5" Type="http://schemas.openxmlformats.org/officeDocument/2006/relationships/diagramData" Target="../diagrams/data53.xml"/><Relationship Id="rId15" Type="http://schemas.openxmlformats.org/officeDocument/2006/relationships/image" Target="../media/image3.png"/><Relationship Id="rId10" Type="http://schemas.openxmlformats.org/officeDocument/2006/relationships/diagramData" Target="../diagrams/data54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53.xml"/><Relationship Id="rId14" Type="http://schemas.microsoft.com/office/2007/relationships/diagramDrawing" Target="../diagrams/drawing54.xml"/></Relationships>
</file>

<file path=ppt/slides/_rels/slide2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5.xml"/><Relationship Id="rId13" Type="http://schemas.openxmlformats.org/officeDocument/2006/relationships/diagramColors" Target="../diagrams/colors56.xml"/><Relationship Id="rId18" Type="http://schemas.openxmlformats.org/officeDocument/2006/relationships/diagramColors" Target="../diagrams/colors57.xml"/><Relationship Id="rId3" Type="http://schemas.openxmlformats.org/officeDocument/2006/relationships/audio" Target="../media/media24.m4a"/><Relationship Id="rId21" Type="http://schemas.microsoft.com/office/2007/relationships/hdphoto" Target="../media/hdphoto1.wdp"/><Relationship Id="rId7" Type="http://schemas.openxmlformats.org/officeDocument/2006/relationships/diagramQuickStyle" Target="../diagrams/quickStyle55.xml"/><Relationship Id="rId12" Type="http://schemas.openxmlformats.org/officeDocument/2006/relationships/diagramQuickStyle" Target="../diagrams/quickStyle56.xml"/><Relationship Id="rId17" Type="http://schemas.openxmlformats.org/officeDocument/2006/relationships/diagramQuickStyle" Target="../diagrams/quickStyle57.xml"/><Relationship Id="rId2" Type="http://schemas.microsoft.com/office/2007/relationships/media" Target="../media/media24.m4a"/><Relationship Id="rId16" Type="http://schemas.openxmlformats.org/officeDocument/2006/relationships/diagramLayout" Target="../diagrams/layout57.xml"/><Relationship Id="rId20" Type="http://schemas.openxmlformats.org/officeDocument/2006/relationships/image" Target="../media/image3.png"/><Relationship Id="rId1" Type="http://schemas.openxmlformats.org/officeDocument/2006/relationships/tags" Target="../tags/tag24.xml"/><Relationship Id="rId6" Type="http://schemas.openxmlformats.org/officeDocument/2006/relationships/diagramLayout" Target="../diagrams/layout55.xml"/><Relationship Id="rId11" Type="http://schemas.openxmlformats.org/officeDocument/2006/relationships/diagramLayout" Target="../diagrams/layout56.xml"/><Relationship Id="rId5" Type="http://schemas.openxmlformats.org/officeDocument/2006/relationships/diagramData" Target="../diagrams/data55.xml"/><Relationship Id="rId15" Type="http://schemas.openxmlformats.org/officeDocument/2006/relationships/diagramData" Target="../diagrams/data57.xml"/><Relationship Id="rId10" Type="http://schemas.openxmlformats.org/officeDocument/2006/relationships/diagramData" Target="../diagrams/data56.xml"/><Relationship Id="rId19" Type="http://schemas.microsoft.com/office/2007/relationships/diagramDrawing" Target="../diagrams/drawing57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55.xml"/><Relationship Id="rId14" Type="http://schemas.microsoft.com/office/2007/relationships/diagramDrawing" Target="../diagrams/drawing56.xml"/><Relationship Id="rId22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58.xml"/><Relationship Id="rId13" Type="http://schemas.openxmlformats.org/officeDocument/2006/relationships/diagramColors" Target="../diagrams/colors59.xml"/><Relationship Id="rId3" Type="http://schemas.openxmlformats.org/officeDocument/2006/relationships/audio" Target="../media/media25.m4a"/><Relationship Id="rId7" Type="http://schemas.openxmlformats.org/officeDocument/2006/relationships/diagramQuickStyle" Target="../diagrams/quickStyle58.xml"/><Relationship Id="rId12" Type="http://schemas.openxmlformats.org/officeDocument/2006/relationships/diagramQuickStyle" Target="../diagrams/quickStyle59.xml"/><Relationship Id="rId17" Type="http://schemas.openxmlformats.org/officeDocument/2006/relationships/image" Target="../media/image4.png"/><Relationship Id="rId2" Type="http://schemas.microsoft.com/office/2007/relationships/media" Target="../media/media25.m4a"/><Relationship Id="rId16" Type="http://schemas.microsoft.com/office/2007/relationships/hdphoto" Target="../media/hdphoto1.wdp"/><Relationship Id="rId1" Type="http://schemas.openxmlformats.org/officeDocument/2006/relationships/tags" Target="../tags/tag25.xml"/><Relationship Id="rId6" Type="http://schemas.openxmlformats.org/officeDocument/2006/relationships/diagramLayout" Target="../diagrams/layout58.xml"/><Relationship Id="rId11" Type="http://schemas.openxmlformats.org/officeDocument/2006/relationships/diagramLayout" Target="../diagrams/layout59.xml"/><Relationship Id="rId5" Type="http://schemas.openxmlformats.org/officeDocument/2006/relationships/diagramData" Target="../diagrams/data58.xml"/><Relationship Id="rId15" Type="http://schemas.openxmlformats.org/officeDocument/2006/relationships/image" Target="../media/image3.png"/><Relationship Id="rId10" Type="http://schemas.openxmlformats.org/officeDocument/2006/relationships/diagramData" Target="../diagrams/data59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58.xml"/><Relationship Id="rId14" Type="http://schemas.microsoft.com/office/2007/relationships/diagramDrawing" Target="../diagrams/drawing59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0.xml"/><Relationship Id="rId13" Type="http://schemas.openxmlformats.org/officeDocument/2006/relationships/diagramColors" Target="../diagrams/colors61.xml"/><Relationship Id="rId3" Type="http://schemas.openxmlformats.org/officeDocument/2006/relationships/audio" Target="../media/media26.m4a"/><Relationship Id="rId7" Type="http://schemas.openxmlformats.org/officeDocument/2006/relationships/diagramQuickStyle" Target="../diagrams/quickStyle60.xml"/><Relationship Id="rId12" Type="http://schemas.openxmlformats.org/officeDocument/2006/relationships/diagramQuickStyle" Target="../diagrams/quickStyle61.xml"/><Relationship Id="rId17" Type="http://schemas.openxmlformats.org/officeDocument/2006/relationships/image" Target="../media/image4.png"/><Relationship Id="rId2" Type="http://schemas.microsoft.com/office/2007/relationships/media" Target="../media/media26.m4a"/><Relationship Id="rId16" Type="http://schemas.microsoft.com/office/2007/relationships/hdphoto" Target="../media/hdphoto1.wdp"/><Relationship Id="rId1" Type="http://schemas.openxmlformats.org/officeDocument/2006/relationships/tags" Target="../tags/tag26.xml"/><Relationship Id="rId6" Type="http://schemas.openxmlformats.org/officeDocument/2006/relationships/diagramLayout" Target="../diagrams/layout60.xml"/><Relationship Id="rId11" Type="http://schemas.openxmlformats.org/officeDocument/2006/relationships/diagramLayout" Target="../diagrams/layout61.xml"/><Relationship Id="rId5" Type="http://schemas.openxmlformats.org/officeDocument/2006/relationships/diagramData" Target="../diagrams/data60.xml"/><Relationship Id="rId15" Type="http://schemas.openxmlformats.org/officeDocument/2006/relationships/image" Target="../media/image3.png"/><Relationship Id="rId10" Type="http://schemas.openxmlformats.org/officeDocument/2006/relationships/diagramData" Target="../diagrams/data61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60.xml"/><Relationship Id="rId14" Type="http://schemas.microsoft.com/office/2007/relationships/diagramDrawing" Target="../diagrams/drawing61.xml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2.xml"/><Relationship Id="rId13" Type="http://schemas.openxmlformats.org/officeDocument/2006/relationships/diagramColors" Target="../diagrams/colors63.xml"/><Relationship Id="rId3" Type="http://schemas.openxmlformats.org/officeDocument/2006/relationships/audio" Target="../media/media27.m4a"/><Relationship Id="rId7" Type="http://schemas.openxmlformats.org/officeDocument/2006/relationships/diagramQuickStyle" Target="../diagrams/quickStyle62.xml"/><Relationship Id="rId12" Type="http://schemas.openxmlformats.org/officeDocument/2006/relationships/diagramQuickStyle" Target="../diagrams/quickStyle63.xml"/><Relationship Id="rId17" Type="http://schemas.openxmlformats.org/officeDocument/2006/relationships/image" Target="../media/image4.png"/><Relationship Id="rId2" Type="http://schemas.microsoft.com/office/2007/relationships/media" Target="../media/media27.m4a"/><Relationship Id="rId16" Type="http://schemas.microsoft.com/office/2007/relationships/hdphoto" Target="../media/hdphoto1.wdp"/><Relationship Id="rId1" Type="http://schemas.openxmlformats.org/officeDocument/2006/relationships/tags" Target="../tags/tag27.xml"/><Relationship Id="rId6" Type="http://schemas.openxmlformats.org/officeDocument/2006/relationships/diagramLayout" Target="../diagrams/layout62.xml"/><Relationship Id="rId11" Type="http://schemas.openxmlformats.org/officeDocument/2006/relationships/diagramLayout" Target="../diagrams/layout63.xml"/><Relationship Id="rId5" Type="http://schemas.openxmlformats.org/officeDocument/2006/relationships/diagramData" Target="../diagrams/data62.xml"/><Relationship Id="rId15" Type="http://schemas.openxmlformats.org/officeDocument/2006/relationships/image" Target="../media/image3.png"/><Relationship Id="rId10" Type="http://schemas.openxmlformats.org/officeDocument/2006/relationships/diagramData" Target="../diagrams/data63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62.xml"/><Relationship Id="rId14" Type="http://schemas.microsoft.com/office/2007/relationships/diagramDrawing" Target="../diagrams/drawing63.xml"/></Relationships>
</file>

<file path=ppt/slides/_rels/slide28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4.xml"/><Relationship Id="rId13" Type="http://schemas.openxmlformats.org/officeDocument/2006/relationships/diagramColors" Target="../diagrams/colors65.xml"/><Relationship Id="rId3" Type="http://schemas.openxmlformats.org/officeDocument/2006/relationships/audio" Target="../media/media28.m4a"/><Relationship Id="rId7" Type="http://schemas.openxmlformats.org/officeDocument/2006/relationships/diagramQuickStyle" Target="../diagrams/quickStyle64.xml"/><Relationship Id="rId12" Type="http://schemas.openxmlformats.org/officeDocument/2006/relationships/diagramQuickStyle" Target="../diagrams/quickStyle65.xml"/><Relationship Id="rId17" Type="http://schemas.openxmlformats.org/officeDocument/2006/relationships/image" Target="../media/image4.png"/><Relationship Id="rId2" Type="http://schemas.microsoft.com/office/2007/relationships/media" Target="../media/media28.m4a"/><Relationship Id="rId16" Type="http://schemas.microsoft.com/office/2007/relationships/hdphoto" Target="../media/hdphoto1.wdp"/><Relationship Id="rId1" Type="http://schemas.openxmlformats.org/officeDocument/2006/relationships/tags" Target="../tags/tag28.xml"/><Relationship Id="rId6" Type="http://schemas.openxmlformats.org/officeDocument/2006/relationships/diagramLayout" Target="../diagrams/layout64.xml"/><Relationship Id="rId11" Type="http://schemas.openxmlformats.org/officeDocument/2006/relationships/diagramLayout" Target="../diagrams/layout65.xml"/><Relationship Id="rId5" Type="http://schemas.openxmlformats.org/officeDocument/2006/relationships/diagramData" Target="../diagrams/data64.xml"/><Relationship Id="rId15" Type="http://schemas.openxmlformats.org/officeDocument/2006/relationships/image" Target="../media/image3.png"/><Relationship Id="rId10" Type="http://schemas.openxmlformats.org/officeDocument/2006/relationships/diagramData" Target="../diagrams/data65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64.xml"/><Relationship Id="rId14" Type="http://schemas.microsoft.com/office/2007/relationships/diagramDrawing" Target="../diagrams/drawing65.xml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6.xml"/><Relationship Id="rId13" Type="http://schemas.openxmlformats.org/officeDocument/2006/relationships/diagramColors" Target="../diagrams/colors67.xml"/><Relationship Id="rId3" Type="http://schemas.openxmlformats.org/officeDocument/2006/relationships/audio" Target="../media/media29.m4a"/><Relationship Id="rId7" Type="http://schemas.openxmlformats.org/officeDocument/2006/relationships/diagramQuickStyle" Target="../diagrams/quickStyle66.xml"/><Relationship Id="rId12" Type="http://schemas.openxmlformats.org/officeDocument/2006/relationships/diagramQuickStyle" Target="../diagrams/quickStyle67.xml"/><Relationship Id="rId17" Type="http://schemas.openxmlformats.org/officeDocument/2006/relationships/image" Target="../media/image4.png"/><Relationship Id="rId2" Type="http://schemas.microsoft.com/office/2007/relationships/media" Target="../media/media29.m4a"/><Relationship Id="rId16" Type="http://schemas.microsoft.com/office/2007/relationships/hdphoto" Target="../media/hdphoto1.wdp"/><Relationship Id="rId1" Type="http://schemas.openxmlformats.org/officeDocument/2006/relationships/tags" Target="../tags/tag29.xml"/><Relationship Id="rId6" Type="http://schemas.openxmlformats.org/officeDocument/2006/relationships/diagramLayout" Target="../diagrams/layout66.xml"/><Relationship Id="rId11" Type="http://schemas.openxmlformats.org/officeDocument/2006/relationships/diagramLayout" Target="../diagrams/layout67.xml"/><Relationship Id="rId5" Type="http://schemas.openxmlformats.org/officeDocument/2006/relationships/diagramData" Target="../diagrams/data66.xml"/><Relationship Id="rId15" Type="http://schemas.openxmlformats.org/officeDocument/2006/relationships/image" Target="../media/image3.png"/><Relationship Id="rId10" Type="http://schemas.openxmlformats.org/officeDocument/2006/relationships/diagramData" Target="../diagrams/data67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66.xml"/><Relationship Id="rId14" Type="http://schemas.microsoft.com/office/2007/relationships/diagramDrawing" Target="../diagrams/drawing67.xml"/></Relationships>
</file>

<file path=ppt/slides/_rels/slide30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68.xml"/><Relationship Id="rId13" Type="http://schemas.openxmlformats.org/officeDocument/2006/relationships/diagramColors" Target="../diagrams/colors69.xml"/><Relationship Id="rId3" Type="http://schemas.openxmlformats.org/officeDocument/2006/relationships/audio" Target="../media/media30.m4a"/><Relationship Id="rId7" Type="http://schemas.openxmlformats.org/officeDocument/2006/relationships/diagramQuickStyle" Target="../diagrams/quickStyle68.xml"/><Relationship Id="rId12" Type="http://schemas.openxmlformats.org/officeDocument/2006/relationships/diagramQuickStyle" Target="../diagrams/quickStyle69.xml"/><Relationship Id="rId17" Type="http://schemas.openxmlformats.org/officeDocument/2006/relationships/image" Target="../media/image4.png"/><Relationship Id="rId2" Type="http://schemas.microsoft.com/office/2007/relationships/media" Target="../media/media30.m4a"/><Relationship Id="rId16" Type="http://schemas.microsoft.com/office/2007/relationships/hdphoto" Target="../media/hdphoto1.wdp"/><Relationship Id="rId1" Type="http://schemas.openxmlformats.org/officeDocument/2006/relationships/tags" Target="../tags/tag30.xml"/><Relationship Id="rId6" Type="http://schemas.openxmlformats.org/officeDocument/2006/relationships/diagramLayout" Target="../diagrams/layout68.xml"/><Relationship Id="rId11" Type="http://schemas.openxmlformats.org/officeDocument/2006/relationships/diagramLayout" Target="../diagrams/layout69.xml"/><Relationship Id="rId5" Type="http://schemas.openxmlformats.org/officeDocument/2006/relationships/diagramData" Target="../diagrams/data68.xml"/><Relationship Id="rId15" Type="http://schemas.openxmlformats.org/officeDocument/2006/relationships/image" Target="../media/image3.png"/><Relationship Id="rId10" Type="http://schemas.openxmlformats.org/officeDocument/2006/relationships/diagramData" Target="../diagrams/data69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68.xml"/><Relationship Id="rId14" Type="http://schemas.microsoft.com/office/2007/relationships/diagramDrawing" Target="../diagrams/drawing69.xml"/></Relationships>
</file>

<file path=ppt/slides/_rels/slide31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0.xml"/><Relationship Id="rId13" Type="http://schemas.openxmlformats.org/officeDocument/2006/relationships/diagramColors" Target="../diagrams/colors71.xml"/><Relationship Id="rId3" Type="http://schemas.openxmlformats.org/officeDocument/2006/relationships/audio" Target="../media/media31.m4a"/><Relationship Id="rId7" Type="http://schemas.openxmlformats.org/officeDocument/2006/relationships/diagramQuickStyle" Target="../diagrams/quickStyle70.xml"/><Relationship Id="rId12" Type="http://schemas.openxmlformats.org/officeDocument/2006/relationships/diagramQuickStyle" Target="../diagrams/quickStyle71.xml"/><Relationship Id="rId17" Type="http://schemas.openxmlformats.org/officeDocument/2006/relationships/image" Target="../media/image4.png"/><Relationship Id="rId2" Type="http://schemas.microsoft.com/office/2007/relationships/media" Target="../media/media31.m4a"/><Relationship Id="rId16" Type="http://schemas.microsoft.com/office/2007/relationships/hdphoto" Target="../media/hdphoto1.wdp"/><Relationship Id="rId1" Type="http://schemas.openxmlformats.org/officeDocument/2006/relationships/tags" Target="../tags/tag31.xml"/><Relationship Id="rId6" Type="http://schemas.openxmlformats.org/officeDocument/2006/relationships/diagramLayout" Target="../diagrams/layout70.xml"/><Relationship Id="rId11" Type="http://schemas.openxmlformats.org/officeDocument/2006/relationships/diagramLayout" Target="../diagrams/layout71.xml"/><Relationship Id="rId5" Type="http://schemas.openxmlformats.org/officeDocument/2006/relationships/diagramData" Target="../diagrams/data70.xml"/><Relationship Id="rId15" Type="http://schemas.openxmlformats.org/officeDocument/2006/relationships/image" Target="../media/image3.png"/><Relationship Id="rId10" Type="http://schemas.openxmlformats.org/officeDocument/2006/relationships/diagramData" Target="../diagrams/data71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70.xml"/><Relationship Id="rId14" Type="http://schemas.microsoft.com/office/2007/relationships/diagramDrawing" Target="../diagrams/drawing71.xml"/></Relationships>
</file>

<file path=ppt/slides/_rels/slide32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2.xml"/><Relationship Id="rId13" Type="http://schemas.openxmlformats.org/officeDocument/2006/relationships/diagramColors" Target="../diagrams/colors73.xml"/><Relationship Id="rId3" Type="http://schemas.openxmlformats.org/officeDocument/2006/relationships/audio" Target="../media/media32.m4a"/><Relationship Id="rId7" Type="http://schemas.openxmlformats.org/officeDocument/2006/relationships/diagramQuickStyle" Target="../diagrams/quickStyle72.xml"/><Relationship Id="rId12" Type="http://schemas.openxmlformats.org/officeDocument/2006/relationships/diagramQuickStyle" Target="../diagrams/quickStyle73.xml"/><Relationship Id="rId17" Type="http://schemas.openxmlformats.org/officeDocument/2006/relationships/image" Target="../media/image4.png"/><Relationship Id="rId2" Type="http://schemas.microsoft.com/office/2007/relationships/media" Target="../media/media32.m4a"/><Relationship Id="rId16" Type="http://schemas.microsoft.com/office/2007/relationships/hdphoto" Target="../media/hdphoto1.wdp"/><Relationship Id="rId1" Type="http://schemas.openxmlformats.org/officeDocument/2006/relationships/tags" Target="../tags/tag32.xml"/><Relationship Id="rId6" Type="http://schemas.openxmlformats.org/officeDocument/2006/relationships/diagramLayout" Target="../diagrams/layout72.xml"/><Relationship Id="rId11" Type="http://schemas.openxmlformats.org/officeDocument/2006/relationships/diagramLayout" Target="../diagrams/layout73.xml"/><Relationship Id="rId5" Type="http://schemas.openxmlformats.org/officeDocument/2006/relationships/diagramData" Target="../diagrams/data72.xml"/><Relationship Id="rId15" Type="http://schemas.openxmlformats.org/officeDocument/2006/relationships/image" Target="../media/image3.png"/><Relationship Id="rId10" Type="http://schemas.openxmlformats.org/officeDocument/2006/relationships/diagramData" Target="../diagrams/data73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72.xml"/><Relationship Id="rId14" Type="http://schemas.microsoft.com/office/2007/relationships/diagramDrawing" Target="../diagrams/drawing73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4.xml"/><Relationship Id="rId13" Type="http://schemas.openxmlformats.org/officeDocument/2006/relationships/diagramColors" Target="../diagrams/colors75.xml"/><Relationship Id="rId3" Type="http://schemas.openxmlformats.org/officeDocument/2006/relationships/audio" Target="../media/media33.m4a"/><Relationship Id="rId7" Type="http://schemas.openxmlformats.org/officeDocument/2006/relationships/diagramQuickStyle" Target="../diagrams/quickStyle74.xml"/><Relationship Id="rId12" Type="http://schemas.openxmlformats.org/officeDocument/2006/relationships/diagramQuickStyle" Target="../diagrams/quickStyle75.xml"/><Relationship Id="rId17" Type="http://schemas.openxmlformats.org/officeDocument/2006/relationships/image" Target="../media/image4.png"/><Relationship Id="rId2" Type="http://schemas.microsoft.com/office/2007/relationships/media" Target="../media/media33.m4a"/><Relationship Id="rId16" Type="http://schemas.microsoft.com/office/2007/relationships/hdphoto" Target="../media/hdphoto1.wdp"/><Relationship Id="rId1" Type="http://schemas.openxmlformats.org/officeDocument/2006/relationships/tags" Target="../tags/tag33.xml"/><Relationship Id="rId6" Type="http://schemas.openxmlformats.org/officeDocument/2006/relationships/diagramLayout" Target="../diagrams/layout74.xml"/><Relationship Id="rId11" Type="http://schemas.openxmlformats.org/officeDocument/2006/relationships/diagramLayout" Target="../diagrams/layout75.xml"/><Relationship Id="rId5" Type="http://schemas.openxmlformats.org/officeDocument/2006/relationships/diagramData" Target="../diagrams/data74.xml"/><Relationship Id="rId15" Type="http://schemas.openxmlformats.org/officeDocument/2006/relationships/image" Target="../media/image3.png"/><Relationship Id="rId10" Type="http://schemas.openxmlformats.org/officeDocument/2006/relationships/diagramData" Target="../diagrams/data75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74.xml"/><Relationship Id="rId14" Type="http://schemas.microsoft.com/office/2007/relationships/diagramDrawing" Target="../diagrams/drawing75.xml"/></Relationships>
</file>

<file path=ppt/slides/_rels/slide34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6.xml"/><Relationship Id="rId13" Type="http://schemas.openxmlformats.org/officeDocument/2006/relationships/diagramColors" Target="../diagrams/colors77.xml"/><Relationship Id="rId3" Type="http://schemas.openxmlformats.org/officeDocument/2006/relationships/audio" Target="../media/media34.m4a"/><Relationship Id="rId7" Type="http://schemas.openxmlformats.org/officeDocument/2006/relationships/diagramQuickStyle" Target="../diagrams/quickStyle76.xml"/><Relationship Id="rId12" Type="http://schemas.openxmlformats.org/officeDocument/2006/relationships/diagramQuickStyle" Target="../diagrams/quickStyle77.xml"/><Relationship Id="rId17" Type="http://schemas.openxmlformats.org/officeDocument/2006/relationships/image" Target="../media/image4.png"/><Relationship Id="rId2" Type="http://schemas.microsoft.com/office/2007/relationships/media" Target="../media/media34.m4a"/><Relationship Id="rId16" Type="http://schemas.microsoft.com/office/2007/relationships/hdphoto" Target="../media/hdphoto1.wdp"/><Relationship Id="rId1" Type="http://schemas.openxmlformats.org/officeDocument/2006/relationships/tags" Target="../tags/tag34.xml"/><Relationship Id="rId6" Type="http://schemas.openxmlformats.org/officeDocument/2006/relationships/diagramLayout" Target="../diagrams/layout76.xml"/><Relationship Id="rId11" Type="http://schemas.openxmlformats.org/officeDocument/2006/relationships/diagramLayout" Target="../diagrams/layout77.xml"/><Relationship Id="rId5" Type="http://schemas.openxmlformats.org/officeDocument/2006/relationships/diagramData" Target="../diagrams/data76.xml"/><Relationship Id="rId15" Type="http://schemas.openxmlformats.org/officeDocument/2006/relationships/image" Target="../media/image3.png"/><Relationship Id="rId10" Type="http://schemas.openxmlformats.org/officeDocument/2006/relationships/diagramData" Target="../diagrams/data77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76.xml"/><Relationship Id="rId14" Type="http://schemas.microsoft.com/office/2007/relationships/diagramDrawing" Target="../diagrams/drawing77.xml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78.xml"/><Relationship Id="rId13" Type="http://schemas.openxmlformats.org/officeDocument/2006/relationships/diagramColors" Target="../diagrams/colors79.xml"/><Relationship Id="rId3" Type="http://schemas.openxmlformats.org/officeDocument/2006/relationships/audio" Target="../media/media35.m4a"/><Relationship Id="rId7" Type="http://schemas.openxmlformats.org/officeDocument/2006/relationships/diagramQuickStyle" Target="../diagrams/quickStyle78.xml"/><Relationship Id="rId12" Type="http://schemas.openxmlformats.org/officeDocument/2006/relationships/diagramQuickStyle" Target="../diagrams/quickStyle79.xml"/><Relationship Id="rId17" Type="http://schemas.openxmlformats.org/officeDocument/2006/relationships/image" Target="../media/image4.png"/><Relationship Id="rId2" Type="http://schemas.microsoft.com/office/2007/relationships/media" Target="../media/media35.m4a"/><Relationship Id="rId16" Type="http://schemas.microsoft.com/office/2007/relationships/hdphoto" Target="../media/hdphoto1.wdp"/><Relationship Id="rId1" Type="http://schemas.openxmlformats.org/officeDocument/2006/relationships/tags" Target="../tags/tag35.xml"/><Relationship Id="rId6" Type="http://schemas.openxmlformats.org/officeDocument/2006/relationships/diagramLayout" Target="../diagrams/layout78.xml"/><Relationship Id="rId11" Type="http://schemas.openxmlformats.org/officeDocument/2006/relationships/diagramLayout" Target="../diagrams/layout79.xml"/><Relationship Id="rId5" Type="http://schemas.openxmlformats.org/officeDocument/2006/relationships/diagramData" Target="../diagrams/data78.xml"/><Relationship Id="rId15" Type="http://schemas.openxmlformats.org/officeDocument/2006/relationships/image" Target="../media/image3.png"/><Relationship Id="rId10" Type="http://schemas.openxmlformats.org/officeDocument/2006/relationships/diagramData" Target="../diagrams/data79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78.xml"/><Relationship Id="rId14" Type="http://schemas.microsoft.com/office/2007/relationships/diagramDrawing" Target="../diagrams/drawing79.xml"/></Relationships>
</file>

<file path=ppt/slides/_rels/slide36.xml.rels><?xml version="1.0" encoding="UTF-8" standalone="yes"?>
<Relationships xmlns="http://schemas.openxmlformats.org/package/2006/relationships"><Relationship Id="rId8" Type="http://schemas.openxmlformats.org/officeDocument/2006/relationships/diagramColors" Target="../diagrams/colors80.xml"/><Relationship Id="rId13" Type="http://schemas.openxmlformats.org/officeDocument/2006/relationships/diagramColors" Target="../diagrams/colors81.xml"/><Relationship Id="rId3" Type="http://schemas.openxmlformats.org/officeDocument/2006/relationships/audio" Target="../media/media36.m4a"/><Relationship Id="rId7" Type="http://schemas.openxmlformats.org/officeDocument/2006/relationships/diagramQuickStyle" Target="../diagrams/quickStyle80.xml"/><Relationship Id="rId12" Type="http://schemas.openxmlformats.org/officeDocument/2006/relationships/diagramQuickStyle" Target="../diagrams/quickStyle81.xml"/><Relationship Id="rId17" Type="http://schemas.openxmlformats.org/officeDocument/2006/relationships/image" Target="../media/image4.png"/><Relationship Id="rId2" Type="http://schemas.microsoft.com/office/2007/relationships/media" Target="../media/media36.m4a"/><Relationship Id="rId16" Type="http://schemas.microsoft.com/office/2007/relationships/hdphoto" Target="../media/hdphoto1.wdp"/><Relationship Id="rId1" Type="http://schemas.openxmlformats.org/officeDocument/2006/relationships/tags" Target="../tags/tag36.xml"/><Relationship Id="rId6" Type="http://schemas.openxmlformats.org/officeDocument/2006/relationships/diagramLayout" Target="../diagrams/layout80.xml"/><Relationship Id="rId11" Type="http://schemas.openxmlformats.org/officeDocument/2006/relationships/diagramLayout" Target="../diagrams/layout81.xml"/><Relationship Id="rId5" Type="http://schemas.openxmlformats.org/officeDocument/2006/relationships/diagramData" Target="../diagrams/data80.xml"/><Relationship Id="rId15" Type="http://schemas.openxmlformats.org/officeDocument/2006/relationships/image" Target="../media/image3.png"/><Relationship Id="rId10" Type="http://schemas.openxmlformats.org/officeDocument/2006/relationships/diagramData" Target="../diagrams/data81.xml"/><Relationship Id="rId4" Type="http://schemas.openxmlformats.org/officeDocument/2006/relationships/slideLayout" Target="../slideLayouts/slideLayout7.xml"/><Relationship Id="rId9" Type="http://schemas.microsoft.com/office/2007/relationships/diagramDrawing" Target="../diagrams/drawing80.xml"/><Relationship Id="rId14" Type="http://schemas.microsoft.com/office/2007/relationships/diagramDrawing" Target="../diagrams/drawing8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audio" Target="../media/media37.m4a"/><Relationship Id="rId7" Type="http://schemas.openxmlformats.org/officeDocument/2006/relationships/image" Target="../media/image4.png"/><Relationship Id="rId2" Type="http://schemas.microsoft.com/office/2007/relationships/media" Target="../media/media37.m4a"/><Relationship Id="rId1" Type="http://schemas.openxmlformats.org/officeDocument/2006/relationships/tags" Target="../tags/tag37.xml"/><Relationship Id="rId6" Type="http://schemas.microsoft.com/office/2007/relationships/hdphoto" Target="../media/hdphoto1.wdp"/><Relationship Id="rId5" Type="http://schemas.openxmlformats.org/officeDocument/2006/relationships/image" Target="../media/image3.png"/><Relationship Id="rId4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0D1A9216-4F91-89E0-B938-93A08D45B0E8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2521378" cy="268381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4" name="ملف صوتي 3">
            <a:hlinkClick r:id="" action="ppaction://media"/>
            <a:extLst>
              <a:ext uri="{FF2B5EF4-FFF2-40B4-BE49-F238E27FC236}">
                <a16:creationId xmlns:a16="http://schemas.microsoft.com/office/drawing/2014/main" xmlns="" id="{5E712E45-F7E8-1B17-7243-EAF3AD82D07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  <p:sp>
        <p:nvSpPr>
          <p:cNvPr id="7" name="عنوان 1">
            <a:extLst>
              <a:ext uri="{FF2B5EF4-FFF2-40B4-BE49-F238E27FC236}">
                <a16:creationId xmlns:a16="http://schemas.microsoft.com/office/drawing/2014/main" xmlns="" id="{7A600868-570A-D4D5-9B76-7B675990F98D}"/>
              </a:ext>
            </a:extLst>
          </p:cNvPr>
          <p:cNvSpPr txBox="1">
            <a:spLocks/>
          </p:cNvSpPr>
          <p:nvPr/>
        </p:nvSpPr>
        <p:spPr>
          <a:xfrm>
            <a:off x="1524000" y="945281"/>
            <a:ext cx="9144000" cy="1205494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SY" sz="8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/>
            </a:r>
            <a:br>
              <a:rPr lang="ar-SY" sz="80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</a:br>
            <a:r>
              <a:rPr lang="ar-SY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المحاضرة الثالثة عشرة</a:t>
            </a:r>
            <a:endParaRPr lang="ar-SY" sz="80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8" name="عنوان 1">
            <a:extLst>
              <a:ext uri="{FF2B5EF4-FFF2-40B4-BE49-F238E27FC236}">
                <a16:creationId xmlns:a16="http://schemas.microsoft.com/office/drawing/2014/main" xmlns="" id="{3BDD8709-220A-515F-3FA6-A84633132D2B}"/>
              </a:ext>
            </a:extLst>
          </p:cNvPr>
          <p:cNvSpPr txBox="1">
            <a:spLocks/>
          </p:cNvSpPr>
          <p:nvPr/>
        </p:nvSpPr>
        <p:spPr>
          <a:xfrm>
            <a:off x="1524000" y="2294571"/>
            <a:ext cx="9144000" cy="1714500"/>
          </a:xfrm>
          <a:prstGeom prst="rect">
            <a:avLst/>
          </a:prstGeom>
        </p:spPr>
        <p:txBody>
          <a:bodyPr vert="horz" lIns="91440" tIns="45720" rIns="91440" bIns="45720" rtlCol="1" anchor="b">
            <a:noAutofit/>
          </a:bodyPr>
          <a:lstStyle>
            <a:lvl1pPr algn="ct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60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ar-SY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/>
            </a:r>
            <a:br>
              <a:rPr lang="ar-SY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</a:br>
            <a:r>
              <a:rPr lang="ar-SY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/>
            </a:r>
            <a:br>
              <a:rPr lang="ar-SY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</a:br>
            <a:r>
              <a:rPr lang="ar-SY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/>
            </a:r>
            <a:br>
              <a:rPr lang="ar-SY" sz="6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</a:br>
            <a:r>
              <a:rPr lang="ar-SY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/>
            </a:r>
            <a:br>
              <a:rPr lang="ar-SY" sz="54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</a:br>
            <a:r>
              <a:rPr lang="ar-SY" sz="88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الأخطاءُ الشَّائعةُ</a:t>
            </a:r>
            <a:endParaRPr lang="ar-SY" sz="6600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5AE58E11-7D9C-B7C0-B07F-481AA18DCF8F}"/>
              </a:ext>
            </a:extLst>
          </p:cNvPr>
          <p:cNvSpPr txBox="1"/>
          <p:nvPr/>
        </p:nvSpPr>
        <p:spPr>
          <a:xfrm>
            <a:off x="3124200" y="4616226"/>
            <a:ext cx="5943600" cy="707886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square" rtlCol="1">
            <a:spAutoFit/>
          </a:bodyPr>
          <a:lstStyle/>
          <a:p>
            <a:pPr algn="ctr"/>
            <a:r>
              <a:rPr lang="ar-SY" sz="4000" dirty="0">
                <a:solidFill>
                  <a:srgbClr val="C00000"/>
                </a:solidFill>
                <a:cs typeface="Akhbar MT" pitchFamily="2" charset="-78"/>
              </a:rPr>
              <a:t>إعداد : د. هديل نزار أبو آذان</a:t>
            </a:r>
          </a:p>
        </p:txBody>
      </p:sp>
    </p:spTree>
    <p:custDataLst>
      <p:tags r:id="rId1"/>
    </p:custDataLst>
    <p:extLst>
      <p:ext uri="{BB962C8B-B14F-4D97-AF65-F5344CB8AC3E}">
        <p14:creationId xmlns:p14="http://schemas.microsoft.com/office/powerpoint/2010/main" val="13912301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1906">
        <p159:morph option="byObject"/>
      </p:transition>
    </mc:Choice>
    <mc:Fallback>
      <p:transition spd="slow" advTm="1190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7" grpId="0"/>
      <p:bldP spid="8" grpId="0"/>
      <p:bldP spid="9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xmlns="" id="{1E005B9E-5D3C-E4FB-4B9E-EDB0F649543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60992626"/>
              </p:ext>
            </p:extLst>
          </p:nvPr>
        </p:nvGraphicFramePr>
        <p:xfrm>
          <a:off x="1315616" y="438539"/>
          <a:ext cx="9310914" cy="583042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86048E98-B85E-9664-8302-590A4DA9C910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9760FE43-C594-B969-E944-A26D7EE7CFD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83808200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9012">
        <p159:morph option="byObject"/>
      </p:transition>
    </mc:Choice>
    <mc:Fallback>
      <p:transition spd="slow" advTm="1901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EF544984-AB01-4142-98EA-C53871260252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750"/>
                                        <p:tgtEl>
                                          <p:spTgt spid="6">
                                            <p:graphicEl>
                                              <a:dgm id="{EF544984-AB01-4142-98EA-C53871260252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ADF91E6-0565-463B-86A3-9C5C4F238FEB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6">
                                            <p:graphicEl>
                                              <a:dgm id="{BADF91E6-0565-463B-86A3-9C5C4F238FEB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156D604-8A47-4B39-A1B7-ADB779BC0A24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750"/>
                                        <p:tgtEl>
                                          <p:spTgt spid="6">
                                            <p:graphicEl>
                                              <a:dgm id="{F156D604-8A47-4B39-A1B7-ADB779BC0A24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8CBEDD3-A3FD-4DC0-A2D7-84AE1DC1986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dgm id="{B8CBEDD3-A3FD-4DC0-A2D7-84AE1DC1986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AB7801FA-EB92-43BF-933B-3EC0D196EF1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750"/>
                                        <p:tgtEl>
                                          <p:spTgt spid="6">
                                            <p:graphicEl>
                                              <a:dgm id="{AB7801FA-EB92-43BF-933B-3EC0D196EF1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D4122F7C-BC78-4BA6-899C-2D9CB8CBE3CC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3" dur="500"/>
                                        <p:tgtEl>
                                          <p:spTgt spid="6">
                                            <p:graphicEl>
                                              <a:dgm id="{D4122F7C-BC78-4BA6-899C-2D9CB8CBE3CC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500"/>
                            </p:stCondLst>
                            <p:childTnLst>
                              <p:par>
                                <p:cTn id="3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7395941F-D2D0-4EFE-91F7-EC926E3A42E1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750"/>
                                        <p:tgtEl>
                                          <p:spTgt spid="6">
                                            <p:graphicEl>
                                              <a:dgm id="{7395941F-D2D0-4EFE-91F7-EC926E3A42E1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1C97836B-B353-4879-98DA-CDF146F77E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6">
                                            <p:graphicEl>
                                              <a:dgm id="{1C97836B-B353-4879-98DA-CDF146F77E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B5831EC-2299-4727-AC12-42F870C2C65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6" dur="750"/>
                                        <p:tgtEl>
                                          <p:spTgt spid="6">
                                            <p:graphicEl>
                                              <a:dgm id="{FB5831EC-2299-4727-AC12-42F870C2C65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6" grpId="0" uiExpand="1">
        <p:bldSub>
          <a:bldDgm bld="one"/>
        </p:bldSub>
      </p:bldGraphic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F56C1517-E8DC-3CEB-C01E-BF0C9DA3BAE1}"/>
              </a:ext>
            </a:extLst>
          </p:cNvPr>
          <p:cNvSpPr txBox="1"/>
          <p:nvPr/>
        </p:nvSpPr>
        <p:spPr>
          <a:xfrm>
            <a:off x="309464" y="226302"/>
            <a:ext cx="11342914" cy="923330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algn="ctr"/>
            <a:r>
              <a:rPr lang="ar-SY" sz="5400" i="0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الأخطاء الشّائعة في استخدام الكلمة لفظاً ومعنى</a:t>
            </a:r>
            <a:endParaRPr lang="ar-SY" sz="5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endParaRPr>
          </a:p>
        </p:txBody>
      </p:sp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5E3D9724-9584-0995-3AAE-57A78F4B5D2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5424785"/>
              </p:ext>
            </p:extLst>
          </p:nvPr>
        </p:nvGraphicFramePr>
        <p:xfrm>
          <a:off x="684502" y="181014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9" name="مربع نص 8">
            <a:extLst>
              <a:ext uri="{FF2B5EF4-FFF2-40B4-BE49-F238E27FC236}">
                <a16:creationId xmlns:a16="http://schemas.microsoft.com/office/drawing/2014/main" xmlns="" id="{AE8E6E47-404A-1C3B-81E2-D395531B7551}"/>
              </a:ext>
            </a:extLst>
          </p:cNvPr>
          <p:cNvSpPr txBox="1"/>
          <p:nvPr/>
        </p:nvSpPr>
        <p:spPr>
          <a:xfrm>
            <a:off x="813197" y="1149632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</a:t>
            </a:r>
            <a:r>
              <a:rPr lang="ar-SY" sz="48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xmlns="" id="{CAF00C35-EA00-C99F-60CC-3D2BA4E1392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93183083"/>
              </p:ext>
            </p:extLst>
          </p:nvPr>
        </p:nvGraphicFramePr>
        <p:xfrm>
          <a:off x="684501" y="4058816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B0E11ED0-D0A2-B578-7EBB-5B2B582FDF48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868B39EB-EDFD-4E9C-50EA-01103BD565A3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9EB486D7-6C4E-DADA-ACBA-324910F8F30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09102777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0751">
        <p159:morph option="byObject"/>
      </p:transition>
    </mc:Choice>
    <mc:Fallback>
      <p:transition spd="slow" advTm="40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5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5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5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5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5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5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P spid="2" grpId="0"/>
      <p:bldGraphic spid="5" grpId="0">
        <p:bldSub>
          <a:bldDgm bld="one"/>
        </p:bldSub>
      </p:bldGraphic>
      <p:bldP spid="9" grpId="0"/>
      <p:bldGraphic spid="10" grpId="0">
        <p:bldSub>
          <a:bldDgm bld="one"/>
        </p:bldSub>
      </p:bldGraphic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B0E39DA5-995A-FAEC-3F84-6D631C34EE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57320772"/>
              </p:ext>
            </p:extLst>
          </p:nvPr>
        </p:nvGraphicFramePr>
        <p:xfrm>
          <a:off x="684501" y="245263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4076342"/>
              </p:ext>
            </p:extLst>
          </p:nvPr>
        </p:nvGraphicFramePr>
        <p:xfrm>
          <a:off x="684502" y="2291939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60170D3A-726F-9177-1B53-7D517D8E7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10674655"/>
              </p:ext>
            </p:extLst>
          </p:nvPr>
        </p:nvGraphicFramePr>
        <p:xfrm>
          <a:off x="684503" y="4198608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542A5B8B-531A-8F79-32FD-EDCB0E85F37C}"/>
              </a:ext>
            </a:extLst>
          </p:cNvPr>
          <p:cNvSpPr txBox="1"/>
          <p:nvPr/>
        </p:nvSpPr>
        <p:spPr>
          <a:xfrm>
            <a:off x="-1161701" y="0"/>
            <a:ext cx="121384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E5B5227A-7F5E-64A1-5FF2-75FCF8D08782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xmlns="" id="{61D467B8-7EAC-685A-7D05-675C97890FE3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ملف صوتي 4">
            <a:hlinkClick r:id="" action="ppaction://media"/>
            <a:extLst>
              <a:ext uri="{FF2B5EF4-FFF2-40B4-BE49-F238E27FC236}">
                <a16:creationId xmlns:a16="http://schemas.microsoft.com/office/drawing/2014/main" xmlns="" id="{A2382A88-B640-5FAC-61D7-0DA3D246C70C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23656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8572">
        <p159:morph option="byObject"/>
      </p:transition>
    </mc:Choice>
    <mc:Fallback>
      <p:transition spd="slow" advTm="4857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  <p:bldGraphic spid="4" grpId="0">
        <p:bldSub>
          <a:bldDgm bld="one"/>
        </p:bldSub>
      </p:bldGraphic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B0E39DA5-995A-FAEC-3F84-6D631C34EE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38342476"/>
              </p:ext>
            </p:extLst>
          </p:nvPr>
        </p:nvGraphicFramePr>
        <p:xfrm>
          <a:off x="684502" y="111972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64927971"/>
              </p:ext>
            </p:extLst>
          </p:nvPr>
        </p:nvGraphicFramePr>
        <p:xfrm>
          <a:off x="684502" y="2029408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60170D3A-726F-9177-1B53-7D517D8E7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59066322"/>
              </p:ext>
            </p:extLst>
          </p:nvPr>
        </p:nvGraphicFramePr>
        <p:xfrm>
          <a:off x="684502" y="3974832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B0A98C98-C1CB-8ED5-C265-D0375E4EBC64}"/>
              </a:ext>
            </a:extLst>
          </p:cNvPr>
          <p:cNvSpPr txBox="1"/>
          <p:nvPr/>
        </p:nvSpPr>
        <p:spPr>
          <a:xfrm>
            <a:off x="-1081314" y="44140"/>
            <a:ext cx="121384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B32770F4-EFDB-0D3D-6D34-795A89BFAEC2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F0342612-98CA-4FDA-1D1B-AFEBE0ACBE7B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ملف صوتي 4">
            <a:hlinkClick r:id="" action="ppaction://media"/>
            <a:extLst>
              <a:ext uri="{FF2B5EF4-FFF2-40B4-BE49-F238E27FC236}">
                <a16:creationId xmlns:a16="http://schemas.microsoft.com/office/drawing/2014/main" xmlns="" id="{AC49698A-9010-2255-150E-E66F627C0CF2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9659234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7877">
        <p159:morph option="byObject"/>
      </p:transition>
    </mc:Choice>
    <mc:Fallback>
      <p:transition spd="slow" advTm="4787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  <p:bldGraphic spid="4" grpId="0">
        <p:bldSub>
          <a:bldDgm bld="one"/>
        </p:bldSub>
      </p:bldGraphic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B0E39DA5-995A-FAEC-3F84-6D631C34EE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7813429"/>
              </p:ext>
            </p:extLst>
          </p:nvPr>
        </p:nvGraphicFramePr>
        <p:xfrm>
          <a:off x="684503" y="9331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7408548"/>
              </p:ext>
            </p:extLst>
          </p:nvPr>
        </p:nvGraphicFramePr>
        <p:xfrm>
          <a:off x="684503" y="2029408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60170D3A-726F-9177-1B53-7D517D8E7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80112737"/>
              </p:ext>
            </p:extLst>
          </p:nvPr>
        </p:nvGraphicFramePr>
        <p:xfrm>
          <a:off x="684503" y="3965506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A40B5D9C-5194-CF0C-7322-86F015D7DE39}"/>
              </a:ext>
            </a:extLst>
          </p:cNvPr>
          <p:cNvSpPr txBox="1"/>
          <p:nvPr/>
        </p:nvSpPr>
        <p:spPr>
          <a:xfrm>
            <a:off x="-1081314" y="44140"/>
            <a:ext cx="121384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8536D6B8-BF99-10BE-EE23-4FDC3029C483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01FB8BF8-9457-EFB1-A1A1-6F33BA07B1DC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ملف صوتي 4">
            <a:hlinkClick r:id="" action="ppaction://media"/>
            <a:extLst>
              <a:ext uri="{FF2B5EF4-FFF2-40B4-BE49-F238E27FC236}">
                <a16:creationId xmlns:a16="http://schemas.microsoft.com/office/drawing/2014/main" xmlns="" id="{7FD9D1A4-359C-E941-7879-33CC73224D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864973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6954">
        <p159:morph option="byObject"/>
      </p:transition>
    </mc:Choice>
    <mc:Fallback>
      <p:transition spd="slow" advTm="46954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  <p:bldGraphic spid="4" grpId="0">
        <p:bldSub>
          <a:bldDgm bld="one"/>
        </p:bldSub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B0E39DA5-995A-FAEC-3F84-6D631C34EE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47196363"/>
              </p:ext>
            </p:extLst>
          </p:nvPr>
        </p:nvGraphicFramePr>
        <p:xfrm>
          <a:off x="684503" y="9331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76303688"/>
              </p:ext>
            </p:extLst>
          </p:nvPr>
        </p:nvGraphicFramePr>
        <p:xfrm>
          <a:off x="684503" y="2029408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60170D3A-726F-9177-1B53-7D517D8E7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11519623"/>
              </p:ext>
            </p:extLst>
          </p:nvPr>
        </p:nvGraphicFramePr>
        <p:xfrm>
          <a:off x="684503" y="4030815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A7B0EF57-A212-4DE7-8CC0-8511A52A196A}"/>
              </a:ext>
            </a:extLst>
          </p:cNvPr>
          <p:cNvSpPr txBox="1"/>
          <p:nvPr/>
        </p:nvSpPr>
        <p:spPr>
          <a:xfrm>
            <a:off x="-1081314" y="44140"/>
            <a:ext cx="121384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sp>
        <p:nvSpPr>
          <p:cNvPr id="8" name="مستطيل 7">
            <a:extLst>
              <a:ext uri="{FF2B5EF4-FFF2-40B4-BE49-F238E27FC236}">
                <a16:creationId xmlns:a16="http://schemas.microsoft.com/office/drawing/2014/main" xmlns="" id="{EC70ACBB-202D-20A9-F275-4645198FE9A4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3B144BC9-599C-B148-4A9A-A41D28253154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ملف صوتي 4">
            <a:hlinkClick r:id="" action="ppaction://media"/>
            <a:extLst>
              <a:ext uri="{FF2B5EF4-FFF2-40B4-BE49-F238E27FC236}">
                <a16:creationId xmlns:a16="http://schemas.microsoft.com/office/drawing/2014/main" xmlns="" id="{7B0C05F7-8EFE-FAC1-6BAB-7C747F787C07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18473425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2492">
        <p159:morph option="byObject"/>
      </p:transition>
    </mc:Choice>
    <mc:Fallback>
      <p:transition spd="slow" advTm="4249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  <p:bldGraphic spid="4" grpId="0">
        <p:bldSub>
          <a:bldDgm bld="one"/>
        </p:bldSub>
      </p:bldGraphic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B0E39DA5-995A-FAEC-3F84-6D631C34EE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15681632"/>
              </p:ext>
            </p:extLst>
          </p:nvPr>
        </p:nvGraphicFramePr>
        <p:xfrm>
          <a:off x="684502" y="9331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60766591"/>
              </p:ext>
            </p:extLst>
          </p:nvPr>
        </p:nvGraphicFramePr>
        <p:xfrm>
          <a:off x="684502" y="2029408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60170D3A-726F-9177-1B53-7D517D8E7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53683684"/>
              </p:ext>
            </p:extLst>
          </p:nvPr>
        </p:nvGraphicFramePr>
        <p:xfrm>
          <a:off x="684502" y="3965505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5" name="مستطيل 4">
            <a:extLst>
              <a:ext uri="{FF2B5EF4-FFF2-40B4-BE49-F238E27FC236}">
                <a16:creationId xmlns:a16="http://schemas.microsoft.com/office/drawing/2014/main" xmlns="" id="{2B41B59F-AF88-1C90-8354-9E300BC10BCB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FAE532DC-0489-C59D-07CE-C8C2850973D1}"/>
              </a:ext>
            </a:extLst>
          </p:cNvPr>
          <p:cNvSpPr txBox="1"/>
          <p:nvPr/>
        </p:nvSpPr>
        <p:spPr>
          <a:xfrm>
            <a:off x="-1081314" y="44140"/>
            <a:ext cx="121384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xmlns="" id="{120B9D92-49B4-2E71-C20D-9B9F10826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2BDC0941-FA7A-9C6B-D45A-655E89607A9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66858353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3580">
        <p159:morph option="byObject"/>
      </p:transition>
    </mc:Choice>
    <mc:Fallback>
      <p:transition spd="slow" advTm="335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  <p:bldGraphic spid="4" grpId="0">
        <p:bldSub>
          <a:bldDgm bld="one"/>
        </p:bldSub>
      </p:bldGraphic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رسم تخطيطي 1">
            <a:extLst>
              <a:ext uri="{FF2B5EF4-FFF2-40B4-BE49-F238E27FC236}">
                <a16:creationId xmlns:a16="http://schemas.microsoft.com/office/drawing/2014/main" xmlns="" id="{B0E39DA5-995A-FAEC-3F84-6D631C34EE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251203881"/>
              </p:ext>
            </p:extLst>
          </p:nvPr>
        </p:nvGraphicFramePr>
        <p:xfrm>
          <a:off x="684502" y="9331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743998619"/>
              </p:ext>
            </p:extLst>
          </p:nvPr>
        </p:nvGraphicFramePr>
        <p:xfrm>
          <a:off x="684502" y="2029408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60170D3A-726F-9177-1B53-7D517D8E7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02995723"/>
              </p:ext>
            </p:extLst>
          </p:nvPr>
        </p:nvGraphicFramePr>
        <p:xfrm>
          <a:off x="684502" y="3965505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5" name="مستطيل 4">
            <a:extLst>
              <a:ext uri="{FF2B5EF4-FFF2-40B4-BE49-F238E27FC236}">
                <a16:creationId xmlns:a16="http://schemas.microsoft.com/office/drawing/2014/main" xmlns="" id="{2B41B59F-AF88-1C90-8354-9E300BC10BCB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7" name="مربع نص 6">
            <a:extLst>
              <a:ext uri="{FF2B5EF4-FFF2-40B4-BE49-F238E27FC236}">
                <a16:creationId xmlns:a16="http://schemas.microsoft.com/office/drawing/2014/main" xmlns="" id="{FAE532DC-0489-C59D-07CE-C8C2850973D1}"/>
              </a:ext>
            </a:extLst>
          </p:cNvPr>
          <p:cNvSpPr txBox="1"/>
          <p:nvPr/>
        </p:nvSpPr>
        <p:spPr>
          <a:xfrm>
            <a:off x="-1081314" y="44140"/>
            <a:ext cx="121384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xmlns="" id="{120B9D92-49B4-2E71-C20D-9B9F10826C85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85B7DEBB-6A97-A3C9-524C-6C9007145E1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967230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0196">
        <p159:morph option="byObject"/>
      </p:transition>
    </mc:Choice>
    <mc:Fallback>
      <p:transition spd="slow" advTm="4019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2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2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2" grpId="0">
        <p:bldSub>
          <a:bldDgm bld="one"/>
        </p:bldSub>
      </p:bldGraphic>
      <p:bldGraphic spid="3" grpId="0">
        <p:bldSub>
          <a:bldDgm bld="one"/>
        </p:bldSub>
      </p:bldGraphic>
      <p:bldGraphic spid="4" grpId="0">
        <p:bldSub>
          <a:bldDgm bld="one"/>
        </p:bldSub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1808394"/>
              </p:ext>
            </p:extLst>
          </p:nvPr>
        </p:nvGraphicFramePr>
        <p:xfrm>
          <a:off x="684503" y="1953209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AE24CD87-7E37-AE2A-5B32-6CC7A792D61E}"/>
              </a:ext>
            </a:extLst>
          </p:cNvPr>
          <p:cNvSpPr txBox="1"/>
          <p:nvPr/>
        </p:nvSpPr>
        <p:spPr>
          <a:xfrm>
            <a:off x="-1081314" y="44140"/>
            <a:ext cx="12138409" cy="64633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36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3600" dirty="0">
                <a:latin typeface="Dubai Medium" panose="020B0603030403030204" pitchFamily="34" charset="-78"/>
                <a:cs typeface="Akhbar MT" pitchFamily="2" charset="-78"/>
              </a:rPr>
              <a:t>                            </a:t>
            </a:r>
            <a:r>
              <a:rPr lang="ar-SY" sz="3600" dirty="0">
                <a:solidFill>
                  <a:srgbClr val="0070C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sp>
        <p:nvSpPr>
          <p:cNvPr id="4" name="مستطيل 3">
            <a:extLst>
              <a:ext uri="{FF2B5EF4-FFF2-40B4-BE49-F238E27FC236}">
                <a16:creationId xmlns:a16="http://schemas.microsoft.com/office/drawing/2014/main" xmlns="" id="{36052657-4D99-3800-680B-A8CB9D65E14E}"/>
              </a:ext>
            </a:extLst>
          </p:cNvPr>
          <p:cNvSpPr/>
          <p:nvPr/>
        </p:nvSpPr>
        <p:spPr>
          <a:xfrm>
            <a:off x="-1161701" y="6377505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استخدام الكلمة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7" name="صورة 6">
            <a:extLst>
              <a:ext uri="{FF2B5EF4-FFF2-40B4-BE49-F238E27FC236}">
                <a16:creationId xmlns:a16="http://schemas.microsoft.com/office/drawing/2014/main" xmlns="" id="{ED4B4552-FA02-5EB1-1E3B-29387D15E38B}"/>
              </a:ext>
            </a:extLst>
          </p:cNvPr>
          <p:cNvPicPr>
            <a:picLocks noChangeAspect="1"/>
          </p:cNvPicPr>
          <p:nvPr/>
        </p:nvPicPr>
        <p:blipFill>
          <a:blip r:embed="rId10">
            <a:alphaModFix amt="20000"/>
            <a:extLst>
              <a:ext uri="{BEBA8EAE-BF5A-486C-A8C5-ECC9F3942E4B}">
                <a14:imgProps xmlns:a14="http://schemas.microsoft.com/office/drawing/2010/main">
                  <a14:imgLayer r:embed="rId1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ملف صوتي 4">
            <a:hlinkClick r:id="" action="ppaction://media"/>
            <a:extLst>
              <a:ext uri="{FF2B5EF4-FFF2-40B4-BE49-F238E27FC236}">
                <a16:creationId xmlns:a16="http://schemas.microsoft.com/office/drawing/2014/main" xmlns="" id="{CB3D01BD-19B9-DE72-B974-7642EAAA65E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891222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6200">
        <p159:morph option="byObject"/>
      </p:transition>
    </mc:Choice>
    <mc:Fallback>
      <p:transition spd="slow" advTm="162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8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3" grpId="0">
        <p:bldSub>
          <a:bldDgm bld="one"/>
        </p:bldSub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رسم تخطيطي 2">
            <a:extLst>
              <a:ext uri="{FF2B5EF4-FFF2-40B4-BE49-F238E27FC236}">
                <a16:creationId xmlns:a16="http://schemas.microsoft.com/office/drawing/2014/main" xmlns="" id="{4B8A6664-CC21-B412-6FDB-3E7DC25317B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7185928"/>
              </p:ext>
            </p:extLst>
          </p:nvPr>
        </p:nvGraphicFramePr>
        <p:xfrm>
          <a:off x="684503" y="1953209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4" name="رسم تخطيطي 3">
            <a:extLst>
              <a:ext uri="{FF2B5EF4-FFF2-40B4-BE49-F238E27FC236}">
                <a16:creationId xmlns:a16="http://schemas.microsoft.com/office/drawing/2014/main" xmlns="" id="{60170D3A-726F-9177-1B53-7D517D8E7AA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76871019"/>
              </p:ext>
            </p:extLst>
          </p:nvPr>
        </p:nvGraphicFramePr>
        <p:xfrm>
          <a:off x="684503" y="3977003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D44BDC0F-CBC5-23F5-FCE4-F86F5E02CF55}"/>
              </a:ext>
            </a:extLst>
          </p:cNvPr>
          <p:cNvSpPr txBox="1"/>
          <p:nvPr/>
        </p:nvSpPr>
        <p:spPr>
          <a:xfrm>
            <a:off x="895738" y="1481405"/>
            <a:ext cx="101143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400" dirty="0">
                <a:solidFill>
                  <a:srgbClr val="00B050"/>
                </a:solidFill>
                <a:latin typeface="Dubai Medium" panose="020B0603030403030204" pitchFamily="34" charset="-78"/>
                <a:cs typeface="Akhbar MT" pitchFamily="2" charset="-78"/>
              </a:rPr>
              <a:t> الصّواب</a:t>
            </a:r>
            <a:r>
              <a:rPr lang="ar-SY" sz="44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</a:t>
            </a:r>
            <a:r>
              <a:rPr lang="ar-SY" sz="4400" dirty="0">
                <a:solidFill>
                  <a:srgbClr val="FF0066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  </a:t>
            </a:r>
            <a:r>
              <a:rPr lang="ar-SY" sz="4400" dirty="0">
                <a:solidFill>
                  <a:srgbClr val="7030A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sp>
        <p:nvSpPr>
          <p:cNvPr id="6" name="مربع نص 5">
            <a:extLst>
              <a:ext uri="{FF2B5EF4-FFF2-40B4-BE49-F238E27FC236}">
                <a16:creationId xmlns:a16="http://schemas.microsoft.com/office/drawing/2014/main" xmlns="" id="{6B3763D4-5B3E-B9CF-3C87-F8EFB921F1EC}"/>
              </a:ext>
            </a:extLst>
          </p:cNvPr>
          <p:cNvSpPr txBox="1"/>
          <p:nvPr/>
        </p:nvSpPr>
        <p:spPr>
          <a:xfrm>
            <a:off x="3349690" y="355982"/>
            <a:ext cx="5682342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6000" i="0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الأخطاء الشّائعة في الصرف</a:t>
            </a:r>
            <a:endParaRPr lang="ar-SY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7" name="مستطيل 6">
            <a:extLst>
              <a:ext uri="{FF2B5EF4-FFF2-40B4-BE49-F238E27FC236}">
                <a16:creationId xmlns:a16="http://schemas.microsoft.com/office/drawing/2014/main" xmlns="" id="{4A4A7DEC-7F6A-5AB6-C8C8-D7D311C604F0}"/>
              </a:ext>
            </a:extLst>
          </p:cNvPr>
          <p:cNvSpPr/>
          <p:nvPr/>
        </p:nvSpPr>
        <p:spPr>
          <a:xfrm>
            <a:off x="-1544256" y="633731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الصرف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2" name="صورة 1">
            <a:extLst>
              <a:ext uri="{FF2B5EF4-FFF2-40B4-BE49-F238E27FC236}">
                <a16:creationId xmlns:a16="http://schemas.microsoft.com/office/drawing/2014/main" xmlns="" id="{016D6B6C-68B7-0A94-0C87-D7C3DF7966E6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ملف صوتي 8">
            <a:hlinkClick r:id="" action="ppaction://media"/>
            <a:extLst>
              <a:ext uri="{FF2B5EF4-FFF2-40B4-BE49-F238E27FC236}">
                <a16:creationId xmlns:a16="http://schemas.microsoft.com/office/drawing/2014/main" xmlns="" id="{3DA16C84-627F-F2F8-3182-54B2D83C001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01046597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5616">
        <p159:morph option="byObject"/>
      </p:transition>
    </mc:Choice>
    <mc:Fallback>
      <p:transition spd="slow" advTm="3561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3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3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3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3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500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500" fill="hold"/>
                                        <p:tgtEl>
                                          <p:spTgt spid="3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4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4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4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4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6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500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9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500" fill="hold"/>
                                        <p:tgtEl>
                                          <p:spTgt spid="4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81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Graphic spid="3" grpId="0">
        <p:bldSub>
          <a:bldDgm bld="one"/>
        </p:bldSub>
      </p:bldGraphic>
      <p:bldGraphic spid="4" grpId="0">
        <p:bldSub>
          <a:bldDgm bld="one"/>
        </p:bldSub>
      </p:bldGraphic>
      <p:bldP spid="5" grpId="0"/>
      <p:bldP spid="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xmlns="" id="{F754D16F-FE99-EB43-3C58-61ACE9A5A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975684955"/>
              </p:ext>
            </p:extLst>
          </p:nvPr>
        </p:nvGraphicFramePr>
        <p:xfrm>
          <a:off x="675696" y="9331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xmlns="" id="{9693BBD2-0B57-A32B-3628-7B62EBCDB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66359652"/>
              </p:ext>
            </p:extLst>
          </p:nvPr>
        </p:nvGraphicFramePr>
        <p:xfrm>
          <a:off x="675695" y="2116790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xmlns="" id="{BE5B2164-E876-58BA-E661-B3A0D4499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76253415"/>
              </p:ext>
            </p:extLst>
          </p:nvPr>
        </p:nvGraphicFramePr>
        <p:xfrm>
          <a:off x="675694" y="4233505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9839B8A2-B3A1-E731-BED7-7CA0C7904794}"/>
              </a:ext>
            </a:extLst>
          </p:cNvPr>
          <p:cNvSpPr txBox="1"/>
          <p:nvPr/>
        </p:nvSpPr>
        <p:spPr>
          <a:xfrm>
            <a:off x="849130" y="-64592"/>
            <a:ext cx="101143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400" dirty="0">
                <a:solidFill>
                  <a:srgbClr val="00B050"/>
                </a:solidFill>
                <a:latin typeface="Dubai Medium" panose="020B0603030403030204" pitchFamily="34" charset="-78"/>
                <a:cs typeface="Akhbar MT" pitchFamily="2" charset="-78"/>
              </a:rPr>
              <a:t> الصّواب</a:t>
            </a:r>
            <a:r>
              <a:rPr lang="ar-SY" sz="44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</a:t>
            </a:r>
            <a:r>
              <a:rPr lang="ar-SY" sz="4400" dirty="0">
                <a:solidFill>
                  <a:srgbClr val="FF0066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  </a:t>
            </a:r>
            <a:r>
              <a:rPr lang="ar-SY" sz="4400" dirty="0">
                <a:solidFill>
                  <a:srgbClr val="7030A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05A5E16E-37FC-6719-B03D-545D8171EB96}"/>
              </a:ext>
            </a:extLst>
          </p:cNvPr>
          <p:cNvSpPr/>
          <p:nvPr/>
        </p:nvSpPr>
        <p:spPr>
          <a:xfrm>
            <a:off x="-1544256" y="6417697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الصرف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DB401C02-D20C-B04F-0721-FAAD3187648F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5" name="ملف صوتي 4">
            <a:hlinkClick r:id="" action="ppaction://media"/>
            <a:extLst>
              <a:ext uri="{FF2B5EF4-FFF2-40B4-BE49-F238E27FC236}">
                <a16:creationId xmlns:a16="http://schemas.microsoft.com/office/drawing/2014/main" xmlns="" id="{3D25B8A7-7EE7-F292-2FE4-D924AED2B8B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618051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43815">
        <p159:morph option="byObject"/>
      </p:transition>
    </mc:Choice>
    <mc:Fallback>
      <p:transition spd="slow" advTm="438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5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  <p:bldGraphic spid="9" grpId="0">
        <p:bldSub>
          <a:bldDgm bld="one"/>
        </p:bldSub>
      </p:bldGraphic>
      <p:bldGraphic spid="10" grpId="0">
        <p:bldSub>
          <a:bldDgm bld="one"/>
        </p:bldSub>
      </p:bldGraphic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xmlns="" id="{F754D16F-FE99-EB43-3C58-61ACE9A5A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9920222"/>
              </p:ext>
            </p:extLst>
          </p:nvPr>
        </p:nvGraphicFramePr>
        <p:xfrm>
          <a:off x="664225" y="9331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xmlns="" id="{9693BBD2-0B57-A32B-3628-7B62EBCDB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6543407"/>
              </p:ext>
            </p:extLst>
          </p:nvPr>
        </p:nvGraphicFramePr>
        <p:xfrm>
          <a:off x="664225" y="2029408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xmlns="" id="{BE5B2164-E876-58BA-E661-B3A0D4499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06415324"/>
              </p:ext>
            </p:extLst>
          </p:nvPr>
        </p:nvGraphicFramePr>
        <p:xfrm>
          <a:off x="682501" y="402310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7250B2AA-90DE-798A-5C64-9211C4DDD228}"/>
              </a:ext>
            </a:extLst>
          </p:cNvPr>
          <p:cNvSpPr/>
          <p:nvPr/>
        </p:nvSpPr>
        <p:spPr>
          <a:xfrm>
            <a:off x="-1544256" y="6417697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الصرف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E83EE9F1-1E8C-5740-25B1-D6C69A8A27CC}"/>
              </a:ext>
            </a:extLst>
          </p:cNvPr>
          <p:cNvSpPr txBox="1"/>
          <p:nvPr/>
        </p:nvSpPr>
        <p:spPr>
          <a:xfrm>
            <a:off x="849130" y="-64592"/>
            <a:ext cx="101143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400" dirty="0">
                <a:solidFill>
                  <a:srgbClr val="00B050"/>
                </a:solidFill>
                <a:latin typeface="Dubai Medium" panose="020B0603030403030204" pitchFamily="34" charset="-78"/>
                <a:cs typeface="Akhbar MT" pitchFamily="2" charset="-78"/>
              </a:rPr>
              <a:t> الصّواب</a:t>
            </a:r>
            <a:r>
              <a:rPr lang="ar-SY" sz="44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</a:t>
            </a:r>
            <a:r>
              <a:rPr lang="ar-SY" sz="4400" dirty="0">
                <a:solidFill>
                  <a:srgbClr val="FF0066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  </a:t>
            </a:r>
            <a:r>
              <a:rPr lang="ar-SY" sz="4400" dirty="0">
                <a:solidFill>
                  <a:srgbClr val="7030A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34854310-3F19-439C-DEC3-F23DF512F631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11" name="ملف صوتي 10">
            <a:hlinkClick r:id="" action="ppaction://media"/>
            <a:extLst>
              <a:ext uri="{FF2B5EF4-FFF2-40B4-BE49-F238E27FC236}">
                <a16:creationId xmlns:a16="http://schemas.microsoft.com/office/drawing/2014/main" xmlns="" id="{70A86990-34F4-C0F1-E4D6-5E825FAAD61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705849373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5635">
        <p159:morph option="byObject"/>
      </p:transition>
    </mc:Choice>
    <mc:Fallback>
      <p:transition spd="slow" advTm="3563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1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  <p:bldGraphic spid="9" grpId="0">
        <p:bldSub>
          <a:bldDgm bld="one"/>
        </p:bldSub>
      </p:bldGraphic>
      <p:bldGraphic spid="10" grpId="0">
        <p:bldSub>
          <a:bldDgm bld="one"/>
        </p:bldSub>
      </p:bldGraphic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xmlns="" id="{F754D16F-FE99-EB43-3C58-61ACE9A5A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65495349"/>
              </p:ext>
            </p:extLst>
          </p:nvPr>
        </p:nvGraphicFramePr>
        <p:xfrm>
          <a:off x="664224" y="246710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9" name="رسم تخطيطي 8">
            <a:extLst>
              <a:ext uri="{FF2B5EF4-FFF2-40B4-BE49-F238E27FC236}">
                <a16:creationId xmlns:a16="http://schemas.microsoft.com/office/drawing/2014/main" xmlns="" id="{9693BBD2-0B57-A32B-3628-7B62EBCDB5F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5014794"/>
              </p:ext>
            </p:extLst>
          </p:nvPr>
        </p:nvGraphicFramePr>
        <p:xfrm>
          <a:off x="682501" y="2134906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xmlns="" id="{BE5B2164-E876-58BA-E661-B3A0D4499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60709983"/>
              </p:ext>
            </p:extLst>
          </p:nvPr>
        </p:nvGraphicFramePr>
        <p:xfrm>
          <a:off x="682501" y="4023101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C3F97717-47EB-9B21-D887-A7446286696C}"/>
              </a:ext>
            </a:extLst>
          </p:cNvPr>
          <p:cNvSpPr/>
          <p:nvPr/>
        </p:nvSpPr>
        <p:spPr>
          <a:xfrm>
            <a:off x="-1544256" y="6417697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الصرف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2EB9DBE3-185F-BA07-FD32-83CC80638039}"/>
              </a:ext>
            </a:extLst>
          </p:cNvPr>
          <p:cNvSpPr txBox="1"/>
          <p:nvPr/>
        </p:nvSpPr>
        <p:spPr>
          <a:xfrm>
            <a:off x="849130" y="-64592"/>
            <a:ext cx="101143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400" dirty="0">
                <a:solidFill>
                  <a:srgbClr val="00B050"/>
                </a:solidFill>
                <a:latin typeface="Dubai Medium" panose="020B0603030403030204" pitchFamily="34" charset="-78"/>
                <a:cs typeface="Akhbar MT" pitchFamily="2" charset="-78"/>
              </a:rPr>
              <a:t> الصّواب</a:t>
            </a:r>
            <a:r>
              <a:rPr lang="ar-SY" sz="44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</a:t>
            </a:r>
            <a:r>
              <a:rPr lang="ar-SY" sz="4400" dirty="0">
                <a:solidFill>
                  <a:srgbClr val="FF0066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  </a:t>
            </a:r>
            <a:r>
              <a:rPr lang="ar-SY" sz="4400" dirty="0">
                <a:solidFill>
                  <a:srgbClr val="7030A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pic>
        <p:nvPicPr>
          <p:cNvPr id="5" name="صورة 4">
            <a:extLst>
              <a:ext uri="{FF2B5EF4-FFF2-40B4-BE49-F238E27FC236}">
                <a16:creationId xmlns:a16="http://schemas.microsoft.com/office/drawing/2014/main" xmlns="" id="{C7BB5961-81FD-ADFF-4E6B-D1631482BE71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97B0A0AF-6786-D5E3-BF79-8028EED485C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3728702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5820">
        <p159:morph option="byObject"/>
      </p:transition>
    </mc:Choice>
    <mc:Fallback>
      <p:transition spd="slow" advTm="3582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9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9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9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9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9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3" dur="500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4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6" fill="hold">
                      <p:stCondLst>
                        <p:cond delay="indefinite"/>
                      </p:stCondLst>
                      <p:childTnLst>
                        <p:par>
                          <p:cTn id="77" fill="hold">
                            <p:stCondLst>
                              <p:cond delay="0"/>
                            </p:stCondLst>
                            <p:childTnLst>
                              <p:par>
                                <p:cTn id="7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0" dur="500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1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5" dur="500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6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8" fill="hold">
                      <p:stCondLst>
                        <p:cond delay="indefinite"/>
                      </p:stCondLst>
                      <p:childTnLst>
                        <p:par>
                          <p:cTn id="89" fill="hold">
                            <p:stCondLst>
                              <p:cond delay="0"/>
                            </p:stCondLst>
                            <p:childTnLst>
                              <p:par>
                                <p:cTn id="9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2" dur="500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3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7" dur="500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  <p:bldGraphic spid="9" grpId="0">
        <p:bldSub>
          <a:bldDgm bld="one"/>
        </p:bldSub>
      </p:bldGraphic>
      <p:bldGraphic spid="10" grpId="0">
        <p:bldSub>
          <a:bldDgm bld="one"/>
        </p:bldSub>
      </p:bldGraphic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xmlns="" id="{F754D16F-FE99-EB43-3C58-61ACE9A5AED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3795359"/>
              </p:ext>
            </p:extLst>
          </p:nvPr>
        </p:nvGraphicFramePr>
        <p:xfrm>
          <a:off x="684503" y="819486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10" name="رسم تخطيطي 9">
            <a:extLst>
              <a:ext uri="{FF2B5EF4-FFF2-40B4-BE49-F238E27FC236}">
                <a16:creationId xmlns:a16="http://schemas.microsoft.com/office/drawing/2014/main" xmlns="" id="{BE5B2164-E876-58BA-E661-B3A0D4499AC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53245665"/>
              </p:ext>
            </p:extLst>
          </p:nvPr>
        </p:nvGraphicFramePr>
        <p:xfrm>
          <a:off x="684504" y="3239330"/>
          <a:ext cx="10822991" cy="2799184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4FAD7E0C-5610-4B43-FBB3-E35275A8F306}"/>
              </a:ext>
            </a:extLst>
          </p:cNvPr>
          <p:cNvSpPr/>
          <p:nvPr/>
        </p:nvSpPr>
        <p:spPr>
          <a:xfrm>
            <a:off x="-1544256" y="6417697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الصرف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94948A4E-0E12-AB99-6D4E-6740096A00B0}"/>
              </a:ext>
            </a:extLst>
          </p:cNvPr>
          <p:cNvSpPr txBox="1"/>
          <p:nvPr/>
        </p:nvSpPr>
        <p:spPr>
          <a:xfrm>
            <a:off x="849130" y="-64592"/>
            <a:ext cx="10114384" cy="769441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400" dirty="0">
                <a:solidFill>
                  <a:srgbClr val="00B050"/>
                </a:solidFill>
                <a:latin typeface="Dubai Medium" panose="020B0603030403030204" pitchFamily="34" charset="-78"/>
                <a:cs typeface="Akhbar MT" pitchFamily="2" charset="-78"/>
              </a:rPr>
              <a:t> الصّواب</a:t>
            </a:r>
            <a:r>
              <a:rPr lang="ar-SY" sz="44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</a:t>
            </a:r>
            <a:r>
              <a:rPr lang="ar-SY" sz="4400" dirty="0">
                <a:solidFill>
                  <a:srgbClr val="FF0066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r>
              <a:rPr lang="ar-SY" sz="4400" dirty="0">
                <a:latin typeface="Dubai Medium" panose="020B0603030403030204" pitchFamily="34" charset="-78"/>
                <a:cs typeface="Akhbar MT" pitchFamily="2" charset="-78"/>
              </a:rPr>
              <a:t>                       </a:t>
            </a:r>
            <a:r>
              <a:rPr lang="ar-SY" sz="4400" dirty="0">
                <a:solidFill>
                  <a:srgbClr val="7030A0"/>
                </a:solidFill>
                <a:latin typeface="Dubai Medium" panose="020B0603030403030204" pitchFamily="34" charset="-78"/>
                <a:cs typeface="Akhbar MT" pitchFamily="2" charset="-78"/>
              </a:rPr>
              <a:t>التعليل</a:t>
            </a:r>
          </a:p>
        </p:txBody>
      </p:sp>
      <p:pic>
        <p:nvPicPr>
          <p:cNvPr id="2" name="ملف صوتي 1">
            <a:hlinkClick r:id="" action="ppaction://media"/>
            <a:extLst>
              <a:ext uri="{FF2B5EF4-FFF2-40B4-BE49-F238E27FC236}">
                <a16:creationId xmlns:a16="http://schemas.microsoft.com/office/drawing/2014/main" xmlns="" id="{6A8BFE59-E496-0F0B-0BD4-2283DBB730B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5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4321523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5829">
        <p159:morph option="byObject"/>
      </p:transition>
    </mc:Choice>
    <mc:Fallback>
      <p:transition spd="slow" advTm="3582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500" fill="hold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8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 fill="hold"/>
                                        <p:tgtEl>
                                          <p:spTgt spid="8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500" fill="hold"/>
                                        <p:tgtEl>
                                          <p:spTgt spid="10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0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0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500" fill="hold"/>
                                        <p:tgtEl>
                                          <p:spTgt spid="10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1" dur="500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2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500" fill="hold"/>
                                        <p:tgtEl>
                                          <p:spTgt spid="10">
                                            <p:graphicEl>
                                              <a:dgm id="{C41681C7-5F06-41C7-A2C7-45FB26C280AD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47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10">
                                            <p:graphicEl>
                                              <a:dgm id="{A4E8E10F-A24D-4AFE-9A8E-07A5E75832D5}"/>
                                            </p:graphic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69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8" grpId="0">
        <p:bldSub>
          <a:bldDgm bld="one"/>
        </p:bldSub>
      </p:bldGraphic>
      <p:bldGraphic spid="10" grpId="0">
        <p:bldSub>
          <a:bldDgm bld="one"/>
        </p:bldSub>
      </p:bldGraphic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FB889BB4-604B-83B3-9EA2-D742ADA677C3}"/>
              </a:ext>
            </a:extLst>
          </p:cNvPr>
          <p:cNvSpPr txBox="1"/>
          <p:nvPr/>
        </p:nvSpPr>
        <p:spPr>
          <a:xfrm>
            <a:off x="1659413" y="284807"/>
            <a:ext cx="7819053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6000" i="0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الأخطاء الشّائعة في تعدية الأفعال</a:t>
            </a:r>
            <a:endParaRPr lang="ar-SY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21FE40F7-1ABD-5055-46BC-868F77A43E30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</a:t>
            </a:r>
            <a:r>
              <a:rPr lang="ar-SY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Dubai Medium" panose="020B0603030403030204" pitchFamily="34" charset="-78"/>
                <a:cs typeface="Akhbar MT" pitchFamily="2" charset="-78"/>
              </a:rPr>
              <a:t>تعدية الأفعال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5" name="مربع نص 4">
            <a:extLst>
              <a:ext uri="{FF2B5EF4-FFF2-40B4-BE49-F238E27FC236}">
                <a16:creationId xmlns:a16="http://schemas.microsoft.com/office/drawing/2014/main" xmlns="" id="{68F2735B-54B8-CBAB-EBE3-BEABC7811211}"/>
              </a:ext>
            </a:extLst>
          </p:cNvPr>
          <p:cNvSpPr txBox="1"/>
          <p:nvPr/>
        </p:nvSpPr>
        <p:spPr>
          <a:xfrm>
            <a:off x="-635918" y="1401352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chemeClr val="accent1"/>
                </a:solidFill>
                <a:latin typeface="Dubai Medium" panose="020B0603030403030204" pitchFamily="34" charset="-78"/>
                <a:cs typeface="Akhbar MT" pitchFamily="2" charset="-78"/>
              </a:rPr>
              <a:t>الصّواب</a:t>
            </a:r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83400CD7-D6F4-575C-C83F-526C64609BFF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165490951"/>
              </p:ext>
            </p:extLst>
          </p:nvPr>
        </p:nvGraphicFramePr>
        <p:xfrm>
          <a:off x="1511624" y="2194683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8" name="رسم تخطيطي 7">
            <a:extLst>
              <a:ext uri="{FF2B5EF4-FFF2-40B4-BE49-F238E27FC236}">
                <a16:creationId xmlns:a16="http://schemas.microsoft.com/office/drawing/2014/main" xmlns="" id="{E53F29C8-3C0F-D181-6DF7-AB67DB749621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35901908"/>
              </p:ext>
            </p:extLst>
          </p:nvPr>
        </p:nvGraphicFramePr>
        <p:xfrm>
          <a:off x="1511624" y="4326286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00212F09-2593-2D51-95E7-F1D301612F8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ملف صوتي 8">
            <a:hlinkClick r:id="" action="ppaction://media"/>
            <a:extLst>
              <a:ext uri="{FF2B5EF4-FFF2-40B4-BE49-F238E27FC236}">
                <a16:creationId xmlns:a16="http://schemas.microsoft.com/office/drawing/2014/main" xmlns="" id="{91B30CB1-D248-04B3-A9E8-D57753C255C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5346207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2357">
        <p159:morph option="byObject"/>
      </p:transition>
    </mc:Choice>
    <mc:Fallback>
      <p:transition spd="slow" advTm="2235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8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8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8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P spid="2" grpId="0"/>
      <p:bldP spid="5" grpId="0"/>
      <p:bldGraphic spid="7" grpId="0">
        <p:bldSub>
          <a:bldDgm bld="one"/>
        </p:bldSub>
      </p:bldGraphic>
      <p:bldGraphic spid="8" grpId="0">
        <p:bldSub>
          <a:bldDgm bld="one"/>
        </p:bldSub>
      </p:bldGraphic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76295443"/>
              </p:ext>
            </p:extLst>
          </p:nvPr>
        </p:nvGraphicFramePr>
        <p:xfrm>
          <a:off x="1511624" y="704142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xmlns="" id="{3ADE28DF-5236-A2EF-78C5-9BEA33AFC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79584526"/>
              </p:ext>
            </p:extLst>
          </p:nvPr>
        </p:nvGraphicFramePr>
        <p:xfrm>
          <a:off x="1511624" y="2443217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4380745"/>
              </p:ext>
            </p:extLst>
          </p:nvPr>
        </p:nvGraphicFramePr>
        <p:xfrm>
          <a:off x="1511624" y="4392715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10" name="مربع نص 9">
            <a:extLst>
              <a:ext uri="{FF2B5EF4-FFF2-40B4-BE49-F238E27FC236}">
                <a16:creationId xmlns:a16="http://schemas.microsoft.com/office/drawing/2014/main" xmlns="" id="{41CDCEC0-DC94-2655-A562-A78A0AB56432}"/>
              </a:ext>
            </a:extLst>
          </p:cNvPr>
          <p:cNvSpPr txBox="1"/>
          <p:nvPr/>
        </p:nvSpPr>
        <p:spPr>
          <a:xfrm>
            <a:off x="-275294" y="42041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</a:t>
            </a:r>
            <a:r>
              <a:rPr lang="ar-SY" sz="4800" dirty="0">
                <a:solidFill>
                  <a:schemeClr val="accent1"/>
                </a:solidFill>
                <a:latin typeface="Dubai Medium" panose="020B0603030403030204" pitchFamily="34" charset="-78"/>
                <a:cs typeface="Akhbar MT" pitchFamily="2" charset="-78"/>
              </a:rPr>
              <a:t>الصّواب</a:t>
            </a:r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57ECBEDC-B79B-BEB3-D37E-1E8F511FECBA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</a:t>
            </a:r>
            <a:r>
              <a:rPr lang="ar-SY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Dubai Medium" panose="020B0603030403030204" pitchFamily="34" charset="-78"/>
                <a:cs typeface="Akhbar MT" pitchFamily="2" charset="-78"/>
              </a:rPr>
              <a:t>تعدية الأفعال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4" name="صورة 3">
            <a:extLst>
              <a:ext uri="{FF2B5EF4-FFF2-40B4-BE49-F238E27FC236}">
                <a16:creationId xmlns:a16="http://schemas.microsoft.com/office/drawing/2014/main" xmlns="" id="{A58845C1-583B-D4D3-CC5D-C2C57E109E75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" name="ملف صوتي 1">
            <a:hlinkClick r:id="" action="ppaction://media"/>
            <a:extLst>
              <a:ext uri="{FF2B5EF4-FFF2-40B4-BE49-F238E27FC236}">
                <a16:creationId xmlns:a16="http://schemas.microsoft.com/office/drawing/2014/main" xmlns="" id="{D8D50BAC-E7C2-FF5D-4237-21ED9E574B5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1396057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7222">
        <p159:morph option="byObject"/>
      </p:transition>
    </mc:Choice>
    <mc:Fallback>
      <p:transition spd="slow" advTm="272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6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4149E18-1571-600A-FFCF-3AD16445965E}"/>
              </a:ext>
            </a:extLst>
          </p:cNvPr>
          <p:cNvSpPr/>
          <p:nvPr/>
        </p:nvSpPr>
        <p:spPr>
          <a:xfrm>
            <a:off x="-1227016" y="6457890"/>
            <a:ext cx="4261976" cy="40011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0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Dubai Medium" panose="020B0603030403030204" pitchFamily="34" charset="-78"/>
              </a:rPr>
              <a:t> في </a:t>
            </a:r>
            <a:r>
              <a:rPr lang="ar-SY" sz="20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Dubai Medium" panose="020B0603030403030204" pitchFamily="34" charset="-78"/>
                <a:cs typeface="Dubai Medium" panose="020B0603030403030204" pitchFamily="34" charset="-78"/>
              </a:rPr>
              <a:t>تعدية الأفعال</a:t>
            </a:r>
            <a:endParaRPr lang="ar-SA" sz="20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Dubai Medium" panose="020B0603030403030204" pitchFamily="34" charset="-78"/>
            </a:endParaRPr>
          </a:p>
        </p:txBody>
      </p:sp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3787509"/>
              </p:ext>
            </p:extLst>
          </p:nvPr>
        </p:nvGraphicFramePr>
        <p:xfrm>
          <a:off x="1511624" y="69317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xmlns="" id="{3ADE28DF-5236-A2EF-78C5-9BEA33AFC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9306843"/>
              </p:ext>
            </p:extLst>
          </p:nvPr>
        </p:nvGraphicFramePr>
        <p:xfrm>
          <a:off x="1511624" y="2515032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72228176"/>
              </p:ext>
            </p:extLst>
          </p:nvPr>
        </p:nvGraphicFramePr>
        <p:xfrm>
          <a:off x="1511624" y="4392715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344067E2-5CA5-7E4D-FF01-B8CE2B8A5CDA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</a:t>
            </a:r>
            <a:r>
              <a:rPr lang="ar-SY" sz="4800" dirty="0">
                <a:solidFill>
                  <a:schemeClr val="accent1"/>
                </a:solidFill>
                <a:latin typeface="Dubai Medium" panose="020B0603030403030204" pitchFamily="34" charset="-78"/>
                <a:cs typeface="Akhbar MT" pitchFamily="2" charset="-78"/>
              </a:rPr>
              <a:t>الصّواب</a:t>
            </a:r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8" name="صورة 7">
            <a:extLst>
              <a:ext uri="{FF2B5EF4-FFF2-40B4-BE49-F238E27FC236}">
                <a16:creationId xmlns:a16="http://schemas.microsoft.com/office/drawing/2014/main" xmlns="" id="{FBA000F2-E94E-12BC-61CB-E4AB406439A5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9" name="ملف صوتي 8">
            <a:hlinkClick r:id="" action="ppaction://media"/>
            <a:extLst>
              <a:ext uri="{FF2B5EF4-FFF2-40B4-BE49-F238E27FC236}">
                <a16:creationId xmlns:a16="http://schemas.microsoft.com/office/drawing/2014/main" xmlns="" id="{200A08C4-A060-FFB7-5ABE-F4CAFD3D56F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355674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5838">
        <p159:morph option="byObject"/>
      </p:transition>
    </mc:Choice>
    <mc:Fallback>
      <p:transition spd="slow" advTm="2583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9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6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4" dur="500"/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2" dur="500"/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7" dur="500"/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2" dur="500"/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5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6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9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6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72135574"/>
              </p:ext>
            </p:extLst>
          </p:nvPr>
        </p:nvGraphicFramePr>
        <p:xfrm>
          <a:off x="1511624" y="645802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xmlns="" id="{3ADE28DF-5236-A2EF-78C5-9BEA33AFC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46196991"/>
              </p:ext>
            </p:extLst>
          </p:nvPr>
        </p:nvGraphicFramePr>
        <p:xfrm>
          <a:off x="1511624" y="250570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27884711"/>
              </p:ext>
            </p:extLst>
          </p:nvPr>
        </p:nvGraphicFramePr>
        <p:xfrm>
          <a:off x="1511624" y="4392715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D8101F83-4B90-4854-7A91-8EC1EB1A028A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</a:t>
            </a:r>
            <a:r>
              <a:rPr lang="ar-SY" sz="280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latin typeface="Dubai Medium" panose="020B0603030403030204" pitchFamily="34" charset="-78"/>
                <a:cs typeface="Akhbar MT" pitchFamily="2" charset="-78"/>
              </a:rPr>
              <a:t>تعدية الأفعال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</a:t>
            </a:r>
            <a:r>
              <a:rPr lang="ar-SY" sz="4800" dirty="0">
                <a:solidFill>
                  <a:schemeClr val="accent1"/>
                </a:solidFill>
                <a:latin typeface="Dubai Medium" panose="020B0603030403030204" pitchFamily="34" charset="-78"/>
                <a:cs typeface="Akhbar MT" pitchFamily="2" charset="-78"/>
              </a:rPr>
              <a:t>الصّواب</a:t>
            </a:r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2" name="ملف صوتي 1">
            <a:hlinkClick r:id="" action="ppaction://media"/>
            <a:extLst>
              <a:ext uri="{FF2B5EF4-FFF2-40B4-BE49-F238E27FC236}">
                <a16:creationId xmlns:a16="http://schemas.microsoft.com/office/drawing/2014/main" xmlns="" id="{BCE5DF82-B6E0-3400-AACB-6F83DF37C051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436471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9268">
        <p159:morph option="byObject"/>
      </p:transition>
    </mc:Choice>
    <mc:Fallback>
      <p:transition spd="slow" advTm="2926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2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7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4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4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2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6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xmlns="" id="{3ADE28DF-5236-A2EF-78C5-9BEA33AFC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266397287"/>
              </p:ext>
            </p:extLst>
          </p:nvPr>
        </p:nvGraphicFramePr>
        <p:xfrm>
          <a:off x="1511624" y="250570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87894622"/>
              </p:ext>
            </p:extLst>
          </p:nvPr>
        </p:nvGraphicFramePr>
        <p:xfrm>
          <a:off x="1511624" y="4392715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3" name="مستطيل 2">
            <a:extLst>
              <a:ext uri="{FF2B5EF4-FFF2-40B4-BE49-F238E27FC236}">
                <a16:creationId xmlns:a16="http://schemas.microsoft.com/office/drawing/2014/main" xmlns="" id="{D8101F83-4B90-4854-7A91-8EC1EB1A028A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ربع نص 1">
            <a:extLst>
              <a:ext uri="{FF2B5EF4-FFF2-40B4-BE49-F238E27FC236}">
                <a16:creationId xmlns:a16="http://schemas.microsoft.com/office/drawing/2014/main" xmlns="" id="{2D40DC6C-3B53-B723-A7B0-EE93FB9234FA}"/>
              </a:ext>
            </a:extLst>
          </p:cNvPr>
          <p:cNvSpPr txBox="1"/>
          <p:nvPr/>
        </p:nvSpPr>
        <p:spPr>
          <a:xfrm>
            <a:off x="1258644" y="408601"/>
            <a:ext cx="8278997" cy="1015663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6000" i="0" strike="noStrike" baseline="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الأخطاء الشّائعة في </a:t>
            </a:r>
            <a:r>
              <a:rPr lang="ar-SY" sz="60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تركيب العبارة</a:t>
            </a:r>
          </a:p>
        </p:txBody>
      </p:sp>
      <p:sp>
        <p:nvSpPr>
          <p:cNvPr id="8" name="مربع نص 7">
            <a:extLst>
              <a:ext uri="{FF2B5EF4-FFF2-40B4-BE49-F238E27FC236}">
                <a16:creationId xmlns:a16="http://schemas.microsoft.com/office/drawing/2014/main" xmlns="" id="{1CA77FCD-B6E1-2C49-C47B-C127B8804BE1}"/>
              </a:ext>
            </a:extLst>
          </p:cNvPr>
          <p:cNvSpPr txBox="1"/>
          <p:nvPr/>
        </p:nvSpPr>
        <p:spPr>
          <a:xfrm>
            <a:off x="-178475" y="1674704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4" name="ملف صوتي 3">
            <a:hlinkClick r:id="" action="ppaction://media"/>
            <a:extLst>
              <a:ext uri="{FF2B5EF4-FFF2-40B4-BE49-F238E27FC236}">
                <a16:creationId xmlns:a16="http://schemas.microsoft.com/office/drawing/2014/main" xmlns="" id="{52AC3534-D02F-E083-2AA7-0328E304051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51347261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9887">
        <p159:morph option="byObject"/>
      </p:transition>
    </mc:Choice>
    <mc:Fallback>
      <p:transition spd="slow" advTm="1988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6" dur="500"/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9" dur="500"/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4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5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Graphic spid="6" grpId="0">
        <p:bldSub>
          <a:bldDgm bld="one"/>
        </p:bldSub>
      </p:bldGraphic>
      <p:bldGraphic spid="7" grpId="0">
        <p:bldSub>
          <a:bldDgm bld="one"/>
        </p:bldSub>
      </p:bldGraphic>
      <p:bldP spid="2" grpId="0"/>
      <p:bldP spid="8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604025304"/>
              </p:ext>
            </p:extLst>
          </p:nvPr>
        </p:nvGraphicFramePr>
        <p:xfrm>
          <a:off x="1511624" y="923524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8587454"/>
              </p:ext>
            </p:extLst>
          </p:nvPr>
        </p:nvGraphicFramePr>
        <p:xfrm>
          <a:off x="1511624" y="3270325"/>
          <a:ext cx="9168752" cy="2345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F3D157BB-6825-9057-4028-B9B704EF43B3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871E735C-68C8-7C62-F138-5ADC6B90F73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3997591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2322">
        <p159:morph option="byObject"/>
      </p:transition>
    </mc:Choice>
    <mc:Fallback>
      <p:transition spd="slow" advTm="2232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78431960"/>
              </p:ext>
            </p:extLst>
          </p:nvPr>
        </p:nvGraphicFramePr>
        <p:xfrm>
          <a:off x="1511624" y="1056462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9782812"/>
              </p:ext>
            </p:extLst>
          </p:nvPr>
        </p:nvGraphicFramePr>
        <p:xfrm>
          <a:off x="1511624" y="3270325"/>
          <a:ext cx="9168752" cy="234516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6C654B4A-353F-D4C0-AA7F-00361D196BD0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C4331349-554D-2C7F-D7DB-4F8AFE57B2EB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5929133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1498">
        <p159:morph option="byObject"/>
      </p:transition>
    </mc:Choice>
    <mc:Fallback>
      <p:transition spd="slow" advTm="2149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610850439"/>
              </p:ext>
            </p:extLst>
          </p:nvPr>
        </p:nvGraphicFramePr>
        <p:xfrm>
          <a:off x="1511624" y="1034537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635656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A61CD932-4607-6F2E-A4F6-C6DE9632F677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A57F61F5-D5D7-4C99-C359-69B0A871DAF5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89006794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37809">
        <p159:morph option="byObject"/>
      </p:transition>
    </mc:Choice>
    <mc:Fallback>
      <p:transition spd="slow" advTm="37809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74095099"/>
              </p:ext>
            </p:extLst>
          </p:nvPr>
        </p:nvGraphicFramePr>
        <p:xfrm>
          <a:off x="1511624" y="645802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6" name="رسم تخطيطي 5">
            <a:extLst>
              <a:ext uri="{FF2B5EF4-FFF2-40B4-BE49-F238E27FC236}">
                <a16:creationId xmlns:a16="http://schemas.microsoft.com/office/drawing/2014/main" xmlns="" id="{3ADE28DF-5236-A2EF-78C5-9BEA33AFC5A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507685509"/>
              </p:ext>
            </p:extLst>
          </p:nvPr>
        </p:nvGraphicFramePr>
        <p:xfrm>
          <a:off x="1511624" y="250570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536085522"/>
              </p:ext>
            </p:extLst>
          </p:nvPr>
        </p:nvGraphicFramePr>
        <p:xfrm>
          <a:off x="1511624" y="4392715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5" r:lo="rId16" r:qs="rId17" r:cs="rId18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pPr marL="0" marR="0" lvl="0" indent="0" algn="r" defTabSz="914400" rtl="1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ar-SY" sz="4800" b="0" i="0" u="none" strike="noStrike" kern="1200" cap="none" spc="0" normalizeH="0" baseline="0" noProof="0" dirty="0">
                <a:ln>
                  <a:noFill/>
                </a:ln>
                <a:solidFill>
                  <a:srgbClr val="339966"/>
                </a:solidFill>
                <a:effectLst/>
                <a:uLnTx/>
                <a:uFillTx/>
                <a:latin typeface="Dubai Medium" panose="020B0603030403030204" pitchFamily="34" charset="-78"/>
                <a:ea typeface="+mn-ea"/>
                <a:cs typeface="Akhbar MT" pitchFamily="2" charset="-78"/>
              </a:rPr>
              <a:t>   الصّواب </a:t>
            </a:r>
            <a:r>
              <a:rPr kumimoji="0" lang="ar-SY" sz="4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Dubai Medium" panose="020B0603030403030204" pitchFamily="34" charset="-78"/>
                <a:ea typeface="+mn-ea"/>
                <a:cs typeface="Akhbar MT" pitchFamily="2" charset="-78"/>
              </a:rPr>
              <a:t>                          </a:t>
            </a:r>
            <a:r>
              <a:rPr kumimoji="0" lang="ar-SY" sz="4800" b="0" i="0" u="none" strike="noStrike" kern="1200" cap="none" spc="0" normalizeH="0" baseline="0" noProof="0" dirty="0">
                <a:ln>
                  <a:noFill/>
                </a:ln>
                <a:solidFill>
                  <a:srgbClr val="C00000"/>
                </a:solidFill>
                <a:effectLst/>
                <a:uLnTx/>
                <a:uFillTx/>
                <a:latin typeface="Dubai Medium" panose="020B0603030403030204" pitchFamily="34" charset="-78"/>
                <a:ea typeface="+mn-ea"/>
                <a:cs typeface="Akhbar MT" pitchFamily="2" charset="-78"/>
              </a:rPr>
              <a:t>الخطأ</a:t>
            </a:r>
            <a:endParaRPr kumimoji="0" lang="ar-SY" sz="4800" b="0" i="0" u="none" strike="noStrike" kern="1200" cap="none" spc="0" normalizeH="0" baseline="0" noProof="0" dirty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Dubai Medium" panose="020B0603030403030204" pitchFamily="34" charset="-78"/>
              <a:ea typeface="+mn-ea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20">
            <a:alphaModFix amt="20000"/>
            <a:extLst>
              <a:ext uri="{BEBA8EAE-BF5A-486C-A8C5-ECC9F3942E4B}">
                <a14:imgProps xmlns:a14="http://schemas.microsoft.com/office/drawing/2010/main">
                  <a14:imgLayer r:embed="rId21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DA7A4E49-B532-2168-9AB3-BEA97275AEA3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10" name="ملف صوتي 9">
            <a:hlinkClick r:id="" action="ppaction://media"/>
            <a:extLst>
              <a:ext uri="{FF2B5EF4-FFF2-40B4-BE49-F238E27FC236}">
                <a16:creationId xmlns:a16="http://schemas.microsoft.com/office/drawing/2014/main" xmlns="" id="{DB7C0FE2-E1C8-5380-01F8-B577BDA4EFEF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22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63137458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7681">
        <p159:morph option="byObject"/>
      </p:transition>
    </mc:Choice>
    <mc:Fallback>
      <p:transition spd="slow" advTm="2768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0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6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8" dur="500"/>
                                        <p:tgtEl>
                                          <p:spTgt spid="6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500"/>
                                        <p:tgtEl>
                                          <p:spTgt spid="6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6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3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0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6" grpId="0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471933503"/>
              </p:ext>
            </p:extLst>
          </p:nvPr>
        </p:nvGraphicFramePr>
        <p:xfrm>
          <a:off x="1511624" y="1003248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0641547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61F07209-BF2E-0750-6123-BC7DB26469F9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578DCB49-41E5-6C91-CA3F-09C6BB4F01B9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723726717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0137">
        <p159:morph option="byObject"/>
      </p:transition>
    </mc:Choice>
    <mc:Fallback>
      <p:transition spd="slow" advTm="2013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67498482"/>
              </p:ext>
            </p:extLst>
          </p:nvPr>
        </p:nvGraphicFramePr>
        <p:xfrm>
          <a:off x="1511624" y="112646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84031006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FDC9FAE0-BA80-4E64-D67C-3E90518F54A3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7F3BBB8E-9FD3-178F-96B7-B709F74B839E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88554265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4615">
        <p159:morph option="byObject"/>
      </p:transition>
    </mc:Choice>
    <mc:Fallback>
      <p:transition spd="slow" advTm="1461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964358204"/>
              </p:ext>
            </p:extLst>
          </p:nvPr>
        </p:nvGraphicFramePr>
        <p:xfrm>
          <a:off x="1511624" y="139831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00522803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96736F9-CC76-09DC-E0E7-C5071BDF2152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F6F31148-C7E1-2EEB-2F25-23852B3A60F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40344615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8402">
        <p159:morph option="byObject"/>
      </p:transition>
    </mc:Choice>
    <mc:Fallback>
      <p:transition spd="slow" advTm="184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83611081"/>
              </p:ext>
            </p:extLst>
          </p:nvPr>
        </p:nvGraphicFramePr>
        <p:xfrm>
          <a:off x="1511624" y="1306530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229714239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29A05E8E-D3AE-2EAB-8B31-A060296F7B0A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E93C6F37-2E36-594D-6309-A223B11F1D0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92268904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8202">
        <p159:morph option="byObject"/>
      </p:transition>
    </mc:Choice>
    <mc:Fallback>
      <p:transition spd="slow" advTm="182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85893718"/>
              </p:ext>
            </p:extLst>
          </p:nvPr>
        </p:nvGraphicFramePr>
        <p:xfrm>
          <a:off x="1511624" y="1290858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19517183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A901EBFF-C73F-E37B-6D88-8A482BED96A0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AFBE38D4-C525-42D0-0A87-81FA71626AF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3131749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0876">
        <p159:morph option="byObject"/>
      </p:transition>
    </mc:Choice>
    <mc:Fallback>
      <p:transition spd="slow" advTm="20876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845546669"/>
              </p:ext>
            </p:extLst>
          </p:nvPr>
        </p:nvGraphicFramePr>
        <p:xfrm>
          <a:off x="1511624" y="1200622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39674904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5DF99ABB-3097-45C9-1B05-D0ED5C985CFA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2B9F2C58-4C1E-2054-E4BE-9B4CDED0C61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3802002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0405">
        <p159:morph option="byObject"/>
      </p:transition>
    </mc:Choice>
    <mc:Fallback>
      <p:transition spd="slow" advTm="20405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010953655"/>
              </p:ext>
            </p:extLst>
          </p:nvPr>
        </p:nvGraphicFramePr>
        <p:xfrm>
          <a:off x="1511624" y="1306530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896592927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E2A6D9CC-DD3F-C1A5-C559-6608CA2191DF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AAC519DB-040C-C0CD-A115-27BB295AD32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332074645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7580">
        <p159:morph option="byObject"/>
      </p:transition>
    </mc:Choice>
    <mc:Fallback>
      <p:transition spd="slow" advTm="1758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16107607"/>
              </p:ext>
            </p:extLst>
          </p:nvPr>
        </p:nvGraphicFramePr>
        <p:xfrm>
          <a:off x="1511624" y="1538687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397770300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0E56D0D6-B548-042A-CCC5-8342A473ECDA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DED2D98F-9E48-C54D-1957-08CB80D2BD9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885578116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6751">
        <p159:morph option="byObject"/>
      </p:transition>
    </mc:Choice>
    <mc:Fallback>
      <p:transition spd="slow" advTm="16751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329298718"/>
              </p:ext>
            </p:extLst>
          </p:nvPr>
        </p:nvGraphicFramePr>
        <p:xfrm>
          <a:off x="1511624" y="139831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047732965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59718FAB-A549-A457-D2B4-59AEC8DF3D96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5845C722-B5F3-E1A1-3861-B8CAF61F94E3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4096220738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0802">
        <p159:morph option="byObject"/>
      </p:transition>
    </mc:Choice>
    <mc:Fallback>
      <p:transition spd="slow" advTm="20802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62462198"/>
              </p:ext>
            </p:extLst>
          </p:nvPr>
        </p:nvGraphicFramePr>
        <p:xfrm>
          <a:off x="1511624" y="1200622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815622341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B1550932-60E8-6E61-E3FF-AC79E12ADBA9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3" name="ملف صوتي 2">
            <a:hlinkClick r:id="" action="ppaction://media"/>
            <a:extLst>
              <a:ext uri="{FF2B5EF4-FFF2-40B4-BE49-F238E27FC236}">
                <a16:creationId xmlns:a16="http://schemas.microsoft.com/office/drawing/2014/main" xmlns="" id="{B22805E3-69BF-68EA-2E6A-6F3D83ED89F4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1746225121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20067">
        <p159:morph option="byObject"/>
      </p:transition>
    </mc:Choice>
    <mc:Fallback>
      <p:transition spd="slow" advTm="20067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3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1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3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741225643"/>
              </p:ext>
            </p:extLst>
          </p:nvPr>
        </p:nvGraphicFramePr>
        <p:xfrm>
          <a:off x="1511624" y="1306530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327672251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261E0A86-BA31-9E55-8BFE-BF2DB2B228BF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D2B16812-28A7-2461-A692-98A2ADAC15F6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5401982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6453">
        <p159:morph option="byObject"/>
      </p:transition>
    </mc:Choice>
    <mc:Fallback>
      <p:transition spd="slow" advTm="16453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5" name="رسم تخطيطي 4">
            <a:extLst>
              <a:ext uri="{FF2B5EF4-FFF2-40B4-BE49-F238E27FC236}">
                <a16:creationId xmlns:a16="http://schemas.microsoft.com/office/drawing/2014/main" xmlns="" id="{0668B5A9-8AEA-3E02-CFE8-EB416574F55B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73369807"/>
              </p:ext>
            </p:extLst>
          </p:nvPr>
        </p:nvGraphicFramePr>
        <p:xfrm>
          <a:off x="1511624" y="1398311"/>
          <a:ext cx="9168752" cy="173907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5" r:lo="rId6" r:qs="rId7" r:cs="rId8"/>
          </a:graphicData>
        </a:graphic>
      </p:graphicFrame>
      <p:graphicFrame>
        <p:nvGraphicFramePr>
          <p:cNvPr id="7" name="رسم تخطيطي 6">
            <a:extLst>
              <a:ext uri="{FF2B5EF4-FFF2-40B4-BE49-F238E27FC236}">
                <a16:creationId xmlns:a16="http://schemas.microsoft.com/office/drawing/2014/main" xmlns="" id="{6E72EA50-49FA-BEBF-497D-A941E028C44C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84822807"/>
              </p:ext>
            </p:extLst>
          </p:nvPr>
        </p:nvGraphicFramePr>
        <p:xfrm>
          <a:off x="1511624" y="3045605"/>
          <a:ext cx="9168752" cy="358652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0" r:lo="rId11" r:qs="rId12" r:cs="rId13"/>
          </a:graphicData>
        </a:graphic>
      </p:graphicFrame>
      <p:sp>
        <p:nvSpPr>
          <p:cNvPr id="4" name="مربع نص 3">
            <a:extLst>
              <a:ext uri="{FF2B5EF4-FFF2-40B4-BE49-F238E27FC236}">
                <a16:creationId xmlns:a16="http://schemas.microsoft.com/office/drawing/2014/main" xmlns="" id="{7DAB2060-D62A-D1A2-856A-E1A69EA0F9AC}"/>
              </a:ext>
            </a:extLst>
          </p:cNvPr>
          <p:cNvSpPr txBox="1"/>
          <p:nvPr/>
        </p:nvSpPr>
        <p:spPr>
          <a:xfrm>
            <a:off x="-275294" y="-14926"/>
            <a:ext cx="10114384" cy="830997"/>
          </a:xfrm>
          <a:prstGeom prst="rect">
            <a:avLst/>
          </a:prstGeom>
          <a:noFill/>
        </p:spPr>
        <p:txBody>
          <a:bodyPr wrap="square" rtlCol="1">
            <a:spAutoFit/>
          </a:bodyPr>
          <a:lstStyle/>
          <a:p>
            <a:r>
              <a:rPr lang="ar-SY" sz="4800" dirty="0">
                <a:solidFill>
                  <a:srgbClr val="339966"/>
                </a:solidFill>
                <a:latin typeface="Dubai Medium" panose="020B0603030403030204" pitchFamily="34" charset="-78"/>
                <a:cs typeface="Akhbar MT" pitchFamily="2" charset="-78"/>
              </a:rPr>
              <a:t>   الصّواب </a:t>
            </a:r>
            <a:r>
              <a:rPr lang="ar-SY" sz="4800" dirty="0">
                <a:latin typeface="Dubai Medium" panose="020B0603030403030204" pitchFamily="34" charset="-78"/>
                <a:cs typeface="Akhbar MT" pitchFamily="2" charset="-78"/>
              </a:rPr>
              <a:t>                          </a:t>
            </a:r>
            <a:r>
              <a:rPr lang="ar-SY" sz="4800" dirty="0">
                <a:solidFill>
                  <a:srgbClr val="C00000"/>
                </a:solidFill>
                <a:latin typeface="Dubai Medium" panose="020B0603030403030204" pitchFamily="34" charset="-78"/>
                <a:cs typeface="Akhbar MT" pitchFamily="2" charset="-78"/>
              </a:rPr>
              <a:t>الخطأ</a:t>
            </a:r>
            <a:endParaRPr lang="ar-SY" sz="4800" dirty="0">
              <a:solidFill>
                <a:srgbClr val="0070C0"/>
              </a:solidFill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9" name="صورة 8">
            <a:extLst>
              <a:ext uri="{FF2B5EF4-FFF2-40B4-BE49-F238E27FC236}">
                <a16:creationId xmlns:a16="http://schemas.microsoft.com/office/drawing/2014/main" xmlns="" id="{26BB5CB5-4E8F-9B13-429B-8D76A65253F8}"/>
              </a:ext>
            </a:extLst>
          </p:cNvPr>
          <p:cNvPicPr>
            <a:picLocks noChangeAspect="1"/>
          </p:cNvPicPr>
          <p:nvPr/>
        </p:nvPicPr>
        <p:blipFill>
          <a:blip r:embed="rId15">
            <a:alphaModFix amt="20000"/>
            <a:extLst>
              <a:ext uri="{BEBA8EAE-BF5A-486C-A8C5-ECC9F3942E4B}">
                <a14:imgProps xmlns:a14="http://schemas.microsoft.com/office/drawing/2010/main">
                  <a14:imgLayer r:embed="rId1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sp>
        <p:nvSpPr>
          <p:cNvPr id="2" name="مستطيل 1">
            <a:extLst>
              <a:ext uri="{FF2B5EF4-FFF2-40B4-BE49-F238E27FC236}">
                <a16:creationId xmlns:a16="http://schemas.microsoft.com/office/drawing/2014/main" xmlns="" id="{776A53D0-5616-ABFC-FD3D-AD5FAF3AABC6}"/>
              </a:ext>
            </a:extLst>
          </p:cNvPr>
          <p:cNvSpPr/>
          <p:nvPr/>
        </p:nvSpPr>
        <p:spPr>
          <a:xfrm>
            <a:off x="-1227016" y="6407650"/>
            <a:ext cx="4261976" cy="52322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ar-SY" sz="2800" b="0" cap="none" spc="0" dirty="0">
                <a:ln w="0"/>
                <a:gradFill>
                  <a:gsLst>
                    <a:gs pos="21000">
                      <a:srgbClr val="53575C"/>
                    </a:gs>
                    <a:gs pos="88000">
                      <a:srgbClr val="C5C7CA"/>
                    </a:gs>
                  </a:gsLst>
                  <a:lin ang="5400000"/>
                </a:gradFill>
                <a:effectLst/>
                <a:latin typeface="Dubai Medium" panose="020B0603030403030204" pitchFamily="34" charset="-78"/>
                <a:cs typeface="Akhbar MT" pitchFamily="2" charset="-78"/>
              </a:rPr>
              <a:t> في تركيب العبارة</a:t>
            </a:r>
            <a:endParaRPr lang="ar-SA" sz="2800" b="0" cap="none" spc="0" dirty="0">
              <a:ln w="0"/>
              <a:gradFill>
                <a:gsLst>
                  <a:gs pos="21000">
                    <a:srgbClr val="53575C"/>
                  </a:gs>
                  <a:gs pos="88000">
                    <a:srgbClr val="C5C7CA"/>
                  </a:gs>
                </a:gsLst>
                <a:lin ang="5400000"/>
              </a:gradFill>
              <a:effectLst/>
              <a:latin typeface="Dubai Medium" panose="020B0603030403030204" pitchFamily="34" charset="-78"/>
              <a:cs typeface="Akhbar MT" pitchFamily="2" charset="-78"/>
            </a:endParaRPr>
          </a:p>
        </p:txBody>
      </p:sp>
      <p:pic>
        <p:nvPicPr>
          <p:cNvPr id="6" name="ملف صوتي 5">
            <a:hlinkClick r:id="" action="ppaction://media"/>
            <a:extLst>
              <a:ext uri="{FF2B5EF4-FFF2-40B4-BE49-F238E27FC236}">
                <a16:creationId xmlns:a16="http://schemas.microsoft.com/office/drawing/2014/main" xmlns="" id="{8DEBD008-F041-0D4B-A04D-2EDC69F1937A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1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619211170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19118">
        <p159:morph option="byObject"/>
      </p:transition>
    </mc:Choice>
    <mc:Fallback>
      <p:transition spd="slow" advTm="191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6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>
                            <p:stCondLst>
                              <p:cond delay="0"/>
                            </p:stCondLst>
                            <p:childTnLst>
                              <p:par>
                                <p:cTn id="8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5">
                                            <p:graphicEl>
                                              <a:dgm id="{F210C8A2-9E4A-44E5-ACE4-27836C11DC0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5" dur="500"/>
                                        <p:tgtEl>
                                          <p:spTgt spid="5">
                                            <p:graphicEl>
                                              <a:dgm id="{95EF07D9-6736-4EB4-A256-5BB802AECA63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8" dur="500"/>
                                        <p:tgtEl>
                                          <p:spTgt spid="5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2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500"/>
                                        <p:tgtEl>
                                          <p:spTgt spid="7">
                                            <p:graphicEl>
                                              <a:dgm id="{B49B9208-588E-4887-96BC-8033B84E0BC0}"/>
                                            </p:graphic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2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6"/>
                </p:tgtEl>
              </p:cMediaNode>
            </p:audio>
          </p:childTnLst>
        </p:cTn>
      </p:par>
    </p:tnLst>
    <p:bldLst>
      <p:bldGraphic spid="5" grpId="0" uiExpand="1">
        <p:bldSub>
          <a:bldDgm bld="one"/>
        </p:bldSub>
      </p:bldGraphic>
      <p:bldGraphic spid="7" grpId="0">
        <p:bldSub>
          <a:bldDgm bld="one"/>
        </p:bldSub>
      </p:bldGraphic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عنوان 1">
            <a:extLst>
              <a:ext uri="{FF2B5EF4-FFF2-40B4-BE49-F238E27FC236}">
                <a16:creationId xmlns:a16="http://schemas.microsoft.com/office/drawing/2014/main" xmlns="" id="{8DF4136A-B821-701A-F169-A600465FEB09}"/>
              </a:ext>
            </a:extLst>
          </p:cNvPr>
          <p:cNvSpPr txBox="1">
            <a:spLocks/>
          </p:cNvSpPr>
          <p:nvPr/>
        </p:nvSpPr>
        <p:spPr>
          <a:xfrm>
            <a:off x="1453661" y="2718796"/>
            <a:ext cx="9144000" cy="1625179"/>
          </a:xfrm>
          <a:prstGeom prst="rect">
            <a:avLst/>
          </a:prstGeom>
        </p:spPr>
        <p:txBody>
          <a:bodyPr>
            <a:normAutofit/>
          </a:bodyPr>
          <a:lstStyle>
            <a:lvl1pPr algn="r" defTabSz="914400" rtl="1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+mj-lt"/>
                <a:ea typeface="+mj-ea"/>
                <a:cs typeface="+mj-cs"/>
              </a:defRPr>
            </a:lvl1pPr>
          </a:lstStyle>
          <a:p>
            <a:pPr algn="ctr"/>
            <a:r>
              <a:rPr lang="ar-SY" sz="9600" b="1" dirty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Dubai Medium" panose="020B0603030403030204" pitchFamily="34" charset="-78"/>
                <a:cs typeface="Akhbar MT" pitchFamily="2" charset="-78"/>
              </a:rPr>
              <a:t>نهاية المحاضرة</a:t>
            </a:r>
          </a:p>
        </p:txBody>
      </p:sp>
      <p:pic>
        <p:nvPicPr>
          <p:cNvPr id="3" name="صورة 2">
            <a:extLst>
              <a:ext uri="{FF2B5EF4-FFF2-40B4-BE49-F238E27FC236}">
                <a16:creationId xmlns:a16="http://schemas.microsoft.com/office/drawing/2014/main" xmlns="" id="{89550BBE-A040-1599-834C-8DC43557E596}"/>
              </a:ext>
            </a:extLst>
          </p:cNvPr>
          <p:cNvPicPr>
            <a:picLocks noChangeAspect="1"/>
          </p:cNvPicPr>
          <p:nvPr/>
        </p:nvPicPr>
        <p:blipFill>
          <a:blip r:embed="rId5">
            <a:alphaModFix amt="20000"/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4474" b="95526" l="4482" r="97479">
                        <a14:foregroundMark x1="23810" y1="18947" x2="13445" y2="55526"/>
                        <a14:foregroundMark x1="13445" y1="55526" x2="13725" y2="56316"/>
                        <a14:foregroundMark x1="11030" y1="27734" x2="13445" y2="66053"/>
                        <a14:foregroundMark x1="10924" y1="26053" x2="10967" y2="26733"/>
                        <a14:foregroundMark x1="13445" y1="66053" x2="39216" y2="83947"/>
                        <a14:foregroundMark x1="39216" y1="83947" x2="60784" y2="82895"/>
                        <a14:foregroundMark x1="61905" y1="81316" x2="25210" y2="69474"/>
                        <a14:foregroundMark x1="25210" y1="69474" x2="25210" y2="69474"/>
                        <a14:foregroundMark x1="57983" y1="78158" x2="12885" y2="60263"/>
                        <a14:foregroundMark x1="12885" y1="60263" x2="12605" y2="59211"/>
                        <a14:foregroundMark x1="28571" y1="73421" x2="39776" y2="49474"/>
                        <a14:foregroundMark x1="39776" y1="49474" x2="48459" y2="61053"/>
                        <a14:foregroundMark x1="44818" y1="57895" x2="47059" y2="26842"/>
                        <a14:foregroundMark x1="47059" y1="26842" x2="54622" y2="25000"/>
                        <a14:foregroundMark x1="58263" y1="59737" x2="47059" y2="24737"/>
                        <a14:foregroundMark x1="64426" y1="50789" x2="60224" y2="20000"/>
                        <a14:foregroundMark x1="54342" y1="61842" x2="61064" y2="39474"/>
                        <a14:foregroundMark x1="55182" y1="69211" x2="75070" y2="27105"/>
                        <a14:foregroundMark x1="73389" y1="65789" x2="80112" y2="26842"/>
                        <a14:foregroundMark x1="79272" y1="66579" x2="87115" y2="25789"/>
                        <a14:foregroundMark x1="87115" y1="25789" x2="86275" y2="23684"/>
                        <a14:foregroundMark x1="84874" y1="57632" x2="70868" y2="13947"/>
                        <a14:foregroundMark x1="70868" y1="13947" x2="35014" y2="10526"/>
                        <a14:foregroundMark x1="35014" y1="10526" x2="6857" y2="25607"/>
                        <a14:foregroundMark x1="30252" y1="14474" x2="38655" y2="18947"/>
                        <a14:foregroundMark x1="33894" y1="17895" x2="7563" y2="52895"/>
                        <a14:foregroundMark x1="7563" y1="52895" x2="11088" y2="73098"/>
                        <a14:foregroundMark x1="26804" y1="81731" x2="40616" y2="78421"/>
                        <a14:foregroundMark x1="40616" y1="78421" x2="48739" y2="65789"/>
                        <a14:foregroundMark x1="43697" y1="79737" x2="9804" y2="48158"/>
                        <a14:foregroundMark x1="9804" y1="48158" x2="33053" y2="65000"/>
                        <a14:foregroundMark x1="30252" y1="75263" x2="20448" y2="64737"/>
                        <a14:foregroundMark x1="22969" y1="72368" x2="25490" y2="76053"/>
                        <a14:foregroundMark x1="24930" y1="79737" x2="9804" y2="71053"/>
                        <a14:foregroundMark x1="34454" y1="80526" x2="65546" y2="78684"/>
                        <a14:foregroundMark x1="65546" y1="78684" x2="83754" y2="66579"/>
                        <a14:foregroundMark x1="42577" y1="64737" x2="65266" y2="29737"/>
                        <a14:foregroundMark x1="65266" y1="29737" x2="43978" y2="8684"/>
                        <a14:foregroundMark x1="43978" y1="8684" x2="72549" y2="13947"/>
                        <a14:foregroundMark x1="72549" y1="13947" x2="80952" y2="23684"/>
                        <a14:foregroundMark x1="65546" y1="8947" x2="34174" y2="10263"/>
                        <a14:foregroundMark x1="50140" y1="4474" x2="32773" y2="7895"/>
                        <a14:foregroundMark x1="36134" y1="6316" x2="8683" y2="38421"/>
                        <a14:foregroundMark x1="8683" y1="38421" x2="8123" y2="42895"/>
                        <a14:foregroundMark x1="8683" y1="28947" x2="8123" y2="57105"/>
                        <a14:foregroundMark x1="33613" y1="19474" x2="51821" y2="18947"/>
                        <a14:foregroundMark x1="30252" y1="8947" x2="19888" y2="15526"/>
                        <a14:foregroundMark x1="31373" y1="38684" x2="32213" y2="65789"/>
                        <a14:foregroundMark x1="15406" y1="65000" x2="19888" y2="68684"/>
                        <a14:foregroundMark x1="16246" y1="64211" x2="32493" y2="78947"/>
                        <a14:foregroundMark x1="80672" y1="69211" x2="54902" y2="76316"/>
                        <a14:foregroundMark x1="74510" y1="57368" x2="73109" y2="31053"/>
                        <a14:foregroundMark x1="73109" y1="31053" x2="72269" y2="28947"/>
                        <a14:foregroundMark x1="68067" y1="44737" x2="42297" y2="28947"/>
                        <a14:foregroundMark x1="42297" y1="28947" x2="42297" y2="28421"/>
                        <a14:foregroundMark x1="62745" y1="13684" x2="78992" y2="31316"/>
                        <a14:foregroundMark x1="77591" y1="18947" x2="85714" y2="24474"/>
                        <a14:foregroundMark x1="92370" y1="62632" x2="92437" y2="62895"/>
                        <a14:foregroundMark x1="92341" y1="62518" x2="92370" y2="62632"/>
                        <a14:foregroundMark x1="85714" y1="36316" x2="92102" y2="61572"/>
                        <a14:foregroundMark x1="86835" y1="63947" x2="63866" y2="85789"/>
                        <a14:foregroundMark x1="63866" y1="85789" x2="61064" y2="86579"/>
                        <a14:foregroundMark x1="63866" y1="84737" x2="41457" y2="88947"/>
                        <a14:backgroundMark x1="88515" y1="82105" x2="74230" y2="92895"/>
                        <a14:backgroundMark x1="98319" y1="83421" x2="94118" y2="89737"/>
                        <a14:backgroundMark x1="75350" y1="89737" x2="44818" y2="97368"/>
                        <a14:backgroundMark x1="41457" y1="95000" x2="13165" y2="91579"/>
                        <a14:backgroundMark x1="17927" y1="90526" x2="8123" y2="75526"/>
                        <a14:backgroundMark x1="23529" y1="86842" x2="13445" y2="81579"/>
                        <a14:backgroundMark x1="13165" y1="88421" x2="6723" y2="76053"/>
                        <a14:backgroundMark x1="13445" y1="81053" x2="10084" y2="75789"/>
                        <a14:backgroundMark x1="7003" y1="77368" x2="11765" y2="86053"/>
                        <a14:backgroundMark x1="10084" y1="85000" x2="11485" y2="88684"/>
                        <a14:backgroundMark x1="4762" y1="74474" x2="8123" y2="78684"/>
                        <a14:backgroundMark x1="20728" y1="83421" x2="22409" y2="85526"/>
                        <a14:backgroundMark x1="5602" y1="25263" x2="4762" y2="27895"/>
                        <a14:backgroundMark x1="6723" y1="25789" x2="7283" y2="24474"/>
                        <a14:backgroundMark x1="3922" y1="28947" x2="6443" y2="25000"/>
                        <a14:backgroundMark x1="92157" y1="63158" x2="92157" y2="63158"/>
                        <a14:backgroundMark x1="92437" y1="62632" x2="92437" y2="62632"/>
                        <a14:backgroundMark x1="92997" y1="61842" x2="92717" y2="62632"/>
                        <a14:backgroundMark x1="40336" y1="95526" x2="45098" y2="95000"/>
                      </a14:backgroundRemoval>
                    </a14:imgEffect>
                    <a14:imgEffect>
                      <a14:sharpenSoften amount="5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92972" y="92527"/>
            <a:ext cx="1942709" cy="2067869"/>
          </a:xfrm>
          <a:prstGeom prst="rect">
            <a:avLst/>
          </a:prstGeom>
          <a:effectLst>
            <a:softEdge rad="12700"/>
          </a:effectLst>
        </p:spPr>
      </p:pic>
      <p:pic>
        <p:nvPicPr>
          <p:cNvPr id="4" name="ملف صوتي 3">
            <a:hlinkClick r:id="" action="ppaction://media"/>
            <a:extLst>
              <a:ext uri="{FF2B5EF4-FFF2-40B4-BE49-F238E27FC236}">
                <a16:creationId xmlns:a16="http://schemas.microsoft.com/office/drawing/2014/main" xmlns="" id="{B15F0B5A-B834-636B-06D7-09B2FE088D48}"/>
              </a:ext>
            </a:extLst>
          </p:cNvPr>
          <p:cNvPicPr>
            <a:picLocks noChangeAspect="1"/>
          </p:cNvPicPr>
          <p:nvPr>
            <a:audioFile r:link="rId3"/>
            <p:extLst>
              <p:ext uri="{DAA4B4D4-6D71-4841-9C94-3DE7FCFB9230}">
                <p14:media xmlns:p14="http://schemas.microsoft.com/office/powerpoint/2010/main" r:embed="rId2"/>
              </p:ext>
            </p:extLst>
          </p:nvPr>
        </p:nvPicPr>
        <p:blipFill>
          <a:blip r:embed="rId7"/>
          <a:srcRect l="-262704" t="-125896" r="-262704" b="-125896"/>
          <a:stretch>
            <a:fillRect/>
          </a:stretch>
        </p:blipFill>
        <p:spPr>
          <a:xfrm>
            <a:off x="9144000" y="5143500"/>
            <a:ext cx="3048000" cy="1714500"/>
          </a:xfrm>
          <a:prstGeom prst="rect">
            <a:avLst/>
          </a:prstGeom>
        </p:spPr>
      </p:pic>
    </p:spTree>
    <p:custDataLst>
      <p:tags r:id="rId1"/>
    </p:custDataLst>
    <p:extLst>
      <p:ext uri="{BB962C8B-B14F-4D97-AF65-F5344CB8AC3E}">
        <p14:creationId xmlns:p14="http://schemas.microsoft.com/office/powerpoint/2010/main" val="2536387569"/>
      </p:ext>
    </p:extLst>
  </p:cSld>
  <p:clrMapOvr>
    <a:masterClrMapping/>
  </p:clrMapOvr>
  <mc:AlternateContent xmlns:mc="http://schemas.openxmlformats.org/markup-compatibility/2006">
    <mc:Choice xmlns:p159="http://schemas.microsoft.com/office/powerpoint/2015/09/main" xmlns="" Requires="p159">
      <p:transition spd="slow" advTm="5018">
        <p159:morph option="byObject"/>
      </p:transition>
    </mc:Choice>
    <mc:Fallback>
      <p:transition spd="slow" advTm="5018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 isNarration="1">
              <p:cMediaNode vol="80000" showWhenStopped="0">
                <p:cTn id="14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4"/>
                </p:tgtEl>
              </p:cMediaNode>
            </p:audio>
          </p:childTnLst>
        </p:cTn>
      </p:par>
    </p:tnLst>
    <p:bldLst>
      <p:bldP spid="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1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4.5|2.6|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8|4.7|1|6.6|6|7.5|2.7|3.7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1.7|7.8|7.6|4.8|6|7|3.2|3.8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4|3.8|5.3|4.7|4.6|9.6|3.9|3.4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7|3.5|7.3|2.8|3.8|6.7|4.4|3.8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4.1|4.5|6.2|4|4.9|4.5|4.3|2.9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2.4|2.2|6.2|3.8|3.8|3.9|3.4|4.4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4.7|3.6|6.4|3.7|4.6|6.6|3.6|2.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3.9|3.4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9|2.1|0.8|4|4.6|5.3|4.5|4.6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7|4.2|4|3.8|3.5|4.4|4.1|4.7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2|5.2|3.8|4.6|3.8|2.6|1.8|4.2|3.2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3.6|3.4|5.1|3.3|3.1|4.7|4.9|4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5.4|5.3|6.5|3.3|3.6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7|3.3|1.1|4.6|4.8|2.4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3.9|4.4|4|3.9|4.9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6|4.3|4.3|3.8|4.2|3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|7.5|4.9|5|5.1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4|5.1|1.2|3.3|3.4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7|4.1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1|4.5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1|4.9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2.8|4.7|3.9|4.7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6|4.3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3.2|3.6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1|7.7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3.8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4|5.4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3|11.1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|3.4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9|5.9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7.1|5.7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4.5|4.3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5.2|4.5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|7.3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IMING" val="|0.5"/>
</p:tagLst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png"/></Relationships>
</file>

<file path=ppt/theme/theme1.xml><?xml version="1.0" encoding="utf-8"?>
<a:theme xmlns:a="http://schemas.openxmlformats.org/drawingml/2006/main" name="نسق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blipFill dpi="0" rotWithShape="1">
          <a:blip xmlns:r="http://schemas.openxmlformats.org/officeDocument/2006/relationships" r:embed="rId1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a:blipFill>
        <a:ln>
          <a:noFill/>
        </a:ln>
      </a:spPr>
      <a:bodyPr rtlCol="1" anchor="ctr"/>
      <a:lstStyle>
        <a:defPPr algn="ctr">
          <a:defRPr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1176</TotalTime>
  <Words>1363</Words>
  <Application>Microsoft Office PowerPoint</Application>
  <PresentationFormat>ملء الشاشة</PresentationFormat>
  <Paragraphs>259</Paragraphs>
  <Slides>37</Slides>
  <Notes>0</Notes>
  <HiddenSlides>0</HiddenSlides>
  <MMClips>37</MMClips>
  <ScaleCrop>false</ScaleCrop>
  <HeadingPairs>
    <vt:vector size="6" baseType="variant">
      <vt:variant>
        <vt:lpstr>الخطوط المستخدمة</vt:lpstr>
      </vt:variant>
      <vt:variant>
        <vt:i4>6</vt:i4>
      </vt:variant>
      <vt:variant>
        <vt:lpstr>نسق</vt:lpstr>
      </vt:variant>
      <vt:variant>
        <vt:i4>1</vt:i4>
      </vt:variant>
      <vt:variant>
        <vt:lpstr>عناوين الشرائح</vt:lpstr>
      </vt:variant>
      <vt:variant>
        <vt:i4>37</vt:i4>
      </vt:variant>
    </vt:vector>
  </HeadingPairs>
  <TitlesOfParts>
    <vt:vector size="44" baseType="lpstr">
      <vt:lpstr>Akhbar MT</vt:lpstr>
      <vt:lpstr>Arial</vt:lpstr>
      <vt:lpstr>Calibri</vt:lpstr>
      <vt:lpstr>Calibri Light</vt:lpstr>
      <vt:lpstr>Dubai Medium</vt:lpstr>
      <vt:lpstr>Times New Roman</vt:lpstr>
      <vt:lpstr>نسق Office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  <vt:lpstr>عرض تقديمي في PowerPoint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الأخطاء الشّائعة</dc:title>
  <dc:creator>DELL</dc:creator>
  <cp:lastModifiedBy>hp</cp:lastModifiedBy>
  <cp:revision>24</cp:revision>
  <dcterms:created xsi:type="dcterms:W3CDTF">2025-02-24T15:07:32Z</dcterms:created>
  <dcterms:modified xsi:type="dcterms:W3CDTF">2025-09-16T08:22:12Z</dcterms:modified>
</cp:coreProperties>
</file>