
<file path=[Content_Types].xml><?xml version="1.0" encoding="utf-8"?>
<Types xmlns="http://schemas.openxmlformats.org/package/2006/content-types">
  <Default Extension="png" ContentType="image/png"/>
  <Default Extension="jpeg" ContentType="image/jpeg"/>
  <Default Extension="m4a" ContentType="audio/mp4"/>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Override1.xml" ContentType="application/vnd.openxmlformats-officedocument.themeOverr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removePersonalInfoOnSave="1" saveSubsetFonts="1">
  <p:sldMasterIdLst>
    <p:sldMasterId id="2147483648" r:id="rId1"/>
    <p:sldMasterId id="2147483660" r:id="rId2"/>
  </p:sldMasterIdLst>
  <p:sldIdLst>
    <p:sldId id="279" r:id="rId3"/>
    <p:sldId id="259" r:id="rId4"/>
    <p:sldId id="260" r:id="rId5"/>
    <p:sldId id="261" r:id="rId6"/>
    <p:sldId id="262" r:id="rId7"/>
    <p:sldId id="263" r:id="rId8"/>
    <p:sldId id="264" r:id="rId9"/>
    <p:sldId id="278" r:id="rId10"/>
    <p:sldId id="265" r:id="rId11"/>
    <p:sldId id="266" r:id="rId12"/>
    <p:sldId id="267" r:id="rId13"/>
    <p:sldId id="268" r:id="rId14"/>
    <p:sldId id="269" r:id="rId15"/>
    <p:sldId id="270" r:id="rId16"/>
    <p:sldId id="275" r:id="rId17"/>
    <p:sldId id="271" r:id="rId18"/>
    <p:sldId id="272" r:id="rId19"/>
    <p:sldId id="276" r:id="rId20"/>
    <p:sldId id="277" r:id="rId21"/>
  </p:sldIdLst>
  <p:sldSz cx="9144000" cy="6858000" type="screen4x3"/>
  <p:notesSz cx="6858000" cy="9144000"/>
  <p:defaultTextStyle>
    <a:defPPr>
      <a:defRPr lang="ar-SY"/>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modifyVerifier cryptProviderType="rsaFull" cryptAlgorithmClass="hash" cryptAlgorithmType="typeAny" cryptAlgorithmSid="4" spinCount="50000" saltData="uOXgQvtcE7OMeybg2H3RwA==" hashData="1Bb8IBYcm4uZ7Y5nTWLP5smmTIw="/>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C00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84380"/>
    <p:restoredTop sz="94660"/>
  </p:normalViewPr>
  <p:slideViewPr>
    <p:cSldViewPr>
      <p:cViewPr varScale="1">
        <p:scale>
          <a:sx n="87" d="100"/>
          <a:sy n="87" d="100"/>
        </p:scale>
        <p:origin x="636" y="66"/>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theme" Target="theme/theme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viewProps" Target="viewProps.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عنوان 1"/>
          <p:cNvSpPr>
            <a:spLocks noGrp="1"/>
          </p:cNvSpPr>
          <p:nvPr>
            <p:ph type="ctrTitle"/>
          </p:nvPr>
        </p:nvSpPr>
        <p:spPr>
          <a:xfrm>
            <a:off x="685800" y="2130425"/>
            <a:ext cx="7772400" cy="1470025"/>
          </a:xfrm>
        </p:spPr>
        <p:txBody>
          <a:bodyPr/>
          <a:lstStyle/>
          <a:p>
            <a:r>
              <a:rPr lang="ar-SA"/>
              <a:t>انقر لتحرير نمط العنوان الرئيسي</a:t>
            </a:r>
            <a:endParaRPr lang="ar-SY"/>
          </a:p>
        </p:txBody>
      </p:sp>
      <p:sp>
        <p:nvSpPr>
          <p:cNvPr id="3" name="عنوان فرعي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ar-SA"/>
              <a:t>انقر لتحرير نمط العنوان الثانوي الرئيسي</a:t>
            </a:r>
            <a:endParaRPr lang="ar-SY"/>
          </a:p>
        </p:txBody>
      </p:sp>
      <p:sp>
        <p:nvSpPr>
          <p:cNvPr id="4" name="عنصر نائب للتاريخ 3"/>
          <p:cNvSpPr>
            <a:spLocks noGrp="1"/>
          </p:cNvSpPr>
          <p:nvPr>
            <p:ph type="dt" sz="half" idx="10"/>
          </p:nvPr>
        </p:nvSpPr>
        <p:spPr/>
        <p:txBody>
          <a:bodyPr/>
          <a:lstStyle/>
          <a:p>
            <a:fld id="{66AE0127-6EB7-4BFC-915A-577F7AC0DCB4}" type="datetimeFigureOut">
              <a:rPr lang="ar-SY" smtClean="0"/>
              <a:pPr/>
              <a:t>23/03/1447</a:t>
            </a:fld>
            <a:endParaRPr lang="ar-SY"/>
          </a:p>
        </p:txBody>
      </p:sp>
      <p:sp>
        <p:nvSpPr>
          <p:cNvPr id="5" name="عنصر نائب للتذييل 4"/>
          <p:cNvSpPr>
            <a:spLocks noGrp="1"/>
          </p:cNvSpPr>
          <p:nvPr>
            <p:ph type="ftr" sz="quarter" idx="11"/>
          </p:nvPr>
        </p:nvSpPr>
        <p:spPr/>
        <p:txBody>
          <a:bodyPr/>
          <a:lstStyle/>
          <a:p>
            <a:endParaRPr lang="ar-SY"/>
          </a:p>
        </p:txBody>
      </p:sp>
      <p:sp>
        <p:nvSpPr>
          <p:cNvPr id="6" name="عنصر نائب لرقم الشريحة 5"/>
          <p:cNvSpPr>
            <a:spLocks noGrp="1"/>
          </p:cNvSpPr>
          <p:nvPr>
            <p:ph type="sldNum" sz="quarter" idx="12"/>
          </p:nvPr>
        </p:nvSpPr>
        <p:spPr/>
        <p:txBody>
          <a:bodyPr/>
          <a:lstStyle/>
          <a:p>
            <a:fld id="{28C6AF24-914C-4FDD-9A86-8A14E401D404}" type="slidenum">
              <a:rPr lang="ar-SY" smtClean="0"/>
              <a:pPr/>
              <a:t>‹#›</a:t>
            </a:fld>
            <a:endParaRPr lang="ar-SY"/>
          </a:p>
        </p:txBody>
      </p: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a:t>انقر لتحرير نمط العنوان الرئيسي</a:t>
            </a:r>
            <a:endParaRPr lang="ar-SY"/>
          </a:p>
        </p:txBody>
      </p:sp>
      <p:sp>
        <p:nvSpPr>
          <p:cNvPr id="3" name="عنصر نائب للمحتوى 2"/>
          <p:cNvSpPr>
            <a:spLocks noGrp="1"/>
          </p:cNvSpPr>
          <p:nvPr>
            <p:ph idx="1"/>
          </p:nvPr>
        </p:nvSpPr>
        <p:spPr/>
        <p:txBody>
          <a:bodyPr/>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SY"/>
          </a:p>
        </p:txBody>
      </p:sp>
      <p:sp>
        <p:nvSpPr>
          <p:cNvPr id="4" name="عنصر نائب للتاريخ 3"/>
          <p:cNvSpPr>
            <a:spLocks noGrp="1"/>
          </p:cNvSpPr>
          <p:nvPr>
            <p:ph type="dt" sz="half" idx="10"/>
          </p:nvPr>
        </p:nvSpPr>
        <p:spPr/>
        <p:txBody>
          <a:bodyPr/>
          <a:lstStyle/>
          <a:p>
            <a:fld id="{66AE0127-6EB7-4BFC-915A-577F7AC0DCB4}" type="datetimeFigureOut">
              <a:rPr lang="ar-SY" smtClean="0"/>
              <a:pPr/>
              <a:t>23/03/1447</a:t>
            </a:fld>
            <a:endParaRPr lang="ar-SY"/>
          </a:p>
        </p:txBody>
      </p:sp>
      <p:sp>
        <p:nvSpPr>
          <p:cNvPr id="5" name="عنصر نائب للتذييل 4"/>
          <p:cNvSpPr>
            <a:spLocks noGrp="1"/>
          </p:cNvSpPr>
          <p:nvPr>
            <p:ph type="ftr" sz="quarter" idx="11"/>
          </p:nvPr>
        </p:nvSpPr>
        <p:spPr/>
        <p:txBody>
          <a:bodyPr/>
          <a:lstStyle/>
          <a:p>
            <a:endParaRPr lang="ar-SY"/>
          </a:p>
        </p:txBody>
      </p:sp>
      <p:sp>
        <p:nvSpPr>
          <p:cNvPr id="6" name="عنصر نائب لرقم الشريحة 5"/>
          <p:cNvSpPr>
            <a:spLocks noGrp="1"/>
          </p:cNvSpPr>
          <p:nvPr>
            <p:ph type="sldNum" sz="quarter" idx="12"/>
          </p:nvPr>
        </p:nvSpPr>
        <p:spPr/>
        <p:txBody>
          <a:bodyPr/>
          <a:lstStyle/>
          <a:p>
            <a:fld id="{28C6AF24-914C-4FDD-9A86-8A14E401D404}" type="slidenum">
              <a:rPr lang="ar-SY" smtClean="0"/>
              <a:pPr/>
              <a:t>‹#›</a:t>
            </a:fld>
            <a:endParaRPr lang="ar-SY"/>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p:cNvSpPr>
            <a:spLocks noGrp="1"/>
          </p:cNvSpPr>
          <p:nvPr>
            <p:ph type="title"/>
          </p:nvPr>
        </p:nvSpPr>
        <p:spPr>
          <a:xfrm>
            <a:off x="722313" y="4406900"/>
            <a:ext cx="7772400" cy="1362075"/>
          </a:xfrm>
        </p:spPr>
        <p:txBody>
          <a:bodyPr anchor="t"/>
          <a:lstStyle>
            <a:lvl1pPr algn="r">
              <a:defRPr sz="4000" b="1" cap="all"/>
            </a:lvl1pPr>
          </a:lstStyle>
          <a:p>
            <a:r>
              <a:rPr lang="ar-SA"/>
              <a:t>انقر لتحرير نمط العنوان الرئيسي</a:t>
            </a:r>
            <a:endParaRPr lang="ar-SY"/>
          </a:p>
        </p:txBody>
      </p:sp>
      <p:sp>
        <p:nvSpPr>
          <p:cNvPr id="3" name="عنصر نائب للنص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a:t>انقر لتحرير أنماط النص الرئيسي</a:t>
            </a:r>
          </a:p>
        </p:txBody>
      </p:sp>
      <p:sp>
        <p:nvSpPr>
          <p:cNvPr id="4" name="عنصر نائب للتاريخ 3"/>
          <p:cNvSpPr>
            <a:spLocks noGrp="1"/>
          </p:cNvSpPr>
          <p:nvPr>
            <p:ph type="dt" sz="half" idx="10"/>
          </p:nvPr>
        </p:nvSpPr>
        <p:spPr/>
        <p:txBody>
          <a:bodyPr/>
          <a:lstStyle/>
          <a:p>
            <a:fld id="{66AE0127-6EB7-4BFC-915A-577F7AC0DCB4}" type="datetimeFigureOut">
              <a:rPr lang="ar-SY" smtClean="0"/>
              <a:pPr/>
              <a:t>23/03/1447</a:t>
            </a:fld>
            <a:endParaRPr lang="ar-SY"/>
          </a:p>
        </p:txBody>
      </p:sp>
      <p:sp>
        <p:nvSpPr>
          <p:cNvPr id="5" name="عنصر نائب للتذييل 4"/>
          <p:cNvSpPr>
            <a:spLocks noGrp="1"/>
          </p:cNvSpPr>
          <p:nvPr>
            <p:ph type="ftr" sz="quarter" idx="11"/>
          </p:nvPr>
        </p:nvSpPr>
        <p:spPr/>
        <p:txBody>
          <a:bodyPr/>
          <a:lstStyle/>
          <a:p>
            <a:endParaRPr lang="ar-SY"/>
          </a:p>
        </p:txBody>
      </p:sp>
      <p:sp>
        <p:nvSpPr>
          <p:cNvPr id="6" name="عنصر نائب لرقم الشريحة 5"/>
          <p:cNvSpPr>
            <a:spLocks noGrp="1"/>
          </p:cNvSpPr>
          <p:nvPr>
            <p:ph type="sldNum" sz="quarter" idx="12"/>
          </p:nvPr>
        </p:nvSpPr>
        <p:spPr/>
        <p:txBody>
          <a:bodyPr/>
          <a:lstStyle/>
          <a:p>
            <a:fld id="{28C6AF24-914C-4FDD-9A86-8A14E401D404}" type="slidenum">
              <a:rPr lang="ar-SY" smtClean="0"/>
              <a:pPr/>
              <a:t>‹#›</a:t>
            </a:fld>
            <a:endParaRPr lang="ar-SY"/>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a:t>انقر لتحرير نمط العنوان الرئيسي</a:t>
            </a:r>
            <a:endParaRPr lang="ar-SY"/>
          </a:p>
        </p:txBody>
      </p:sp>
      <p:sp>
        <p:nvSpPr>
          <p:cNvPr id="3" name="عنصر نائب للمحتوى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SY"/>
          </a:p>
        </p:txBody>
      </p:sp>
      <p:sp>
        <p:nvSpPr>
          <p:cNvPr id="4" name="عنصر نائب للمحتوى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SY"/>
          </a:p>
        </p:txBody>
      </p:sp>
      <p:sp>
        <p:nvSpPr>
          <p:cNvPr id="5" name="عنصر نائب للتاريخ 4"/>
          <p:cNvSpPr>
            <a:spLocks noGrp="1"/>
          </p:cNvSpPr>
          <p:nvPr>
            <p:ph type="dt" sz="half" idx="10"/>
          </p:nvPr>
        </p:nvSpPr>
        <p:spPr/>
        <p:txBody>
          <a:bodyPr/>
          <a:lstStyle/>
          <a:p>
            <a:fld id="{66AE0127-6EB7-4BFC-915A-577F7AC0DCB4}" type="datetimeFigureOut">
              <a:rPr lang="ar-SY" smtClean="0"/>
              <a:pPr/>
              <a:t>23/03/1447</a:t>
            </a:fld>
            <a:endParaRPr lang="ar-SY"/>
          </a:p>
        </p:txBody>
      </p:sp>
      <p:sp>
        <p:nvSpPr>
          <p:cNvPr id="6" name="عنصر نائب للتذييل 5"/>
          <p:cNvSpPr>
            <a:spLocks noGrp="1"/>
          </p:cNvSpPr>
          <p:nvPr>
            <p:ph type="ftr" sz="quarter" idx="11"/>
          </p:nvPr>
        </p:nvSpPr>
        <p:spPr/>
        <p:txBody>
          <a:bodyPr/>
          <a:lstStyle/>
          <a:p>
            <a:endParaRPr lang="ar-SY"/>
          </a:p>
        </p:txBody>
      </p:sp>
      <p:sp>
        <p:nvSpPr>
          <p:cNvPr id="7" name="عنصر نائب لرقم الشريحة 6"/>
          <p:cNvSpPr>
            <a:spLocks noGrp="1"/>
          </p:cNvSpPr>
          <p:nvPr>
            <p:ph type="sldNum" sz="quarter" idx="12"/>
          </p:nvPr>
        </p:nvSpPr>
        <p:spPr/>
        <p:txBody>
          <a:bodyPr/>
          <a:lstStyle/>
          <a:p>
            <a:fld id="{28C6AF24-914C-4FDD-9A86-8A14E401D404}" type="slidenum">
              <a:rPr lang="ar-SY" smtClean="0"/>
              <a:pPr/>
              <a:t>‹#›</a:t>
            </a:fld>
            <a:endParaRPr lang="ar-SY"/>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lvl1pPr>
              <a:defRPr/>
            </a:lvl1pPr>
          </a:lstStyle>
          <a:p>
            <a:r>
              <a:rPr lang="ar-SA"/>
              <a:t>انقر لتحرير نمط العنوان الرئيسي</a:t>
            </a:r>
            <a:endParaRPr lang="ar-SY"/>
          </a:p>
        </p:txBody>
      </p:sp>
      <p:sp>
        <p:nvSpPr>
          <p:cNvPr id="3" name="عنصر نائب للنص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النص الرئيسي</a:t>
            </a:r>
          </a:p>
        </p:txBody>
      </p:sp>
      <p:sp>
        <p:nvSpPr>
          <p:cNvPr id="4" name="عنصر نائب للمحتوى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SY"/>
          </a:p>
        </p:txBody>
      </p:sp>
      <p:sp>
        <p:nvSpPr>
          <p:cNvPr id="5" name="عنصر نائب للنص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النص الرئيسي</a:t>
            </a:r>
          </a:p>
        </p:txBody>
      </p:sp>
      <p:sp>
        <p:nvSpPr>
          <p:cNvPr id="6" name="عنصر نائب للمحتوى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SY"/>
          </a:p>
        </p:txBody>
      </p:sp>
      <p:sp>
        <p:nvSpPr>
          <p:cNvPr id="7" name="عنصر نائب للتاريخ 6"/>
          <p:cNvSpPr>
            <a:spLocks noGrp="1"/>
          </p:cNvSpPr>
          <p:nvPr>
            <p:ph type="dt" sz="half" idx="10"/>
          </p:nvPr>
        </p:nvSpPr>
        <p:spPr/>
        <p:txBody>
          <a:bodyPr/>
          <a:lstStyle/>
          <a:p>
            <a:fld id="{66AE0127-6EB7-4BFC-915A-577F7AC0DCB4}" type="datetimeFigureOut">
              <a:rPr lang="ar-SY" smtClean="0"/>
              <a:pPr/>
              <a:t>23/03/1447</a:t>
            </a:fld>
            <a:endParaRPr lang="ar-SY"/>
          </a:p>
        </p:txBody>
      </p:sp>
      <p:sp>
        <p:nvSpPr>
          <p:cNvPr id="8" name="عنصر نائب للتذييل 7"/>
          <p:cNvSpPr>
            <a:spLocks noGrp="1"/>
          </p:cNvSpPr>
          <p:nvPr>
            <p:ph type="ftr" sz="quarter" idx="11"/>
          </p:nvPr>
        </p:nvSpPr>
        <p:spPr/>
        <p:txBody>
          <a:bodyPr/>
          <a:lstStyle/>
          <a:p>
            <a:endParaRPr lang="ar-SY"/>
          </a:p>
        </p:txBody>
      </p:sp>
      <p:sp>
        <p:nvSpPr>
          <p:cNvPr id="9" name="عنصر نائب لرقم الشريحة 8"/>
          <p:cNvSpPr>
            <a:spLocks noGrp="1"/>
          </p:cNvSpPr>
          <p:nvPr>
            <p:ph type="sldNum" sz="quarter" idx="12"/>
          </p:nvPr>
        </p:nvSpPr>
        <p:spPr/>
        <p:txBody>
          <a:bodyPr/>
          <a:lstStyle/>
          <a:p>
            <a:fld id="{28C6AF24-914C-4FDD-9A86-8A14E401D404}" type="slidenum">
              <a:rPr lang="ar-SY" smtClean="0"/>
              <a:pPr/>
              <a:t>‹#›</a:t>
            </a:fld>
            <a:endParaRPr lang="ar-SY"/>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a:t>انقر لتحرير نمط العنوان الرئيسي</a:t>
            </a:r>
            <a:endParaRPr lang="ar-SY"/>
          </a:p>
        </p:txBody>
      </p:sp>
      <p:sp>
        <p:nvSpPr>
          <p:cNvPr id="3" name="عنصر نائب للتاريخ 2"/>
          <p:cNvSpPr>
            <a:spLocks noGrp="1"/>
          </p:cNvSpPr>
          <p:nvPr>
            <p:ph type="dt" sz="half" idx="10"/>
          </p:nvPr>
        </p:nvSpPr>
        <p:spPr/>
        <p:txBody>
          <a:bodyPr/>
          <a:lstStyle/>
          <a:p>
            <a:fld id="{66AE0127-6EB7-4BFC-915A-577F7AC0DCB4}" type="datetimeFigureOut">
              <a:rPr lang="ar-SY" smtClean="0"/>
              <a:pPr/>
              <a:t>23/03/1447</a:t>
            </a:fld>
            <a:endParaRPr lang="ar-SY"/>
          </a:p>
        </p:txBody>
      </p:sp>
      <p:sp>
        <p:nvSpPr>
          <p:cNvPr id="4" name="عنصر نائب للتذييل 3"/>
          <p:cNvSpPr>
            <a:spLocks noGrp="1"/>
          </p:cNvSpPr>
          <p:nvPr>
            <p:ph type="ftr" sz="quarter" idx="11"/>
          </p:nvPr>
        </p:nvSpPr>
        <p:spPr/>
        <p:txBody>
          <a:bodyPr/>
          <a:lstStyle/>
          <a:p>
            <a:endParaRPr lang="ar-SY"/>
          </a:p>
        </p:txBody>
      </p:sp>
      <p:sp>
        <p:nvSpPr>
          <p:cNvPr id="5" name="عنصر نائب لرقم الشريحة 4"/>
          <p:cNvSpPr>
            <a:spLocks noGrp="1"/>
          </p:cNvSpPr>
          <p:nvPr>
            <p:ph type="sldNum" sz="quarter" idx="12"/>
          </p:nvPr>
        </p:nvSpPr>
        <p:spPr/>
        <p:txBody>
          <a:bodyPr/>
          <a:lstStyle/>
          <a:p>
            <a:fld id="{28C6AF24-914C-4FDD-9A86-8A14E401D404}" type="slidenum">
              <a:rPr lang="ar-SY" smtClean="0"/>
              <a:pPr/>
              <a:t>‹#›</a:t>
            </a:fld>
            <a:endParaRPr lang="ar-SY"/>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p>
            <a:fld id="{66AE0127-6EB7-4BFC-915A-577F7AC0DCB4}" type="datetimeFigureOut">
              <a:rPr lang="ar-SY" smtClean="0"/>
              <a:pPr/>
              <a:t>23/03/1447</a:t>
            </a:fld>
            <a:endParaRPr lang="ar-SY"/>
          </a:p>
        </p:txBody>
      </p:sp>
      <p:sp>
        <p:nvSpPr>
          <p:cNvPr id="3" name="عنصر نائب للتذييل 2"/>
          <p:cNvSpPr>
            <a:spLocks noGrp="1"/>
          </p:cNvSpPr>
          <p:nvPr>
            <p:ph type="ftr" sz="quarter" idx="11"/>
          </p:nvPr>
        </p:nvSpPr>
        <p:spPr/>
        <p:txBody>
          <a:bodyPr/>
          <a:lstStyle/>
          <a:p>
            <a:endParaRPr lang="ar-SY"/>
          </a:p>
        </p:txBody>
      </p:sp>
      <p:sp>
        <p:nvSpPr>
          <p:cNvPr id="4" name="عنصر نائب لرقم الشريحة 3"/>
          <p:cNvSpPr>
            <a:spLocks noGrp="1"/>
          </p:cNvSpPr>
          <p:nvPr>
            <p:ph type="sldNum" sz="quarter" idx="12"/>
          </p:nvPr>
        </p:nvSpPr>
        <p:spPr/>
        <p:txBody>
          <a:bodyPr/>
          <a:lstStyle/>
          <a:p>
            <a:fld id="{28C6AF24-914C-4FDD-9A86-8A14E401D404}" type="slidenum">
              <a:rPr lang="ar-SY" smtClean="0"/>
              <a:pPr/>
              <a:t>‹#›</a:t>
            </a:fld>
            <a:endParaRPr lang="ar-SY"/>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3050"/>
            <a:ext cx="3008313" cy="1162050"/>
          </a:xfrm>
        </p:spPr>
        <p:txBody>
          <a:bodyPr anchor="b"/>
          <a:lstStyle>
            <a:lvl1pPr algn="r">
              <a:defRPr sz="2000" b="1"/>
            </a:lvl1pPr>
          </a:lstStyle>
          <a:p>
            <a:r>
              <a:rPr lang="ar-SA"/>
              <a:t>انقر لتحرير نمط العنوان الرئيسي</a:t>
            </a:r>
            <a:endParaRPr lang="ar-SY"/>
          </a:p>
        </p:txBody>
      </p:sp>
      <p:sp>
        <p:nvSpPr>
          <p:cNvPr id="3" name="عنصر نائب للمحتوى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SY"/>
          </a:p>
        </p:txBody>
      </p:sp>
      <p:sp>
        <p:nvSpPr>
          <p:cNvPr id="4" name="عنصر نائب للنص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النص الرئيسي</a:t>
            </a:r>
          </a:p>
        </p:txBody>
      </p:sp>
      <p:sp>
        <p:nvSpPr>
          <p:cNvPr id="5" name="عنصر نائب للتاريخ 4"/>
          <p:cNvSpPr>
            <a:spLocks noGrp="1"/>
          </p:cNvSpPr>
          <p:nvPr>
            <p:ph type="dt" sz="half" idx="10"/>
          </p:nvPr>
        </p:nvSpPr>
        <p:spPr/>
        <p:txBody>
          <a:bodyPr/>
          <a:lstStyle/>
          <a:p>
            <a:fld id="{66AE0127-6EB7-4BFC-915A-577F7AC0DCB4}" type="datetimeFigureOut">
              <a:rPr lang="ar-SY" smtClean="0"/>
              <a:pPr/>
              <a:t>23/03/1447</a:t>
            </a:fld>
            <a:endParaRPr lang="ar-SY"/>
          </a:p>
        </p:txBody>
      </p:sp>
      <p:sp>
        <p:nvSpPr>
          <p:cNvPr id="6" name="عنصر نائب للتذييل 5"/>
          <p:cNvSpPr>
            <a:spLocks noGrp="1"/>
          </p:cNvSpPr>
          <p:nvPr>
            <p:ph type="ftr" sz="quarter" idx="11"/>
          </p:nvPr>
        </p:nvSpPr>
        <p:spPr/>
        <p:txBody>
          <a:bodyPr/>
          <a:lstStyle/>
          <a:p>
            <a:endParaRPr lang="ar-SY"/>
          </a:p>
        </p:txBody>
      </p:sp>
      <p:sp>
        <p:nvSpPr>
          <p:cNvPr id="7" name="عنصر نائب لرقم الشريحة 6"/>
          <p:cNvSpPr>
            <a:spLocks noGrp="1"/>
          </p:cNvSpPr>
          <p:nvPr>
            <p:ph type="sldNum" sz="quarter" idx="12"/>
          </p:nvPr>
        </p:nvSpPr>
        <p:spPr/>
        <p:txBody>
          <a:bodyPr/>
          <a:lstStyle/>
          <a:p>
            <a:fld id="{28C6AF24-914C-4FDD-9A86-8A14E401D404}" type="slidenum">
              <a:rPr lang="ar-SY" smtClean="0"/>
              <a:pPr/>
              <a:t>‹#›</a:t>
            </a:fld>
            <a:endParaRPr lang="ar-SY"/>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1792288" y="4800600"/>
            <a:ext cx="5486400" cy="566738"/>
          </a:xfrm>
        </p:spPr>
        <p:txBody>
          <a:bodyPr anchor="b"/>
          <a:lstStyle>
            <a:lvl1pPr algn="r">
              <a:defRPr sz="2000" b="1"/>
            </a:lvl1pPr>
          </a:lstStyle>
          <a:p>
            <a:r>
              <a:rPr lang="ar-SA"/>
              <a:t>انقر لتحرير نمط العنوان الرئيسي</a:t>
            </a:r>
            <a:endParaRPr lang="ar-SY"/>
          </a:p>
        </p:txBody>
      </p:sp>
      <p:sp>
        <p:nvSpPr>
          <p:cNvPr id="3" name="عنصر نائب للصورة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ar-SY"/>
          </a:p>
        </p:txBody>
      </p:sp>
      <p:sp>
        <p:nvSpPr>
          <p:cNvPr id="4" name="عنصر نائب للنص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النص الرئيسي</a:t>
            </a:r>
          </a:p>
        </p:txBody>
      </p:sp>
      <p:sp>
        <p:nvSpPr>
          <p:cNvPr id="5" name="عنصر نائب للتاريخ 4"/>
          <p:cNvSpPr>
            <a:spLocks noGrp="1"/>
          </p:cNvSpPr>
          <p:nvPr>
            <p:ph type="dt" sz="half" idx="10"/>
          </p:nvPr>
        </p:nvSpPr>
        <p:spPr/>
        <p:txBody>
          <a:bodyPr/>
          <a:lstStyle/>
          <a:p>
            <a:fld id="{66AE0127-6EB7-4BFC-915A-577F7AC0DCB4}" type="datetimeFigureOut">
              <a:rPr lang="ar-SY" smtClean="0"/>
              <a:pPr/>
              <a:t>23/03/1447</a:t>
            </a:fld>
            <a:endParaRPr lang="ar-SY"/>
          </a:p>
        </p:txBody>
      </p:sp>
      <p:sp>
        <p:nvSpPr>
          <p:cNvPr id="6" name="عنصر نائب للتذييل 5"/>
          <p:cNvSpPr>
            <a:spLocks noGrp="1"/>
          </p:cNvSpPr>
          <p:nvPr>
            <p:ph type="ftr" sz="quarter" idx="11"/>
          </p:nvPr>
        </p:nvSpPr>
        <p:spPr/>
        <p:txBody>
          <a:bodyPr/>
          <a:lstStyle/>
          <a:p>
            <a:endParaRPr lang="ar-SY"/>
          </a:p>
        </p:txBody>
      </p:sp>
      <p:sp>
        <p:nvSpPr>
          <p:cNvPr id="7" name="عنصر نائب لرقم الشريحة 6"/>
          <p:cNvSpPr>
            <a:spLocks noGrp="1"/>
          </p:cNvSpPr>
          <p:nvPr>
            <p:ph type="sldNum" sz="quarter" idx="12"/>
          </p:nvPr>
        </p:nvSpPr>
        <p:spPr/>
        <p:txBody>
          <a:bodyPr/>
          <a:lstStyle/>
          <a:p>
            <a:fld id="{28C6AF24-914C-4FDD-9A86-8A14E401D404}" type="slidenum">
              <a:rPr lang="ar-SY" smtClean="0"/>
              <a:pPr/>
              <a:t>‹#›</a:t>
            </a:fld>
            <a:endParaRPr lang="ar-SY"/>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a:t>انقر لتحرير نمط العنوان الرئيسي</a:t>
            </a:r>
            <a:endParaRPr lang="ar-SY"/>
          </a:p>
        </p:txBody>
      </p:sp>
      <p:sp>
        <p:nvSpPr>
          <p:cNvPr id="3" name="عنصر نائب للعنوان العمودي 2"/>
          <p:cNvSpPr>
            <a:spLocks noGrp="1"/>
          </p:cNvSpPr>
          <p:nvPr>
            <p:ph type="body" orient="vert" idx="1"/>
          </p:nvPr>
        </p:nvSpPr>
        <p:spPr/>
        <p:txBody>
          <a:bodyPr vert="eaVert"/>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SY"/>
          </a:p>
        </p:txBody>
      </p:sp>
      <p:sp>
        <p:nvSpPr>
          <p:cNvPr id="4" name="عنصر نائب للتاريخ 3"/>
          <p:cNvSpPr>
            <a:spLocks noGrp="1"/>
          </p:cNvSpPr>
          <p:nvPr>
            <p:ph type="dt" sz="half" idx="10"/>
          </p:nvPr>
        </p:nvSpPr>
        <p:spPr/>
        <p:txBody>
          <a:bodyPr/>
          <a:lstStyle/>
          <a:p>
            <a:fld id="{66AE0127-6EB7-4BFC-915A-577F7AC0DCB4}" type="datetimeFigureOut">
              <a:rPr lang="ar-SY" smtClean="0"/>
              <a:pPr/>
              <a:t>23/03/1447</a:t>
            </a:fld>
            <a:endParaRPr lang="ar-SY"/>
          </a:p>
        </p:txBody>
      </p:sp>
      <p:sp>
        <p:nvSpPr>
          <p:cNvPr id="5" name="عنصر نائب للتذييل 4"/>
          <p:cNvSpPr>
            <a:spLocks noGrp="1"/>
          </p:cNvSpPr>
          <p:nvPr>
            <p:ph type="ftr" sz="quarter" idx="11"/>
          </p:nvPr>
        </p:nvSpPr>
        <p:spPr/>
        <p:txBody>
          <a:bodyPr/>
          <a:lstStyle/>
          <a:p>
            <a:endParaRPr lang="ar-SY"/>
          </a:p>
        </p:txBody>
      </p:sp>
      <p:sp>
        <p:nvSpPr>
          <p:cNvPr id="6" name="عنصر نائب لرقم الشريحة 5"/>
          <p:cNvSpPr>
            <a:spLocks noGrp="1"/>
          </p:cNvSpPr>
          <p:nvPr>
            <p:ph type="sldNum" sz="quarter" idx="12"/>
          </p:nvPr>
        </p:nvSpPr>
        <p:spPr/>
        <p:txBody>
          <a:bodyPr/>
          <a:lstStyle/>
          <a:p>
            <a:fld id="{28C6AF24-914C-4FDD-9A86-8A14E401D404}" type="slidenum">
              <a:rPr lang="ar-SY" smtClean="0"/>
              <a:pPr/>
              <a:t>‹#›</a:t>
            </a:fld>
            <a:endParaRPr lang="ar-SY"/>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629400" y="274638"/>
            <a:ext cx="2057400" cy="5851525"/>
          </a:xfrm>
        </p:spPr>
        <p:txBody>
          <a:bodyPr vert="eaVert"/>
          <a:lstStyle/>
          <a:p>
            <a:r>
              <a:rPr lang="ar-SA"/>
              <a:t>انقر لتحرير نمط العنوان الرئيسي</a:t>
            </a:r>
            <a:endParaRPr lang="ar-SY"/>
          </a:p>
        </p:txBody>
      </p:sp>
      <p:sp>
        <p:nvSpPr>
          <p:cNvPr id="3" name="عنصر نائب للعنوان العمودي 2"/>
          <p:cNvSpPr>
            <a:spLocks noGrp="1"/>
          </p:cNvSpPr>
          <p:nvPr>
            <p:ph type="body" orient="vert" idx="1"/>
          </p:nvPr>
        </p:nvSpPr>
        <p:spPr>
          <a:xfrm>
            <a:off x="457200" y="274638"/>
            <a:ext cx="6019800" cy="5851525"/>
          </a:xfrm>
        </p:spPr>
        <p:txBody>
          <a:bodyPr vert="eaVert"/>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SY"/>
          </a:p>
        </p:txBody>
      </p:sp>
      <p:sp>
        <p:nvSpPr>
          <p:cNvPr id="4" name="عنصر نائب للتاريخ 3"/>
          <p:cNvSpPr>
            <a:spLocks noGrp="1"/>
          </p:cNvSpPr>
          <p:nvPr>
            <p:ph type="dt" sz="half" idx="10"/>
          </p:nvPr>
        </p:nvSpPr>
        <p:spPr/>
        <p:txBody>
          <a:bodyPr/>
          <a:lstStyle/>
          <a:p>
            <a:fld id="{66AE0127-6EB7-4BFC-915A-577F7AC0DCB4}" type="datetimeFigureOut">
              <a:rPr lang="ar-SY" smtClean="0"/>
              <a:pPr/>
              <a:t>23/03/1447</a:t>
            </a:fld>
            <a:endParaRPr lang="ar-SY"/>
          </a:p>
        </p:txBody>
      </p:sp>
      <p:sp>
        <p:nvSpPr>
          <p:cNvPr id="5" name="عنصر نائب للتذييل 4"/>
          <p:cNvSpPr>
            <a:spLocks noGrp="1"/>
          </p:cNvSpPr>
          <p:nvPr>
            <p:ph type="ftr" sz="quarter" idx="11"/>
          </p:nvPr>
        </p:nvSpPr>
        <p:spPr/>
        <p:txBody>
          <a:bodyPr/>
          <a:lstStyle/>
          <a:p>
            <a:endParaRPr lang="ar-SY"/>
          </a:p>
        </p:txBody>
      </p:sp>
      <p:sp>
        <p:nvSpPr>
          <p:cNvPr id="6" name="عنصر نائب لرقم الشريحة 5"/>
          <p:cNvSpPr>
            <a:spLocks noGrp="1"/>
          </p:cNvSpPr>
          <p:nvPr>
            <p:ph type="sldNum" sz="quarter" idx="12"/>
          </p:nvPr>
        </p:nvSpPr>
        <p:spPr/>
        <p:txBody>
          <a:bodyPr/>
          <a:lstStyle/>
          <a:p>
            <a:fld id="{28C6AF24-914C-4FDD-9A86-8A14E401D404}" type="slidenum">
              <a:rPr lang="ar-SY" smtClean="0"/>
              <a:pPr/>
              <a:t>‹#›</a:t>
            </a:fld>
            <a:endParaRPr lang="ar-SY"/>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عنوان 1"/>
          <p:cNvSpPr>
            <a:spLocks noGrp="1"/>
          </p:cNvSpPr>
          <p:nvPr>
            <p:ph type="ctrTitle"/>
          </p:nvPr>
        </p:nvSpPr>
        <p:spPr>
          <a:xfrm>
            <a:off x="685800" y="2130425"/>
            <a:ext cx="7772400" cy="1470025"/>
          </a:xfrm>
        </p:spPr>
        <p:txBody>
          <a:bodyPr/>
          <a:lstStyle/>
          <a:p>
            <a:r>
              <a:rPr lang="ar-SA"/>
              <a:t>انقر لتحرير نمط العنوان الرئيسي</a:t>
            </a:r>
            <a:endParaRPr lang="ar-SY"/>
          </a:p>
        </p:txBody>
      </p:sp>
      <p:sp>
        <p:nvSpPr>
          <p:cNvPr id="3" name="عنوان فرعي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ar-SA"/>
              <a:t>انقر لتحرير نمط العنوان الثانوي الرئيسي</a:t>
            </a:r>
            <a:endParaRPr lang="ar-SY"/>
          </a:p>
        </p:txBody>
      </p:sp>
      <p:sp>
        <p:nvSpPr>
          <p:cNvPr id="4" name="عنصر نائب للتاريخ 3"/>
          <p:cNvSpPr>
            <a:spLocks noGrp="1"/>
          </p:cNvSpPr>
          <p:nvPr>
            <p:ph type="dt" sz="half" idx="10"/>
          </p:nvPr>
        </p:nvSpPr>
        <p:spPr/>
        <p:txBody>
          <a:bodyPr/>
          <a:lstStyle/>
          <a:p>
            <a:fld id="{66AE0127-6EB7-4BFC-915A-577F7AC0DCB4}" type="datetimeFigureOut">
              <a:rPr lang="ar-SY" smtClean="0"/>
              <a:pPr/>
              <a:t>23/03/1447</a:t>
            </a:fld>
            <a:endParaRPr lang="ar-SY"/>
          </a:p>
        </p:txBody>
      </p:sp>
      <p:sp>
        <p:nvSpPr>
          <p:cNvPr id="5" name="عنصر نائب للتذييل 4"/>
          <p:cNvSpPr>
            <a:spLocks noGrp="1"/>
          </p:cNvSpPr>
          <p:nvPr>
            <p:ph type="ftr" sz="quarter" idx="11"/>
          </p:nvPr>
        </p:nvSpPr>
        <p:spPr/>
        <p:txBody>
          <a:bodyPr/>
          <a:lstStyle/>
          <a:p>
            <a:endParaRPr lang="ar-SY"/>
          </a:p>
        </p:txBody>
      </p:sp>
      <p:sp>
        <p:nvSpPr>
          <p:cNvPr id="6" name="عنصر نائب لرقم الشريحة 5"/>
          <p:cNvSpPr>
            <a:spLocks noGrp="1"/>
          </p:cNvSpPr>
          <p:nvPr>
            <p:ph type="sldNum" sz="quarter" idx="12"/>
          </p:nvPr>
        </p:nvSpPr>
        <p:spPr/>
        <p:txBody>
          <a:bodyPr/>
          <a:lstStyle/>
          <a:p>
            <a:fld id="{28C6AF24-914C-4FDD-9A86-8A14E401D404}" type="slidenum">
              <a:rPr lang="ar-SY" smtClean="0"/>
              <a:pPr/>
              <a:t>‹#›</a:t>
            </a:fld>
            <a:endParaRPr lang="ar-SY"/>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a:t>انقر لتحرير نمط العنوان الرئيسي</a:t>
            </a:r>
            <a:endParaRPr lang="ar-SY"/>
          </a:p>
        </p:txBody>
      </p:sp>
      <p:sp>
        <p:nvSpPr>
          <p:cNvPr id="3" name="عنصر نائب للمحتوى 2"/>
          <p:cNvSpPr>
            <a:spLocks noGrp="1"/>
          </p:cNvSpPr>
          <p:nvPr>
            <p:ph idx="1"/>
          </p:nvPr>
        </p:nvSpPr>
        <p:spPr/>
        <p:txBody>
          <a:bodyPr/>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SY"/>
          </a:p>
        </p:txBody>
      </p:sp>
      <p:sp>
        <p:nvSpPr>
          <p:cNvPr id="4" name="عنصر نائب للتاريخ 3"/>
          <p:cNvSpPr>
            <a:spLocks noGrp="1"/>
          </p:cNvSpPr>
          <p:nvPr>
            <p:ph type="dt" sz="half" idx="10"/>
          </p:nvPr>
        </p:nvSpPr>
        <p:spPr/>
        <p:txBody>
          <a:bodyPr/>
          <a:lstStyle/>
          <a:p>
            <a:fld id="{66AE0127-6EB7-4BFC-915A-577F7AC0DCB4}" type="datetimeFigureOut">
              <a:rPr lang="ar-SY" smtClean="0"/>
              <a:pPr/>
              <a:t>23/03/1447</a:t>
            </a:fld>
            <a:endParaRPr lang="ar-SY"/>
          </a:p>
        </p:txBody>
      </p:sp>
      <p:sp>
        <p:nvSpPr>
          <p:cNvPr id="5" name="عنصر نائب للتذييل 4"/>
          <p:cNvSpPr>
            <a:spLocks noGrp="1"/>
          </p:cNvSpPr>
          <p:nvPr>
            <p:ph type="ftr" sz="quarter" idx="11"/>
          </p:nvPr>
        </p:nvSpPr>
        <p:spPr/>
        <p:txBody>
          <a:bodyPr/>
          <a:lstStyle/>
          <a:p>
            <a:endParaRPr lang="ar-SY"/>
          </a:p>
        </p:txBody>
      </p:sp>
      <p:sp>
        <p:nvSpPr>
          <p:cNvPr id="6" name="عنصر نائب لرقم الشريحة 5"/>
          <p:cNvSpPr>
            <a:spLocks noGrp="1"/>
          </p:cNvSpPr>
          <p:nvPr>
            <p:ph type="sldNum" sz="quarter" idx="12"/>
          </p:nvPr>
        </p:nvSpPr>
        <p:spPr/>
        <p:txBody>
          <a:bodyPr/>
          <a:lstStyle/>
          <a:p>
            <a:fld id="{28C6AF24-914C-4FDD-9A86-8A14E401D404}" type="slidenum">
              <a:rPr lang="ar-SY" smtClean="0"/>
              <a:pPr/>
              <a:t>‹#›</a:t>
            </a:fld>
            <a:endParaRPr lang="ar-SY"/>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p:cNvSpPr>
            <a:spLocks noGrp="1"/>
          </p:cNvSpPr>
          <p:nvPr>
            <p:ph type="title"/>
          </p:nvPr>
        </p:nvSpPr>
        <p:spPr>
          <a:xfrm>
            <a:off x="722313" y="4406900"/>
            <a:ext cx="7772400" cy="1362075"/>
          </a:xfrm>
        </p:spPr>
        <p:txBody>
          <a:bodyPr anchor="t"/>
          <a:lstStyle>
            <a:lvl1pPr algn="r">
              <a:defRPr sz="4000" b="1" cap="all"/>
            </a:lvl1pPr>
          </a:lstStyle>
          <a:p>
            <a:r>
              <a:rPr lang="ar-SA"/>
              <a:t>انقر لتحرير نمط العنوان الرئيسي</a:t>
            </a:r>
            <a:endParaRPr lang="ar-SY"/>
          </a:p>
        </p:txBody>
      </p:sp>
      <p:sp>
        <p:nvSpPr>
          <p:cNvPr id="3" name="عنصر نائب للنص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a:t>انقر لتحرير أنماط النص الرئيسي</a:t>
            </a:r>
          </a:p>
        </p:txBody>
      </p:sp>
      <p:sp>
        <p:nvSpPr>
          <p:cNvPr id="4" name="عنصر نائب للتاريخ 3"/>
          <p:cNvSpPr>
            <a:spLocks noGrp="1"/>
          </p:cNvSpPr>
          <p:nvPr>
            <p:ph type="dt" sz="half" idx="10"/>
          </p:nvPr>
        </p:nvSpPr>
        <p:spPr/>
        <p:txBody>
          <a:bodyPr/>
          <a:lstStyle/>
          <a:p>
            <a:fld id="{66AE0127-6EB7-4BFC-915A-577F7AC0DCB4}" type="datetimeFigureOut">
              <a:rPr lang="ar-SY" smtClean="0"/>
              <a:pPr/>
              <a:t>23/03/1447</a:t>
            </a:fld>
            <a:endParaRPr lang="ar-SY"/>
          </a:p>
        </p:txBody>
      </p:sp>
      <p:sp>
        <p:nvSpPr>
          <p:cNvPr id="5" name="عنصر نائب للتذييل 4"/>
          <p:cNvSpPr>
            <a:spLocks noGrp="1"/>
          </p:cNvSpPr>
          <p:nvPr>
            <p:ph type="ftr" sz="quarter" idx="11"/>
          </p:nvPr>
        </p:nvSpPr>
        <p:spPr/>
        <p:txBody>
          <a:bodyPr/>
          <a:lstStyle/>
          <a:p>
            <a:endParaRPr lang="ar-SY"/>
          </a:p>
        </p:txBody>
      </p:sp>
      <p:sp>
        <p:nvSpPr>
          <p:cNvPr id="6" name="عنصر نائب لرقم الشريحة 5"/>
          <p:cNvSpPr>
            <a:spLocks noGrp="1"/>
          </p:cNvSpPr>
          <p:nvPr>
            <p:ph type="sldNum" sz="quarter" idx="12"/>
          </p:nvPr>
        </p:nvSpPr>
        <p:spPr/>
        <p:txBody>
          <a:bodyPr/>
          <a:lstStyle/>
          <a:p>
            <a:fld id="{28C6AF24-914C-4FDD-9A86-8A14E401D404}" type="slidenum">
              <a:rPr lang="ar-SY" smtClean="0"/>
              <a:pPr/>
              <a:t>‹#›</a:t>
            </a:fld>
            <a:endParaRPr lang="ar-SY"/>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a:t>انقر لتحرير نمط العنوان الرئيسي</a:t>
            </a:r>
            <a:endParaRPr lang="ar-SY"/>
          </a:p>
        </p:txBody>
      </p:sp>
      <p:sp>
        <p:nvSpPr>
          <p:cNvPr id="3" name="عنصر نائب للمحتوى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SY"/>
          </a:p>
        </p:txBody>
      </p:sp>
      <p:sp>
        <p:nvSpPr>
          <p:cNvPr id="4" name="عنصر نائب للمحتوى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SY"/>
          </a:p>
        </p:txBody>
      </p:sp>
      <p:sp>
        <p:nvSpPr>
          <p:cNvPr id="5" name="عنصر نائب للتاريخ 4"/>
          <p:cNvSpPr>
            <a:spLocks noGrp="1"/>
          </p:cNvSpPr>
          <p:nvPr>
            <p:ph type="dt" sz="half" idx="10"/>
          </p:nvPr>
        </p:nvSpPr>
        <p:spPr/>
        <p:txBody>
          <a:bodyPr/>
          <a:lstStyle/>
          <a:p>
            <a:fld id="{66AE0127-6EB7-4BFC-915A-577F7AC0DCB4}" type="datetimeFigureOut">
              <a:rPr lang="ar-SY" smtClean="0"/>
              <a:pPr/>
              <a:t>23/03/1447</a:t>
            </a:fld>
            <a:endParaRPr lang="ar-SY"/>
          </a:p>
        </p:txBody>
      </p:sp>
      <p:sp>
        <p:nvSpPr>
          <p:cNvPr id="6" name="عنصر نائب للتذييل 5"/>
          <p:cNvSpPr>
            <a:spLocks noGrp="1"/>
          </p:cNvSpPr>
          <p:nvPr>
            <p:ph type="ftr" sz="quarter" idx="11"/>
          </p:nvPr>
        </p:nvSpPr>
        <p:spPr/>
        <p:txBody>
          <a:bodyPr/>
          <a:lstStyle/>
          <a:p>
            <a:endParaRPr lang="ar-SY"/>
          </a:p>
        </p:txBody>
      </p:sp>
      <p:sp>
        <p:nvSpPr>
          <p:cNvPr id="7" name="عنصر نائب لرقم الشريحة 6"/>
          <p:cNvSpPr>
            <a:spLocks noGrp="1"/>
          </p:cNvSpPr>
          <p:nvPr>
            <p:ph type="sldNum" sz="quarter" idx="12"/>
          </p:nvPr>
        </p:nvSpPr>
        <p:spPr/>
        <p:txBody>
          <a:bodyPr/>
          <a:lstStyle/>
          <a:p>
            <a:fld id="{28C6AF24-914C-4FDD-9A86-8A14E401D404}" type="slidenum">
              <a:rPr lang="ar-SY" smtClean="0"/>
              <a:pPr/>
              <a:t>‹#›</a:t>
            </a:fld>
            <a:endParaRPr lang="ar-SY"/>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lvl1pPr>
              <a:defRPr/>
            </a:lvl1pPr>
          </a:lstStyle>
          <a:p>
            <a:r>
              <a:rPr lang="ar-SA"/>
              <a:t>انقر لتحرير نمط العنوان الرئيسي</a:t>
            </a:r>
            <a:endParaRPr lang="ar-SY"/>
          </a:p>
        </p:txBody>
      </p:sp>
      <p:sp>
        <p:nvSpPr>
          <p:cNvPr id="3" name="عنصر نائب للنص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النص الرئيسي</a:t>
            </a:r>
          </a:p>
        </p:txBody>
      </p:sp>
      <p:sp>
        <p:nvSpPr>
          <p:cNvPr id="4" name="عنصر نائب للمحتوى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SY"/>
          </a:p>
        </p:txBody>
      </p:sp>
      <p:sp>
        <p:nvSpPr>
          <p:cNvPr id="5" name="عنصر نائب للنص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النص الرئيسي</a:t>
            </a:r>
          </a:p>
        </p:txBody>
      </p:sp>
      <p:sp>
        <p:nvSpPr>
          <p:cNvPr id="6" name="عنصر نائب للمحتوى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SY"/>
          </a:p>
        </p:txBody>
      </p:sp>
      <p:sp>
        <p:nvSpPr>
          <p:cNvPr id="7" name="عنصر نائب للتاريخ 6"/>
          <p:cNvSpPr>
            <a:spLocks noGrp="1"/>
          </p:cNvSpPr>
          <p:nvPr>
            <p:ph type="dt" sz="half" idx="10"/>
          </p:nvPr>
        </p:nvSpPr>
        <p:spPr/>
        <p:txBody>
          <a:bodyPr/>
          <a:lstStyle/>
          <a:p>
            <a:fld id="{66AE0127-6EB7-4BFC-915A-577F7AC0DCB4}" type="datetimeFigureOut">
              <a:rPr lang="ar-SY" smtClean="0"/>
              <a:pPr/>
              <a:t>23/03/1447</a:t>
            </a:fld>
            <a:endParaRPr lang="ar-SY"/>
          </a:p>
        </p:txBody>
      </p:sp>
      <p:sp>
        <p:nvSpPr>
          <p:cNvPr id="8" name="عنصر نائب للتذييل 7"/>
          <p:cNvSpPr>
            <a:spLocks noGrp="1"/>
          </p:cNvSpPr>
          <p:nvPr>
            <p:ph type="ftr" sz="quarter" idx="11"/>
          </p:nvPr>
        </p:nvSpPr>
        <p:spPr/>
        <p:txBody>
          <a:bodyPr/>
          <a:lstStyle/>
          <a:p>
            <a:endParaRPr lang="ar-SY"/>
          </a:p>
        </p:txBody>
      </p:sp>
      <p:sp>
        <p:nvSpPr>
          <p:cNvPr id="9" name="عنصر نائب لرقم الشريحة 8"/>
          <p:cNvSpPr>
            <a:spLocks noGrp="1"/>
          </p:cNvSpPr>
          <p:nvPr>
            <p:ph type="sldNum" sz="quarter" idx="12"/>
          </p:nvPr>
        </p:nvSpPr>
        <p:spPr/>
        <p:txBody>
          <a:bodyPr/>
          <a:lstStyle/>
          <a:p>
            <a:fld id="{28C6AF24-914C-4FDD-9A86-8A14E401D404}" type="slidenum">
              <a:rPr lang="ar-SY" smtClean="0"/>
              <a:pPr/>
              <a:t>‹#›</a:t>
            </a:fld>
            <a:endParaRPr lang="ar-SY"/>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a:t>انقر لتحرير نمط العنوان الرئيسي</a:t>
            </a:r>
            <a:endParaRPr lang="ar-SY"/>
          </a:p>
        </p:txBody>
      </p:sp>
      <p:sp>
        <p:nvSpPr>
          <p:cNvPr id="3" name="عنصر نائب للتاريخ 2"/>
          <p:cNvSpPr>
            <a:spLocks noGrp="1"/>
          </p:cNvSpPr>
          <p:nvPr>
            <p:ph type="dt" sz="half" idx="10"/>
          </p:nvPr>
        </p:nvSpPr>
        <p:spPr/>
        <p:txBody>
          <a:bodyPr/>
          <a:lstStyle/>
          <a:p>
            <a:fld id="{66AE0127-6EB7-4BFC-915A-577F7AC0DCB4}" type="datetimeFigureOut">
              <a:rPr lang="ar-SY" smtClean="0"/>
              <a:pPr/>
              <a:t>23/03/1447</a:t>
            </a:fld>
            <a:endParaRPr lang="ar-SY"/>
          </a:p>
        </p:txBody>
      </p:sp>
      <p:sp>
        <p:nvSpPr>
          <p:cNvPr id="4" name="عنصر نائب للتذييل 3"/>
          <p:cNvSpPr>
            <a:spLocks noGrp="1"/>
          </p:cNvSpPr>
          <p:nvPr>
            <p:ph type="ftr" sz="quarter" idx="11"/>
          </p:nvPr>
        </p:nvSpPr>
        <p:spPr/>
        <p:txBody>
          <a:bodyPr/>
          <a:lstStyle/>
          <a:p>
            <a:endParaRPr lang="ar-SY"/>
          </a:p>
        </p:txBody>
      </p:sp>
      <p:sp>
        <p:nvSpPr>
          <p:cNvPr id="5" name="عنصر نائب لرقم الشريحة 4"/>
          <p:cNvSpPr>
            <a:spLocks noGrp="1"/>
          </p:cNvSpPr>
          <p:nvPr>
            <p:ph type="sldNum" sz="quarter" idx="12"/>
          </p:nvPr>
        </p:nvSpPr>
        <p:spPr/>
        <p:txBody>
          <a:bodyPr/>
          <a:lstStyle/>
          <a:p>
            <a:fld id="{28C6AF24-914C-4FDD-9A86-8A14E401D404}" type="slidenum">
              <a:rPr lang="ar-SY" smtClean="0"/>
              <a:pPr/>
              <a:t>‹#›</a:t>
            </a:fld>
            <a:endParaRPr lang="ar-SY"/>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p>
            <a:fld id="{66AE0127-6EB7-4BFC-915A-577F7AC0DCB4}" type="datetimeFigureOut">
              <a:rPr lang="ar-SY" smtClean="0"/>
              <a:pPr/>
              <a:t>23/03/1447</a:t>
            </a:fld>
            <a:endParaRPr lang="ar-SY"/>
          </a:p>
        </p:txBody>
      </p:sp>
      <p:sp>
        <p:nvSpPr>
          <p:cNvPr id="3" name="عنصر نائب للتذييل 2"/>
          <p:cNvSpPr>
            <a:spLocks noGrp="1"/>
          </p:cNvSpPr>
          <p:nvPr>
            <p:ph type="ftr" sz="quarter" idx="11"/>
          </p:nvPr>
        </p:nvSpPr>
        <p:spPr/>
        <p:txBody>
          <a:bodyPr/>
          <a:lstStyle/>
          <a:p>
            <a:endParaRPr lang="ar-SY"/>
          </a:p>
        </p:txBody>
      </p:sp>
      <p:sp>
        <p:nvSpPr>
          <p:cNvPr id="4" name="عنصر نائب لرقم الشريحة 3"/>
          <p:cNvSpPr>
            <a:spLocks noGrp="1"/>
          </p:cNvSpPr>
          <p:nvPr>
            <p:ph type="sldNum" sz="quarter" idx="12"/>
          </p:nvPr>
        </p:nvSpPr>
        <p:spPr/>
        <p:txBody>
          <a:bodyPr/>
          <a:lstStyle/>
          <a:p>
            <a:fld id="{28C6AF24-914C-4FDD-9A86-8A14E401D404}" type="slidenum">
              <a:rPr lang="ar-SY" smtClean="0"/>
              <a:pPr/>
              <a:t>‹#›</a:t>
            </a:fld>
            <a:endParaRPr lang="ar-SY"/>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3050"/>
            <a:ext cx="3008313" cy="1162050"/>
          </a:xfrm>
        </p:spPr>
        <p:txBody>
          <a:bodyPr anchor="b"/>
          <a:lstStyle>
            <a:lvl1pPr algn="r">
              <a:defRPr sz="2000" b="1"/>
            </a:lvl1pPr>
          </a:lstStyle>
          <a:p>
            <a:r>
              <a:rPr lang="ar-SA"/>
              <a:t>انقر لتحرير نمط العنوان الرئيسي</a:t>
            </a:r>
            <a:endParaRPr lang="ar-SY"/>
          </a:p>
        </p:txBody>
      </p:sp>
      <p:sp>
        <p:nvSpPr>
          <p:cNvPr id="3" name="عنصر نائب للمحتوى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SY"/>
          </a:p>
        </p:txBody>
      </p:sp>
      <p:sp>
        <p:nvSpPr>
          <p:cNvPr id="4" name="عنصر نائب للنص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النص الرئيسي</a:t>
            </a:r>
          </a:p>
        </p:txBody>
      </p:sp>
      <p:sp>
        <p:nvSpPr>
          <p:cNvPr id="5" name="عنصر نائب للتاريخ 4"/>
          <p:cNvSpPr>
            <a:spLocks noGrp="1"/>
          </p:cNvSpPr>
          <p:nvPr>
            <p:ph type="dt" sz="half" idx="10"/>
          </p:nvPr>
        </p:nvSpPr>
        <p:spPr/>
        <p:txBody>
          <a:bodyPr/>
          <a:lstStyle/>
          <a:p>
            <a:fld id="{66AE0127-6EB7-4BFC-915A-577F7AC0DCB4}" type="datetimeFigureOut">
              <a:rPr lang="ar-SY" smtClean="0"/>
              <a:pPr/>
              <a:t>23/03/1447</a:t>
            </a:fld>
            <a:endParaRPr lang="ar-SY"/>
          </a:p>
        </p:txBody>
      </p:sp>
      <p:sp>
        <p:nvSpPr>
          <p:cNvPr id="6" name="عنصر نائب للتذييل 5"/>
          <p:cNvSpPr>
            <a:spLocks noGrp="1"/>
          </p:cNvSpPr>
          <p:nvPr>
            <p:ph type="ftr" sz="quarter" idx="11"/>
          </p:nvPr>
        </p:nvSpPr>
        <p:spPr/>
        <p:txBody>
          <a:bodyPr/>
          <a:lstStyle/>
          <a:p>
            <a:endParaRPr lang="ar-SY"/>
          </a:p>
        </p:txBody>
      </p:sp>
      <p:sp>
        <p:nvSpPr>
          <p:cNvPr id="7" name="عنصر نائب لرقم الشريحة 6"/>
          <p:cNvSpPr>
            <a:spLocks noGrp="1"/>
          </p:cNvSpPr>
          <p:nvPr>
            <p:ph type="sldNum" sz="quarter" idx="12"/>
          </p:nvPr>
        </p:nvSpPr>
        <p:spPr/>
        <p:txBody>
          <a:bodyPr/>
          <a:lstStyle/>
          <a:p>
            <a:fld id="{28C6AF24-914C-4FDD-9A86-8A14E401D404}" type="slidenum">
              <a:rPr lang="ar-SY" smtClean="0"/>
              <a:pPr/>
              <a:t>‹#›</a:t>
            </a:fld>
            <a:endParaRPr lang="ar-SY"/>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صورة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1792288" y="4800600"/>
            <a:ext cx="5486400" cy="566738"/>
          </a:xfrm>
        </p:spPr>
        <p:txBody>
          <a:bodyPr anchor="b"/>
          <a:lstStyle>
            <a:lvl1pPr algn="r">
              <a:defRPr sz="2000" b="1"/>
            </a:lvl1pPr>
          </a:lstStyle>
          <a:p>
            <a:r>
              <a:rPr lang="ar-SA"/>
              <a:t>انقر لتحرير نمط العنوان الرئيسي</a:t>
            </a:r>
            <a:endParaRPr lang="ar-SY"/>
          </a:p>
        </p:txBody>
      </p:sp>
      <p:sp>
        <p:nvSpPr>
          <p:cNvPr id="3" name="عنصر نائب للصورة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ar-SY"/>
          </a:p>
        </p:txBody>
      </p:sp>
      <p:sp>
        <p:nvSpPr>
          <p:cNvPr id="4" name="عنصر نائب للنص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النص الرئيسي</a:t>
            </a:r>
          </a:p>
        </p:txBody>
      </p:sp>
      <p:sp>
        <p:nvSpPr>
          <p:cNvPr id="5" name="عنصر نائب للتاريخ 4"/>
          <p:cNvSpPr>
            <a:spLocks noGrp="1"/>
          </p:cNvSpPr>
          <p:nvPr>
            <p:ph type="dt" sz="half" idx="10"/>
          </p:nvPr>
        </p:nvSpPr>
        <p:spPr/>
        <p:txBody>
          <a:bodyPr/>
          <a:lstStyle/>
          <a:p>
            <a:fld id="{66AE0127-6EB7-4BFC-915A-577F7AC0DCB4}" type="datetimeFigureOut">
              <a:rPr lang="ar-SY" smtClean="0"/>
              <a:pPr/>
              <a:t>23/03/1447</a:t>
            </a:fld>
            <a:endParaRPr lang="ar-SY"/>
          </a:p>
        </p:txBody>
      </p:sp>
      <p:sp>
        <p:nvSpPr>
          <p:cNvPr id="6" name="عنصر نائب للتذييل 5"/>
          <p:cNvSpPr>
            <a:spLocks noGrp="1"/>
          </p:cNvSpPr>
          <p:nvPr>
            <p:ph type="ftr" sz="quarter" idx="11"/>
          </p:nvPr>
        </p:nvSpPr>
        <p:spPr/>
        <p:txBody>
          <a:bodyPr/>
          <a:lstStyle/>
          <a:p>
            <a:endParaRPr lang="ar-SY"/>
          </a:p>
        </p:txBody>
      </p:sp>
      <p:sp>
        <p:nvSpPr>
          <p:cNvPr id="7" name="عنصر نائب لرقم الشريحة 6"/>
          <p:cNvSpPr>
            <a:spLocks noGrp="1"/>
          </p:cNvSpPr>
          <p:nvPr>
            <p:ph type="sldNum" sz="quarter" idx="12"/>
          </p:nvPr>
        </p:nvSpPr>
        <p:spPr/>
        <p:txBody>
          <a:bodyPr/>
          <a:lstStyle/>
          <a:p>
            <a:fld id="{28C6AF24-914C-4FDD-9A86-8A14E401D404}" type="slidenum">
              <a:rPr lang="ar-SY" smtClean="0"/>
              <a:pPr/>
              <a:t>‹#›</a:t>
            </a:fld>
            <a:endParaRPr lang="ar-SY"/>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a:t>انقر لتحرير نمط العنوان الرئيسي</a:t>
            </a:r>
            <a:endParaRPr lang="ar-SY"/>
          </a:p>
        </p:txBody>
      </p:sp>
      <p:sp>
        <p:nvSpPr>
          <p:cNvPr id="3" name="عنصر نائب للعنوان العمودي 2"/>
          <p:cNvSpPr>
            <a:spLocks noGrp="1"/>
          </p:cNvSpPr>
          <p:nvPr>
            <p:ph type="body" orient="vert" idx="1"/>
          </p:nvPr>
        </p:nvSpPr>
        <p:spPr/>
        <p:txBody>
          <a:bodyPr vert="eaVert"/>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SY"/>
          </a:p>
        </p:txBody>
      </p:sp>
      <p:sp>
        <p:nvSpPr>
          <p:cNvPr id="4" name="عنصر نائب للتاريخ 3"/>
          <p:cNvSpPr>
            <a:spLocks noGrp="1"/>
          </p:cNvSpPr>
          <p:nvPr>
            <p:ph type="dt" sz="half" idx="10"/>
          </p:nvPr>
        </p:nvSpPr>
        <p:spPr/>
        <p:txBody>
          <a:bodyPr/>
          <a:lstStyle/>
          <a:p>
            <a:fld id="{66AE0127-6EB7-4BFC-915A-577F7AC0DCB4}" type="datetimeFigureOut">
              <a:rPr lang="ar-SY" smtClean="0"/>
              <a:pPr/>
              <a:t>23/03/1447</a:t>
            </a:fld>
            <a:endParaRPr lang="ar-SY"/>
          </a:p>
        </p:txBody>
      </p:sp>
      <p:sp>
        <p:nvSpPr>
          <p:cNvPr id="5" name="عنصر نائب للتذييل 4"/>
          <p:cNvSpPr>
            <a:spLocks noGrp="1"/>
          </p:cNvSpPr>
          <p:nvPr>
            <p:ph type="ftr" sz="quarter" idx="11"/>
          </p:nvPr>
        </p:nvSpPr>
        <p:spPr/>
        <p:txBody>
          <a:bodyPr/>
          <a:lstStyle/>
          <a:p>
            <a:endParaRPr lang="ar-SY"/>
          </a:p>
        </p:txBody>
      </p:sp>
      <p:sp>
        <p:nvSpPr>
          <p:cNvPr id="6" name="عنصر نائب لرقم الشريحة 5"/>
          <p:cNvSpPr>
            <a:spLocks noGrp="1"/>
          </p:cNvSpPr>
          <p:nvPr>
            <p:ph type="sldNum" sz="quarter" idx="12"/>
          </p:nvPr>
        </p:nvSpPr>
        <p:spPr/>
        <p:txBody>
          <a:bodyPr/>
          <a:lstStyle/>
          <a:p>
            <a:fld id="{28C6AF24-914C-4FDD-9A86-8A14E401D404}" type="slidenum">
              <a:rPr lang="ar-SY" smtClean="0"/>
              <a:pPr/>
              <a:t>‹#›</a:t>
            </a:fld>
            <a:endParaRPr lang="ar-SY"/>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629400" y="274638"/>
            <a:ext cx="2057400" cy="5851525"/>
          </a:xfrm>
        </p:spPr>
        <p:txBody>
          <a:bodyPr vert="eaVert"/>
          <a:lstStyle/>
          <a:p>
            <a:r>
              <a:rPr lang="ar-SA"/>
              <a:t>انقر لتحرير نمط العنوان الرئيسي</a:t>
            </a:r>
            <a:endParaRPr lang="ar-SY"/>
          </a:p>
        </p:txBody>
      </p:sp>
      <p:sp>
        <p:nvSpPr>
          <p:cNvPr id="3" name="عنصر نائب للعنوان العمودي 2"/>
          <p:cNvSpPr>
            <a:spLocks noGrp="1"/>
          </p:cNvSpPr>
          <p:nvPr>
            <p:ph type="body" orient="vert" idx="1"/>
          </p:nvPr>
        </p:nvSpPr>
        <p:spPr>
          <a:xfrm>
            <a:off x="457200" y="274638"/>
            <a:ext cx="6019800" cy="5851525"/>
          </a:xfrm>
        </p:spPr>
        <p:txBody>
          <a:bodyPr vert="eaVert"/>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SY"/>
          </a:p>
        </p:txBody>
      </p:sp>
      <p:sp>
        <p:nvSpPr>
          <p:cNvPr id="4" name="عنصر نائب للتاريخ 3"/>
          <p:cNvSpPr>
            <a:spLocks noGrp="1"/>
          </p:cNvSpPr>
          <p:nvPr>
            <p:ph type="dt" sz="half" idx="10"/>
          </p:nvPr>
        </p:nvSpPr>
        <p:spPr/>
        <p:txBody>
          <a:bodyPr/>
          <a:lstStyle/>
          <a:p>
            <a:fld id="{66AE0127-6EB7-4BFC-915A-577F7AC0DCB4}" type="datetimeFigureOut">
              <a:rPr lang="ar-SY" smtClean="0"/>
              <a:pPr/>
              <a:t>23/03/1447</a:t>
            </a:fld>
            <a:endParaRPr lang="ar-SY"/>
          </a:p>
        </p:txBody>
      </p:sp>
      <p:sp>
        <p:nvSpPr>
          <p:cNvPr id="5" name="عنصر نائب للتذييل 4"/>
          <p:cNvSpPr>
            <a:spLocks noGrp="1"/>
          </p:cNvSpPr>
          <p:nvPr>
            <p:ph type="ftr" sz="quarter" idx="11"/>
          </p:nvPr>
        </p:nvSpPr>
        <p:spPr/>
        <p:txBody>
          <a:bodyPr/>
          <a:lstStyle/>
          <a:p>
            <a:endParaRPr lang="ar-SY"/>
          </a:p>
        </p:txBody>
      </p:sp>
      <p:sp>
        <p:nvSpPr>
          <p:cNvPr id="6" name="عنصر نائب لرقم الشريحة 5"/>
          <p:cNvSpPr>
            <a:spLocks noGrp="1"/>
          </p:cNvSpPr>
          <p:nvPr>
            <p:ph type="sldNum" sz="quarter" idx="12"/>
          </p:nvPr>
        </p:nvSpPr>
        <p:spPr/>
        <p:txBody>
          <a:bodyPr/>
          <a:lstStyle/>
          <a:p>
            <a:fld id="{28C6AF24-914C-4FDD-9A86-8A14E401D404}" type="slidenum">
              <a:rPr lang="ar-SY" smtClean="0"/>
              <a:pPr/>
              <a:t>‹#›</a:t>
            </a:fld>
            <a:endParaRPr lang="ar-SY"/>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jp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alphaModFix amt="6000"/>
            <a:lum/>
          </a:blip>
          <a:srcRect/>
          <a:stretch>
            <a:fillRect t="-13000" b="-13000"/>
          </a:stretch>
        </a:blipFill>
        <a:effectLst/>
      </p:bgPr>
    </p:bg>
    <p:spTree>
      <p:nvGrpSpPr>
        <p:cNvPr id="1" name=""/>
        <p:cNvGrpSpPr/>
        <p:nvPr/>
      </p:nvGrpSpPr>
      <p:grpSpPr>
        <a:xfrm>
          <a:off x="0" y="0"/>
          <a:ext cx="0" cy="0"/>
          <a:chOff x="0" y="0"/>
          <a:chExt cx="0" cy="0"/>
        </a:xfrm>
      </p:grpSpPr>
      <p:sp>
        <p:nvSpPr>
          <p:cNvPr id="2" name="عنصر نائب للعنوان 1"/>
          <p:cNvSpPr>
            <a:spLocks noGrp="1"/>
          </p:cNvSpPr>
          <p:nvPr>
            <p:ph type="title"/>
          </p:nvPr>
        </p:nvSpPr>
        <p:spPr>
          <a:xfrm>
            <a:off x="457200" y="274638"/>
            <a:ext cx="8229600" cy="1143000"/>
          </a:xfrm>
          <a:prstGeom prst="rect">
            <a:avLst/>
          </a:prstGeom>
        </p:spPr>
        <p:txBody>
          <a:bodyPr vert="horz" lIns="91440" tIns="45720" rIns="91440" bIns="45720" rtlCol="1" anchor="ctr">
            <a:normAutofit/>
          </a:bodyPr>
          <a:lstStyle/>
          <a:p>
            <a:r>
              <a:rPr lang="ar-SA"/>
              <a:t>انقر لتحرير نمط العنوان الرئيسي</a:t>
            </a:r>
            <a:endParaRPr lang="ar-SY"/>
          </a:p>
        </p:txBody>
      </p:sp>
      <p:sp>
        <p:nvSpPr>
          <p:cNvPr id="3" name="عنصر نائب للنص 2"/>
          <p:cNvSpPr>
            <a:spLocks noGrp="1"/>
          </p:cNvSpPr>
          <p:nvPr>
            <p:ph type="body" idx="1"/>
          </p:nvPr>
        </p:nvSpPr>
        <p:spPr>
          <a:xfrm>
            <a:off x="457200" y="1600200"/>
            <a:ext cx="8229600" cy="4525963"/>
          </a:xfrm>
          <a:prstGeom prst="rect">
            <a:avLst/>
          </a:prstGeom>
        </p:spPr>
        <p:txBody>
          <a:bodyPr vert="horz" lIns="91440" tIns="45720" rIns="91440" bIns="45720" rtlCol="1">
            <a:normAutofit/>
          </a:bodyPr>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SY"/>
          </a:p>
        </p:txBody>
      </p:sp>
      <p:sp>
        <p:nvSpPr>
          <p:cNvPr id="4" name="عنصر نائب للتاريخ 3"/>
          <p:cNvSpPr>
            <a:spLocks noGrp="1"/>
          </p:cNvSpPr>
          <p:nvPr>
            <p:ph type="dt" sz="half" idx="2"/>
          </p:nvPr>
        </p:nvSpPr>
        <p:spPr>
          <a:xfrm>
            <a:off x="6553200" y="6356350"/>
            <a:ext cx="21336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66AE0127-6EB7-4BFC-915A-577F7AC0DCB4}" type="datetimeFigureOut">
              <a:rPr lang="ar-SY" smtClean="0"/>
              <a:pPr/>
              <a:t>23/03/1447</a:t>
            </a:fld>
            <a:endParaRPr lang="ar-SY"/>
          </a:p>
        </p:txBody>
      </p:sp>
      <p:sp>
        <p:nvSpPr>
          <p:cNvPr id="5" name="عنصر نائب للتذييل 4"/>
          <p:cNvSpPr>
            <a:spLocks noGrp="1"/>
          </p:cNvSpPr>
          <p:nvPr>
            <p:ph type="ftr" sz="quarter" idx="3"/>
          </p:nvPr>
        </p:nvSpPr>
        <p:spPr>
          <a:xfrm>
            <a:off x="3124200" y="6356350"/>
            <a:ext cx="28956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ar-SY"/>
          </a:p>
        </p:txBody>
      </p:sp>
      <p:sp>
        <p:nvSpPr>
          <p:cNvPr id="6" name="عنصر نائب لرقم الشريحة 5"/>
          <p:cNvSpPr>
            <a:spLocks noGrp="1"/>
          </p:cNvSpPr>
          <p:nvPr>
            <p:ph type="sldNum" sz="quarter" idx="4"/>
          </p:nvPr>
        </p:nvSpPr>
        <p:spPr>
          <a:xfrm>
            <a:off x="457200" y="6356350"/>
            <a:ext cx="21336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28C6AF24-914C-4FDD-9A86-8A14E401D404}" type="slidenum">
              <a:rPr lang="ar-SY" smtClean="0"/>
              <a:pPr/>
              <a:t>‹#›</a:t>
            </a:fld>
            <a:endParaRPr lang="ar-SY"/>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1" eaLnBrk="1" latinLnBrk="0" hangingPunct="1">
        <a:spcBef>
          <a:spcPct val="0"/>
        </a:spcBef>
        <a:buNone/>
        <a:defRPr sz="4400" kern="1200">
          <a:solidFill>
            <a:schemeClr val="tx1"/>
          </a:solidFill>
          <a:latin typeface="+mj-lt"/>
          <a:ea typeface="+mj-ea"/>
          <a:cs typeface="+mj-cs"/>
        </a:defRPr>
      </a:lvl1pPr>
    </p:titleStyle>
    <p:bodyStyle>
      <a:lvl1pPr marL="342900" indent="-342900" algn="r" defTabSz="914400" rtl="1"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ar-SY"/>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alphaModFix amt="6000"/>
            <a:lum/>
          </a:blip>
          <a:srcRect/>
          <a:stretch>
            <a:fillRect t="-13000" b="-13000"/>
          </a:stretch>
        </a:blipFill>
        <a:effectLst/>
      </p:bgPr>
    </p:bg>
    <p:spTree>
      <p:nvGrpSpPr>
        <p:cNvPr id="1" name=""/>
        <p:cNvGrpSpPr/>
        <p:nvPr/>
      </p:nvGrpSpPr>
      <p:grpSpPr>
        <a:xfrm>
          <a:off x="0" y="0"/>
          <a:ext cx="0" cy="0"/>
          <a:chOff x="0" y="0"/>
          <a:chExt cx="0" cy="0"/>
        </a:xfrm>
      </p:grpSpPr>
      <p:sp>
        <p:nvSpPr>
          <p:cNvPr id="2" name="عنصر نائب للعنوان 1"/>
          <p:cNvSpPr>
            <a:spLocks noGrp="1"/>
          </p:cNvSpPr>
          <p:nvPr>
            <p:ph type="title"/>
          </p:nvPr>
        </p:nvSpPr>
        <p:spPr>
          <a:xfrm>
            <a:off x="457200" y="274638"/>
            <a:ext cx="8229600" cy="1143000"/>
          </a:xfrm>
          <a:prstGeom prst="rect">
            <a:avLst/>
          </a:prstGeom>
        </p:spPr>
        <p:txBody>
          <a:bodyPr vert="horz" lIns="91440" tIns="45720" rIns="91440" bIns="45720" rtlCol="1" anchor="ctr">
            <a:normAutofit/>
          </a:bodyPr>
          <a:lstStyle/>
          <a:p>
            <a:r>
              <a:rPr lang="ar-SA"/>
              <a:t>انقر لتحرير نمط العنوان الرئيسي</a:t>
            </a:r>
            <a:endParaRPr lang="ar-SY"/>
          </a:p>
        </p:txBody>
      </p:sp>
      <p:sp>
        <p:nvSpPr>
          <p:cNvPr id="3" name="عنصر نائب للنص 2"/>
          <p:cNvSpPr>
            <a:spLocks noGrp="1"/>
          </p:cNvSpPr>
          <p:nvPr>
            <p:ph type="body" idx="1"/>
          </p:nvPr>
        </p:nvSpPr>
        <p:spPr>
          <a:xfrm>
            <a:off x="457200" y="1600200"/>
            <a:ext cx="8229600" cy="4525963"/>
          </a:xfrm>
          <a:prstGeom prst="rect">
            <a:avLst/>
          </a:prstGeom>
        </p:spPr>
        <p:txBody>
          <a:bodyPr vert="horz" lIns="91440" tIns="45720" rIns="91440" bIns="45720" rtlCol="1">
            <a:normAutofit/>
          </a:bodyPr>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SY"/>
          </a:p>
        </p:txBody>
      </p:sp>
      <p:sp>
        <p:nvSpPr>
          <p:cNvPr id="4" name="عنصر نائب للتاريخ 3"/>
          <p:cNvSpPr>
            <a:spLocks noGrp="1"/>
          </p:cNvSpPr>
          <p:nvPr>
            <p:ph type="dt" sz="half" idx="2"/>
          </p:nvPr>
        </p:nvSpPr>
        <p:spPr>
          <a:xfrm>
            <a:off x="6553200" y="6356350"/>
            <a:ext cx="21336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66AE0127-6EB7-4BFC-915A-577F7AC0DCB4}" type="datetimeFigureOut">
              <a:rPr lang="ar-SY" smtClean="0"/>
              <a:pPr/>
              <a:t>23/03/1447</a:t>
            </a:fld>
            <a:endParaRPr lang="ar-SY"/>
          </a:p>
        </p:txBody>
      </p:sp>
      <p:sp>
        <p:nvSpPr>
          <p:cNvPr id="5" name="عنصر نائب للتذييل 4"/>
          <p:cNvSpPr>
            <a:spLocks noGrp="1"/>
          </p:cNvSpPr>
          <p:nvPr>
            <p:ph type="ftr" sz="quarter" idx="3"/>
          </p:nvPr>
        </p:nvSpPr>
        <p:spPr>
          <a:xfrm>
            <a:off x="3124200" y="6356350"/>
            <a:ext cx="28956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ar-SY"/>
          </a:p>
        </p:txBody>
      </p:sp>
      <p:sp>
        <p:nvSpPr>
          <p:cNvPr id="6" name="عنصر نائب لرقم الشريحة 5"/>
          <p:cNvSpPr>
            <a:spLocks noGrp="1"/>
          </p:cNvSpPr>
          <p:nvPr>
            <p:ph type="sldNum" sz="quarter" idx="4"/>
          </p:nvPr>
        </p:nvSpPr>
        <p:spPr>
          <a:xfrm>
            <a:off x="457200" y="6356350"/>
            <a:ext cx="21336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28C6AF24-914C-4FDD-9A86-8A14E401D404}" type="slidenum">
              <a:rPr lang="ar-SY" smtClean="0"/>
              <a:pPr/>
              <a:t>‹#›</a:t>
            </a:fld>
            <a:endParaRPr lang="ar-SY"/>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914400" rtl="1" eaLnBrk="1" latinLnBrk="0" hangingPunct="1">
        <a:spcBef>
          <a:spcPct val="0"/>
        </a:spcBef>
        <a:buNone/>
        <a:defRPr sz="4400" kern="1200">
          <a:solidFill>
            <a:schemeClr val="tx1"/>
          </a:solidFill>
          <a:latin typeface="+mj-lt"/>
          <a:ea typeface="+mj-ea"/>
          <a:cs typeface="+mj-cs"/>
        </a:defRPr>
      </a:lvl1pPr>
    </p:titleStyle>
    <p:bodyStyle>
      <a:lvl1pPr marL="342900" indent="-342900" algn="r" defTabSz="914400" rtl="1"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ar-SY"/>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m4a"/><Relationship Id="rId1" Type="http://schemas.microsoft.com/office/2007/relationships/media" Target="../media/media1.m4a"/><Relationship Id="rId5" Type="http://schemas.openxmlformats.org/officeDocument/2006/relationships/image" Target="../media/image4.png"/><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audio" Target="../media/media2.m4a"/><Relationship Id="rId2" Type="http://schemas.microsoft.com/office/2007/relationships/media" Target="../media/media2.m4a"/><Relationship Id="rId1" Type="http://schemas.openxmlformats.org/officeDocument/2006/relationships/themeOverride" Target="../theme/themeOverride1.xml"/><Relationship Id="rId5" Type="http://schemas.openxmlformats.org/officeDocument/2006/relationships/image" Target="../media/image4.png"/><Relationship Id="rId4"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m4a"/><Relationship Id="rId1" Type="http://schemas.microsoft.com/office/2007/relationships/media" Target="../media/media3.m4a"/><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4.m4a"/><Relationship Id="rId1" Type="http://schemas.microsoft.com/office/2007/relationships/media" Target="../media/media4.m4a"/><Relationship Id="rId4" Type="http://schemas.openxmlformats.org/officeDocument/2006/relationships/image" Target="../media/image4.png"/></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5.m4a"/><Relationship Id="rId1" Type="http://schemas.microsoft.com/office/2007/relationships/media" Target="../media/media5.m4a"/><Relationship Id="rId5" Type="http://schemas.openxmlformats.org/officeDocument/2006/relationships/image" Target="../media/image4.png"/><Relationship Id="rId4" Type="http://schemas.openxmlformats.org/officeDocument/2006/relationships/image" Target="../media/image5.png"/></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6.m4a"/><Relationship Id="rId1" Type="http://schemas.microsoft.com/office/2007/relationships/media" Target="../media/media6.m4a"/><Relationship Id="rId4" Type="http://schemas.openxmlformats.org/officeDocument/2006/relationships/image" Target="../media/image4.png"/></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7.m4a"/><Relationship Id="rId1" Type="http://schemas.microsoft.com/office/2007/relationships/media" Target="../media/media7.m4a"/><Relationship Id="rId4" Type="http://schemas.openxmlformats.org/officeDocument/2006/relationships/image" Target="../media/image4.png"/></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8.m4a"/><Relationship Id="rId1" Type="http://schemas.microsoft.com/office/2007/relationships/media" Target="../media/media8.m4a"/><Relationship Id="rId4" Type="http://schemas.openxmlformats.org/officeDocument/2006/relationships/image" Target="../media/image4.png"/></Relationships>
</file>

<file path=ppt/slides/_rels/slide10.xml.rels><?xml version="1.0" encoding="UTF-8" standalone="yes"?>
<Relationships xmlns="http://schemas.openxmlformats.org/package/2006/relationships"><Relationship Id="rId3" Type="http://schemas.microsoft.com/office/2007/relationships/media" Target="../media/media10.m4a"/><Relationship Id="rId2" Type="http://schemas.openxmlformats.org/officeDocument/2006/relationships/audio" Target="../media/media9.m4a"/><Relationship Id="rId1" Type="http://schemas.microsoft.com/office/2007/relationships/media" Target="../media/media9.m4a"/><Relationship Id="rId6" Type="http://schemas.openxmlformats.org/officeDocument/2006/relationships/image" Target="../media/image4.png"/><Relationship Id="rId5" Type="http://schemas.openxmlformats.org/officeDocument/2006/relationships/slideLayout" Target="../slideLayouts/slideLayout2.xml"/><Relationship Id="rId4" Type="http://schemas.openxmlformats.org/officeDocument/2006/relationships/audio" Target="../media/media10.m4a"/></Relationships>
</file>

<file path=ppt/slides/_rels/slide11.xml.rels><?xml version="1.0" encoding="UTF-8" standalone="yes"?>
<Relationships xmlns="http://schemas.openxmlformats.org/package/2006/relationships"><Relationship Id="rId8" Type="http://schemas.openxmlformats.org/officeDocument/2006/relationships/image" Target="../media/image4.png"/><Relationship Id="rId3" Type="http://schemas.microsoft.com/office/2007/relationships/media" Target="../media/media12.m4a"/><Relationship Id="rId7" Type="http://schemas.openxmlformats.org/officeDocument/2006/relationships/slideLayout" Target="../slideLayouts/slideLayout2.xml"/><Relationship Id="rId2" Type="http://schemas.openxmlformats.org/officeDocument/2006/relationships/audio" Target="../media/media11.m4a"/><Relationship Id="rId1" Type="http://schemas.microsoft.com/office/2007/relationships/media" Target="../media/media11.m4a"/><Relationship Id="rId6" Type="http://schemas.openxmlformats.org/officeDocument/2006/relationships/audio" Target="../media/media13.m4a"/><Relationship Id="rId5" Type="http://schemas.microsoft.com/office/2007/relationships/media" Target="../media/media13.m4a"/><Relationship Id="rId4" Type="http://schemas.openxmlformats.org/officeDocument/2006/relationships/audio" Target="../media/media12.m4a"/></Relationships>
</file>

<file path=ppt/slides/_rels/slide12.xml.rels><?xml version="1.0" encoding="UTF-8" standalone="yes"?>
<Relationships xmlns="http://schemas.openxmlformats.org/package/2006/relationships"><Relationship Id="rId3" Type="http://schemas.microsoft.com/office/2007/relationships/media" Target="../media/media15.m4a"/><Relationship Id="rId2" Type="http://schemas.openxmlformats.org/officeDocument/2006/relationships/audio" Target="../media/media14.m4a"/><Relationship Id="rId1" Type="http://schemas.microsoft.com/office/2007/relationships/media" Target="../media/media14.m4a"/><Relationship Id="rId6" Type="http://schemas.openxmlformats.org/officeDocument/2006/relationships/image" Target="../media/image4.png"/><Relationship Id="rId5" Type="http://schemas.openxmlformats.org/officeDocument/2006/relationships/slideLayout" Target="../slideLayouts/slideLayout2.xml"/><Relationship Id="rId4" Type="http://schemas.openxmlformats.org/officeDocument/2006/relationships/audio" Target="../media/media15.m4a"/></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6.m4a"/><Relationship Id="rId1" Type="http://schemas.microsoft.com/office/2007/relationships/media" Target="../media/media16.m4a"/><Relationship Id="rId4" Type="http://schemas.openxmlformats.org/officeDocument/2006/relationships/image" Target="../media/image4.png"/></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7.m4a"/><Relationship Id="rId1" Type="http://schemas.microsoft.com/office/2007/relationships/media" Target="../media/media17.m4a"/><Relationship Id="rId4" Type="http://schemas.openxmlformats.org/officeDocument/2006/relationships/image" Target="../media/image4.png"/></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8.m4a"/><Relationship Id="rId1" Type="http://schemas.microsoft.com/office/2007/relationships/media" Target="../media/media18.m4a"/><Relationship Id="rId4" Type="http://schemas.openxmlformats.org/officeDocument/2006/relationships/image" Target="../media/image4.png"/></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9.m4a"/><Relationship Id="rId1" Type="http://schemas.microsoft.com/office/2007/relationships/media" Target="../media/media19.m4a"/><Relationship Id="rId5" Type="http://schemas.openxmlformats.org/officeDocument/2006/relationships/image" Target="../media/image4.png"/><Relationship Id="rId4" Type="http://schemas.openxmlformats.org/officeDocument/2006/relationships/image" Target="../media/image6.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0.m4a"/><Relationship Id="rId1" Type="http://schemas.microsoft.com/office/2007/relationships/media" Target="../media/media20.m4a"/><Relationship Id="rId4" Type="http://schemas.openxmlformats.org/officeDocument/2006/relationships/image" Target="../media/image4.png"/></Relationships>
</file>

<file path=ppt/slides/_rels/slide19.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صورة 4" descr="medical.jpg"/>
          <p:cNvPicPr>
            <a:picLocks noChangeAspect="1"/>
          </p:cNvPicPr>
          <p:nvPr/>
        </p:nvPicPr>
        <p:blipFill>
          <a:blip r:embed="rId2"/>
          <a:srcRect l="17955"/>
          <a:stretch>
            <a:fillRect/>
          </a:stretch>
        </p:blipFill>
        <p:spPr>
          <a:xfrm>
            <a:off x="571472" y="642918"/>
            <a:ext cx="8140903" cy="5910282"/>
          </a:xfrm>
          <a:prstGeom prst="rect">
            <a:avLst/>
          </a:prstGeom>
        </p:spPr>
      </p:pic>
      <p:sp>
        <p:nvSpPr>
          <p:cNvPr id="6" name="مربع نص 5"/>
          <p:cNvSpPr txBox="1"/>
          <p:nvPr/>
        </p:nvSpPr>
        <p:spPr>
          <a:xfrm>
            <a:off x="609600" y="5029200"/>
            <a:ext cx="7891490" cy="1569660"/>
          </a:xfrm>
          <a:prstGeom prst="rect">
            <a:avLst/>
          </a:prstGeom>
          <a:noFill/>
        </p:spPr>
        <p:txBody>
          <a:bodyPr wrap="square" rtlCol="1">
            <a:spAutoFit/>
          </a:bodyPr>
          <a:lstStyle/>
          <a:p>
            <a:pPr algn="l" rtl="0"/>
            <a:r>
              <a:rPr lang="en-US" sz="4800" b="1" dirty="0">
                <a:solidFill>
                  <a:schemeClr val="accent6">
                    <a:lumMod val="75000"/>
                  </a:schemeClr>
                </a:solidFill>
                <a:effectLst>
                  <a:outerShdw blurRad="38100" dist="38100" dir="2700000" algn="tl">
                    <a:srgbClr val="000000">
                      <a:alpha val="43137"/>
                    </a:srgbClr>
                  </a:outerShdw>
                </a:effectLst>
              </a:rPr>
              <a:t>Damascus University</a:t>
            </a:r>
          </a:p>
          <a:p>
            <a:pPr algn="l" rtl="0"/>
            <a:r>
              <a:rPr lang="en-US" sz="4800" b="1" dirty="0">
                <a:solidFill>
                  <a:schemeClr val="accent6">
                    <a:lumMod val="75000"/>
                  </a:schemeClr>
                </a:solidFill>
                <a:effectLst>
                  <a:outerShdw blurRad="38100" dist="38100" dir="2700000" algn="tl">
                    <a:srgbClr val="000000">
                      <a:alpha val="43137"/>
                    </a:srgbClr>
                  </a:outerShdw>
                </a:effectLst>
              </a:rPr>
              <a:t>Medical Preparatory English</a:t>
            </a:r>
            <a:endParaRPr lang="ar-SY" dirty="0">
              <a:solidFill>
                <a:schemeClr val="accent6">
                  <a:lumMod val="75000"/>
                </a:schemeClr>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وان فرعي 2"/>
          <p:cNvSpPr>
            <a:spLocks noGrp="1"/>
          </p:cNvSpPr>
          <p:nvPr>
            <p:ph type="subTitle" idx="1"/>
          </p:nvPr>
        </p:nvSpPr>
        <p:spPr>
          <a:xfrm>
            <a:off x="785786" y="3929066"/>
            <a:ext cx="7572428" cy="1428760"/>
          </a:xfrm>
          <a:solidFill>
            <a:schemeClr val="accent6">
              <a:lumMod val="40000"/>
              <a:lumOff val="60000"/>
            </a:schemeClr>
          </a:solidFill>
        </p:spPr>
        <p:txBody>
          <a:bodyPr>
            <a:normAutofit lnSpcReduction="10000"/>
          </a:bodyPr>
          <a:lstStyle/>
          <a:p>
            <a:r>
              <a:rPr lang="ar-SA" sz="4000" b="1" dirty="0">
                <a:solidFill>
                  <a:schemeClr val="accent6">
                    <a:lumMod val="50000"/>
                  </a:schemeClr>
                </a:solidFill>
              </a:rPr>
              <a:t> </a:t>
            </a:r>
            <a:r>
              <a:rPr lang="en-US" sz="4000" b="1" dirty="0">
                <a:solidFill>
                  <a:schemeClr val="accent6">
                    <a:lumMod val="50000"/>
                  </a:schemeClr>
                </a:solidFill>
              </a:rPr>
              <a:t>New English File</a:t>
            </a:r>
          </a:p>
          <a:p>
            <a:r>
              <a:rPr lang="en-US" sz="4000" b="1" dirty="0">
                <a:solidFill>
                  <a:schemeClr val="accent6">
                    <a:lumMod val="50000"/>
                  </a:schemeClr>
                </a:solidFill>
              </a:rPr>
              <a:t>Upper-intermediate </a:t>
            </a:r>
          </a:p>
          <a:p>
            <a:endParaRPr lang="ar-SY" sz="4000" b="1" dirty="0">
              <a:solidFill>
                <a:schemeClr val="accent6">
                  <a:lumMod val="50000"/>
                </a:schemeClr>
              </a:solidFill>
            </a:endParaRPr>
          </a:p>
        </p:txBody>
      </p:sp>
      <p:pic>
        <p:nvPicPr>
          <p:cNvPr id="1028" name="Picture 4"/>
          <p:cNvPicPr>
            <a:picLocks noChangeAspect="1" noChangeArrowheads="1"/>
          </p:cNvPicPr>
          <p:nvPr/>
        </p:nvPicPr>
        <p:blipFill>
          <a:blip r:embed="rId4"/>
          <a:srcRect l="3880" t="10937" r="1683" b="8984"/>
          <a:stretch>
            <a:fillRect/>
          </a:stretch>
        </p:blipFill>
        <p:spPr bwMode="auto">
          <a:xfrm>
            <a:off x="785786" y="357166"/>
            <a:ext cx="7572428" cy="3610111"/>
          </a:xfrm>
          <a:prstGeom prst="rect">
            <a:avLst/>
          </a:prstGeom>
          <a:noFill/>
          <a:ln w="9525">
            <a:noFill/>
            <a:miter lim="800000"/>
            <a:headEnd/>
            <a:tailEnd/>
          </a:ln>
          <a:effectLst/>
        </p:spPr>
      </p:pic>
      <p:sp>
        <p:nvSpPr>
          <p:cNvPr id="7" name="مربع نص 6"/>
          <p:cNvSpPr txBox="1"/>
          <p:nvPr/>
        </p:nvSpPr>
        <p:spPr>
          <a:xfrm>
            <a:off x="785786" y="5357826"/>
            <a:ext cx="7572428" cy="923330"/>
          </a:xfrm>
          <a:prstGeom prst="rect">
            <a:avLst/>
          </a:prstGeom>
          <a:solidFill>
            <a:srgbClr val="FFFF66"/>
          </a:solidFill>
        </p:spPr>
        <p:txBody>
          <a:bodyPr wrap="square" rtlCol="1">
            <a:spAutoFit/>
          </a:bodyPr>
          <a:lstStyle/>
          <a:p>
            <a:pPr algn="ctr"/>
            <a:r>
              <a:rPr lang="en-US" sz="5400" b="1"/>
              <a:t>Term 1 – Session 12</a:t>
            </a:r>
            <a:endParaRPr lang="ar-SY" sz="5400" b="1" dirty="0"/>
          </a:p>
        </p:txBody>
      </p:sp>
      <p:pic>
        <p:nvPicPr>
          <p:cNvPr id="2" name="صوت مسجّل">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cstate="print"/>
          <a:stretch>
            <a:fillRect/>
          </a:stretch>
        </p:blipFill>
        <p:spPr>
          <a:xfrm>
            <a:off x="7748614" y="5545398"/>
            <a:ext cx="609600" cy="609600"/>
          </a:xfrm>
          <a:prstGeom prst="rect">
            <a:avLst/>
          </a:prstGeom>
        </p:spPr>
      </p:pic>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8980"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4638"/>
            <a:ext cx="8229600" cy="715962"/>
          </a:xfrm>
          <a:solidFill>
            <a:srgbClr val="00B050"/>
          </a:solidFill>
        </p:spPr>
        <p:txBody>
          <a:bodyPr>
            <a:normAutofit/>
          </a:bodyPr>
          <a:lstStyle/>
          <a:p>
            <a:pPr algn="l" rtl="0"/>
            <a:r>
              <a:rPr lang="en-US" sz="3200" b="1" dirty="0">
                <a:solidFill>
                  <a:schemeClr val="bg1"/>
                </a:solidFill>
              </a:rPr>
              <a:t>High risk?        </a:t>
            </a:r>
            <a:r>
              <a:rPr lang="en-US" sz="3200" dirty="0">
                <a:solidFill>
                  <a:schemeClr val="bg1"/>
                </a:solidFill>
              </a:rPr>
              <a:t>COLLOQUIAL ENGLISH</a:t>
            </a:r>
            <a:r>
              <a:rPr lang="en-US" sz="3200" b="1" dirty="0">
                <a:solidFill>
                  <a:schemeClr val="bg1"/>
                </a:solidFill>
              </a:rPr>
              <a:t>       p. 48</a:t>
            </a:r>
            <a:endParaRPr lang="ar-SY" sz="3200" dirty="0">
              <a:solidFill>
                <a:schemeClr val="bg1"/>
              </a:solidFill>
            </a:endParaRPr>
          </a:p>
        </p:txBody>
      </p:sp>
      <p:sp>
        <p:nvSpPr>
          <p:cNvPr id="3" name="عنصر نائب للمحتوى 2"/>
          <p:cNvSpPr>
            <a:spLocks noGrp="1"/>
          </p:cNvSpPr>
          <p:nvPr>
            <p:ph idx="1"/>
          </p:nvPr>
        </p:nvSpPr>
        <p:spPr>
          <a:xfrm>
            <a:off x="457200" y="1066800"/>
            <a:ext cx="8229600" cy="5059363"/>
          </a:xfrm>
        </p:spPr>
        <p:txBody>
          <a:bodyPr>
            <a:normAutofit/>
          </a:bodyPr>
          <a:lstStyle/>
          <a:p>
            <a:pPr algn="l" rtl="0">
              <a:buNone/>
            </a:pPr>
            <a:r>
              <a:rPr lang="en-US" b="1" dirty="0">
                <a:solidFill>
                  <a:srgbClr val="00B050"/>
                </a:solidFill>
              </a:rPr>
              <a:t>    </a:t>
            </a:r>
            <a:r>
              <a:rPr lang="en-US" b="1" dirty="0">
                <a:solidFill>
                  <a:schemeClr val="accent6">
                    <a:lumMod val="75000"/>
                  </a:schemeClr>
                </a:solidFill>
              </a:rPr>
              <a:t>Glossary</a:t>
            </a:r>
            <a:endParaRPr lang="en-US" dirty="0">
              <a:solidFill>
                <a:schemeClr val="accent6">
                  <a:lumMod val="75000"/>
                </a:schemeClr>
              </a:solidFill>
            </a:endParaRPr>
          </a:p>
          <a:p>
            <a:pPr algn="l" rtl="0"/>
            <a:r>
              <a:rPr lang="en-US" sz="2400" b="1" dirty="0">
                <a:solidFill>
                  <a:srgbClr val="7030A0"/>
                </a:solidFill>
              </a:rPr>
              <a:t>the South Bank</a:t>
            </a:r>
            <a:r>
              <a:rPr lang="en-US" sz="2400" b="1" dirty="0"/>
              <a:t>  </a:t>
            </a:r>
            <a:r>
              <a:rPr lang="en-US" sz="2400" dirty="0"/>
              <a:t>the area of London on the south side of the River Thames</a:t>
            </a:r>
          </a:p>
          <a:p>
            <a:pPr algn="l" rtl="0"/>
            <a:r>
              <a:rPr lang="en-US" sz="2400" b="1" dirty="0">
                <a:solidFill>
                  <a:srgbClr val="7030A0"/>
                </a:solidFill>
              </a:rPr>
              <a:t>lamp post </a:t>
            </a:r>
            <a:r>
              <a:rPr lang="en-US" sz="2400" dirty="0">
                <a:solidFill>
                  <a:srgbClr val="7030A0"/>
                </a:solidFill>
              </a:rPr>
              <a:t> </a:t>
            </a:r>
            <a:r>
              <a:rPr lang="en-US" sz="2400" dirty="0"/>
              <a:t>a tall post with a lamp on top used to illuminate the street</a:t>
            </a:r>
          </a:p>
          <a:p>
            <a:pPr algn="l" rtl="0"/>
            <a:r>
              <a:rPr lang="en-US" sz="2400" b="1" dirty="0">
                <a:solidFill>
                  <a:srgbClr val="7030A0"/>
                </a:solidFill>
              </a:rPr>
              <a:t>PE</a:t>
            </a:r>
            <a:r>
              <a:rPr lang="en-US" sz="2400" dirty="0"/>
              <a:t>  physical education, especially as a school subject</a:t>
            </a:r>
          </a:p>
          <a:p>
            <a:pPr algn="l" rtl="0"/>
            <a:r>
              <a:rPr lang="en-US" sz="2400" b="1" dirty="0">
                <a:solidFill>
                  <a:srgbClr val="7030A0"/>
                </a:solidFill>
              </a:rPr>
              <a:t>skateboard</a:t>
            </a:r>
            <a:r>
              <a:rPr lang="en-US" sz="2400" b="1" dirty="0"/>
              <a:t> </a:t>
            </a:r>
            <a:r>
              <a:rPr lang="en-US" sz="2400" dirty="0"/>
              <a:t> a short narrow board with small wheels at each end, which you stand on and ride as a sport</a:t>
            </a:r>
          </a:p>
          <a:p>
            <a:pPr algn="l" rtl="0"/>
            <a:r>
              <a:rPr lang="en-US" sz="2400" b="1" dirty="0">
                <a:solidFill>
                  <a:srgbClr val="7030A0"/>
                </a:solidFill>
              </a:rPr>
              <a:t>BMX</a:t>
            </a:r>
            <a:r>
              <a:rPr lang="en-US" sz="2400" b="1" dirty="0"/>
              <a:t>  </a:t>
            </a:r>
            <a:r>
              <a:rPr lang="en-US" sz="2400" dirty="0"/>
              <a:t>a kind of mountain bike</a:t>
            </a:r>
          </a:p>
          <a:p>
            <a:pPr algn="l" rtl="0"/>
            <a:r>
              <a:rPr lang="en-US" sz="2400" b="1" dirty="0">
                <a:solidFill>
                  <a:srgbClr val="7030A0"/>
                </a:solidFill>
              </a:rPr>
              <a:t>calluses</a:t>
            </a:r>
            <a:r>
              <a:rPr lang="en-US" sz="2400" b="1" dirty="0"/>
              <a:t> </a:t>
            </a:r>
            <a:r>
              <a:rPr lang="en-US" sz="2400" dirty="0"/>
              <a:t> areas of thick hard skin on a hand or foot.</a:t>
            </a:r>
            <a:endParaRPr lang="ar-SY" sz="2400" dirty="0"/>
          </a:p>
        </p:txBody>
      </p:sp>
      <p:pic>
        <p:nvPicPr>
          <p:cNvPr id="5" name="صوت مسجّل">
            <a:hlinkClick r:id="" action="ppaction://media"/>
          </p:cNvPr>
          <p:cNvPicPr>
            <a:picLocks noChangeAspect="1"/>
          </p:cNvPicPr>
          <p:nvPr>
            <a:audioFile r:link="rId3"/>
            <p:extLst>
              <p:ext uri="{DAA4B4D4-6D71-4841-9C94-3DE7FCFB9230}">
                <p14:media xmlns:p14="http://schemas.microsoft.com/office/powerpoint/2010/main" r:embed="rId2"/>
              </p:ext>
            </p:extLst>
          </p:nvPr>
        </p:nvPicPr>
        <p:blipFill>
          <a:blip r:embed="rId5" cstate="print"/>
          <a:stretch>
            <a:fillRect/>
          </a:stretch>
        </p:blipFill>
        <p:spPr>
          <a:xfrm>
            <a:off x="8077200" y="1066800"/>
            <a:ext cx="609600" cy="609600"/>
          </a:xfrm>
          <a:prstGeom prst="rect">
            <a:avLst/>
          </a:prstGeom>
        </p:spPr>
      </p:pic>
    </p:spTree>
  </p:cSld>
  <p:clrMapOvr>
    <a:overrideClrMapping bg1="lt1" tx1="dk1" bg2="lt2" tx2="dk2" accent1="accent1" accent2="accent2" accent3="accent3" accent4="accent4" accent5="accent5" accent6="accent6" hlink="hlink" folHlink="folHlink"/>
  </p:clrMapOvr>
  <p:timing>
    <p:tnLst>
      <p:par>
        <p:cTn id="1" dur="indefinite" restart="never" nodeType="tmRoot">
          <p:childTnLst>
            <p:seq concurrent="1" nextAc="seek">
              <p:cTn id="2" restart="whenNotActive" fill="hold" evtFilter="cancelBubble" nodeType="interactiveSeq">
                <p:stCondLst>
                  <p:cond evt="onClick" delay="0">
                    <p:tgtEl>
                      <p:spTgt spid="5"/>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57417" fill="hold"/>
                                        <p:tgtEl>
                                          <p:spTgt spid="5"/>
                                        </p:tgtEl>
                                      </p:cBhvr>
                                    </p:cmd>
                                  </p:childTnLst>
                                </p:cTn>
                              </p:par>
                            </p:childTnLst>
                          </p:cTn>
                        </p:par>
                      </p:childTnLst>
                    </p:cTn>
                  </p:par>
                </p:childTnLst>
              </p:cTn>
              <p:nextCondLst>
                <p:cond evt="onClick" delay="0">
                  <p:tgtEl>
                    <p:spTgt spid="5"/>
                  </p:tgtEl>
                </p:cond>
              </p:nextCondLst>
            </p:seq>
            <p:audio>
              <p:cMediaNode vol="80000">
                <p:cTn id="7" fill="hold" display="0">
                  <p:stCondLst>
                    <p:cond delay="indefinite"/>
                  </p:stCondLst>
                  <p:endCondLst>
                    <p:cond evt="onStopAudio" delay="0">
                      <p:tgtEl>
                        <p:sldTgt/>
                      </p:tgtEl>
                    </p:cond>
                  </p:endCondLst>
                </p:cTn>
                <p:tgtEl>
                  <p:spTgt spid="5"/>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4638"/>
            <a:ext cx="8229600" cy="944562"/>
          </a:xfrm>
          <a:solidFill>
            <a:schemeClr val="bg2"/>
          </a:solidFill>
        </p:spPr>
        <p:txBody>
          <a:bodyPr>
            <a:normAutofit/>
          </a:bodyPr>
          <a:lstStyle/>
          <a:p>
            <a:pPr rtl="0"/>
            <a:r>
              <a:rPr lang="en-US" sz="3200" b="1" dirty="0">
                <a:solidFill>
                  <a:schemeClr val="accent6">
                    <a:lumMod val="75000"/>
                  </a:schemeClr>
                </a:solidFill>
              </a:rPr>
              <a:t>COMMON PHRASES</a:t>
            </a:r>
            <a:endParaRPr lang="ar-SY" sz="3200" dirty="0">
              <a:solidFill>
                <a:schemeClr val="accent6">
                  <a:lumMod val="75000"/>
                </a:schemeClr>
              </a:solidFill>
            </a:endParaRPr>
          </a:p>
        </p:txBody>
      </p:sp>
      <p:sp>
        <p:nvSpPr>
          <p:cNvPr id="3" name="عنصر نائب للمحتوى 2"/>
          <p:cNvSpPr>
            <a:spLocks noGrp="1"/>
          </p:cNvSpPr>
          <p:nvPr>
            <p:ph idx="1"/>
          </p:nvPr>
        </p:nvSpPr>
        <p:spPr>
          <a:xfrm>
            <a:off x="457200" y="1371600"/>
            <a:ext cx="8229600" cy="4754563"/>
          </a:xfrm>
        </p:spPr>
        <p:txBody>
          <a:bodyPr>
            <a:normAutofit fontScale="85000" lnSpcReduction="20000"/>
          </a:bodyPr>
          <a:lstStyle/>
          <a:p>
            <a:pPr algn="l" rtl="0">
              <a:buNone/>
            </a:pPr>
            <a:r>
              <a:rPr lang="en-US" dirty="0"/>
              <a:t>1 .. .but generally the people who </a:t>
            </a:r>
            <a:r>
              <a:rPr lang="en-US" dirty="0" err="1"/>
              <a:t>practise</a:t>
            </a:r>
            <a:r>
              <a:rPr lang="en-US" dirty="0"/>
              <a:t> would go to    </a:t>
            </a:r>
            <a:r>
              <a:rPr lang="en-US" b="1" i="1" dirty="0">
                <a:solidFill>
                  <a:srgbClr val="0070C0"/>
                </a:solidFill>
              </a:rPr>
              <a:t>a particular spot</a:t>
            </a:r>
            <a:r>
              <a:rPr lang="en-US" dirty="0"/>
              <a:t> = </a:t>
            </a:r>
            <a:r>
              <a:rPr lang="en-US" b="1" i="1" dirty="0"/>
              <a:t>place</a:t>
            </a:r>
            <a:r>
              <a:rPr lang="en-US" i="1" dirty="0"/>
              <a:t> (informal)</a:t>
            </a:r>
          </a:p>
          <a:p>
            <a:pPr algn="l" rtl="0">
              <a:buNone/>
            </a:pPr>
            <a:r>
              <a:rPr lang="en-US" dirty="0"/>
              <a:t>2 ... someone </a:t>
            </a:r>
            <a:r>
              <a:rPr lang="en-US" b="1" i="1" dirty="0">
                <a:solidFill>
                  <a:srgbClr val="0070C0"/>
                </a:solidFill>
              </a:rPr>
              <a:t>leading the way</a:t>
            </a:r>
            <a:r>
              <a:rPr lang="en-US" dirty="0"/>
              <a:t> and the rest following. = </a:t>
            </a:r>
            <a:r>
              <a:rPr lang="en-US" b="1" i="1" dirty="0"/>
              <a:t>going in front and showing the others where to go</a:t>
            </a:r>
          </a:p>
          <a:p>
            <a:pPr algn="l" rtl="0">
              <a:buNone/>
            </a:pPr>
            <a:r>
              <a:rPr lang="en-US" dirty="0"/>
              <a:t>3 … I just had to change my life around and become sensible </a:t>
            </a:r>
            <a:r>
              <a:rPr lang="en-US" b="1" i="1" dirty="0">
                <a:solidFill>
                  <a:srgbClr val="0070C0"/>
                </a:solidFill>
              </a:rPr>
              <a:t>all of a sudden</a:t>
            </a:r>
            <a:r>
              <a:rPr lang="en-US" dirty="0"/>
              <a:t>. = </a:t>
            </a:r>
            <a:r>
              <a:rPr lang="en-US" b="1" i="1" dirty="0"/>
              <a:t>suddenly</a:t>
            </a:r>
          </a:p>
          <a:p>
            <a:pPr algn="l" rtl="0">
              <a:buNone/>
            </a:pPr>
            <a:r>
              <a:rPr lang="en-US" dirty="0"/>
              <a:t>4 </a:t>
            </a:r>
            <a:r>
              <a:rPr lang="en-US" b="1" i="1" dirty="0">
                <a:solidFill>
                  <a:srgbClr val="0070C0"/>
                </a:solidFill>
              </a:rPr>
              <a:t>On the face of it </a:t>
            </a:r>
            <a:r>
              <a:rPr lang="en-US" dirty="0"/>
              <a:t>what we do seems to be quite</a:t>
            </a:r>
            <a:br>
              <a:rPr lang="en-US" dirty="0"/>
            </a:br>
            <a:r>
              <a:rPr lang="en-US" dirty="0"/>
              <a:t>dangerous.  = </a:t>
            </a:r>
            <a:r>
              <a:rPr lang="en-US" b="1" i="1" dirty="0"/>
              <a:t>by looking at it</a:t>
            </a:r>
          </a:p>
          <a:p>
            <a:pPr algn="l" rtl="0">
              <a:buNone/>
            </a:pPr>
            <a:r>
              <a:rPr lang="en-US" dirty="0"/>
              <a:t>5 </a:t>
            </a:r>
            <a:r>
              <a:rPr lang="en-US" b="1" i="1" dirty="0">
                <a:solidFill>
                  <a:srgbClr val="0070C0"/>
                </a:solidFill>
              </a:rPr>
              <a:t>To a degree</a:t>
            </a:r>
            <a:r>
              <a:rPr lang="en-US" dirty="0"/>
              <a:t>, the risk element played a part. = </a:t>
            </a:r>
            <a:r>
              <a:rPr lang="en-US" b="1" i="1" dirty="0"/>
              <a:t>to a certain extent</a:t>
            </a:r>
          </a:p>
          <a:p>
            <a:pPr algn="l" rtl="0">
              <a:buNone/>
            </a:pPr>
            <a:r>
              <a:rPr lang="en-US" dirty="0"/>
              <a:t>6 </a:t>
            </a:r>
            <a:r>
              <a:rPr lang="en-US" b="1" i="1" dirty="0">
                <a:solidFill>
                  <a:srgbClr val="0070C0"/>
                </a:solidFill>
              </a:rPr>
              <a:t>As long as</a:t>
            </a:r>
            <a:r>
              <a:rPr lang="en-US" dirty="0"/>
              <a:t> you start out very small scale... = </a:t>
            </a:r>
            <a:r>
              <a:rPr lang="en-US" b="1" i="1" dirty="0"/>
              <a:t>on the condition that</a:t>
            </a:r>
            <a:endParaRPr lang="ar-SY" b="1" dirty="0"/>
          </a:p>
        </p:txBody>
      </p:sp>
      <p:pic>
        <p:nvPicPr>
          <p:cNvPr id="4" name="صوت مسجّل">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cstate="print"/>
          <a:stretch>
            <a:fillRect/>
          </a:stretch>
        </p:blipFill>
        <p:spPr>
          <a:xfrm>
            <a:off x="8077200" y="442119"/>
            <a:ext cx="609600" cy="609600"/>
          </a:xfrm>
          <a:prstGeom prst="rect">
            <a:avLst/>
          </a:prstGeom>
        </p:spPr>
      </p:pic>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72974" fill="hold"/>
                                        <p:tgtEl>
                                          <p:spTgt spid="4"/>
                                        </p:tgtEl>
                                      </p:cBhvr>
                                    </p:cmd>
                                  </p:childTnLst>
                                </p:cTn>
                              </p:par>
                            </p:childTnLst>
                          </p:cTn>
                        </p:par>
                      </p:childTnLst>
                    </p:cTn>
                  </p:par>
                </p:childTnLst>
              </p:cTn>
              <p:nextCondLst>
                <p:cond evt="onClick" delay="0">
                  <p:tgtEl>
                    <p:spTgt spid="4"/>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1143000"/>
            <a:ext cx="8229600" cy="4983163"/>
          </a:xfrm>
        </p:spPr>
        <p:txBody>
          <a:bodyPr>
            <a:normAutofit/>
          </a:bodyPr>
          <a:lstStyle/>
          <a:p>
            <a:pPr algn="l" rtl="0">
              <a:buNone/>
            </a:pPr>
            <a:r>
              <a:rPr lang="en-US" sz="2800" dirty="0"/>
              <a:t>1 It was just </a:t>
            </a:r>
            <a:r>
              <a:rPr lang="en-US" sz="2800" b="1" i="1" dirty="0">
                <a:solidFill>
                  <a:srgbClr val="0070C0"/>
                </a:solidFill>
              </a:rPr>
              <a:t>making a fool of myself</a:t>
            </a:r>
            <a:r>
              <a:rPr lang="en-US" sz="2800" dirty="0"/>
              <a:t>. = </a:t>
            </a:r>
            <a:r>
              <a:rPr lang="en-US" sz="2800" i="1" dirty="0"/>
              <a:t>do </a:t>
            </a:r>
            <a:r>
              <a:rPr lang="en-US" sz="2800" i="1" dirty="0" err="1"/>
              <a:t>sth</a:t>
            </a:r>
            <a:r>
              <a:rPr lang="en-US" sz="2800" i="1" dirty="0"/>
              <a:t> stupid in front of other people which makes them think you are an idiot. </a:t>
            </a:r>
          </a:p>
          <a:p>
            <a:pPr algn="l" rtl="0">
              <a:buNone/>
            </a:pPr>
            <a:endParaRPr lang="en-US" sz="2800" dirty="0"/>
          </a:p>
          <a:p>
            <a:pPr algn="l" rtl="0">
              <a:buNone/>
            </a:pPr>
            <a:r>
              <a:rPr lang="en-US" sz="2800" dirty="0"/>
              <a:t>2 That was </a:t>
            </a:r>
            <a:r>
              <a:rPr lang="en-US" sz="2800" b="1" i="1" dirty="0">
                <a:solidFill>
                  <a:srgbClr val="0070C0"/>
                </a:solidFill>
              </a:rPr>
              <a:t>in my younger days</a:t>
            </a:r>
            <a:r>
              <a:rPr lang="en-US" sz="2800" dirty="0"/>
              <a:t>. = </a:t>
            </a:r>
            <a:r>
              <a:rPr lang="en-US" sz="2800" i="1" dirty="0"/>
              <a:t>when I was younger</a:t>
            </a:r>
          </a:p>
          <a:p>
            <a:pPr algn="l" rtl="0">
              <a:buNone/>
            </a:pPr>
            <a:endParaRPr lang="en-US" sz="2800" dirty="0"/>
          </a:p>
          <a:p>
            <a:pPr algn="l" rtl="0">
              <a:buNone/>
            </a:pPr>
            <a:r>
              <a:rPr lang="en-US" sz="2800" dirty="0"/>
              <a:t>3 Oh, </a:t>
            </a:r>
            <a:r>
              <a:rPr lang="en-US" sz="2800" b="1" i="1" dirty="0">
                <a:solidFill>
                  <a:srgbClr val="0070C0"/>
                </a:solidFill>
              </a:rPr>
              <a:t>it was awesome</a:t>
            </a:r>
            <a:r>
              <a:rPr lang="en-US" sz="2800" dirty="0"/>
              <a:t>! (</a:t>
            </a:r>
            <a:r>
              <a:rPr lang="en-US" sz="2800" dirty="0" err="1"/>
              <a:t>NAmE</a:t>
            </a:r>
            <a:r>
              <a:rPr lang="en-US" sz="2800" dirty="0"/>
              <a:t>, informal) = </a:t>
            </a:r>
            <a:r>
              <a:rPr lang="en-US" sz="2800" i="1" dirty="0"/>
              <a:t>fantastic, wonderful</a:t>
            </a:r>
          </a:p>
          <a:p>
            <a:pPr algn="l" rtl="0">
              <a:buNone/>
            </a:pPr>
            <a:endParaRPr lang="en-US" sz="2800" dirty="0"/>
          </a:p>
          <a:p>
            <a:pPr algn="l" rtl="0">
              <a:buNone/>
            </a:pPr>
            <a:r>
              <a:rPr lang="en-US" sz="2800" dirty="0"/>
              <a:t>4 </a:t>
            </a:r>
            <a:r>
              <a:rPr lang="en-US" sz="2800" b="1" i="1" dirty="0">
                <a:solidFill>
                  <a:srgbClr val="0070C0"/>
                </a:solidFill>
              </a:rPr>
              <a:t>Do they count? </a:t>
            </a:r>
            <a:r>
              <a:rPr lang="en-US" sz="2800" dirty="0"/>
              <a:t>= </a:t>
            </a:r>
            <a:r>
              <a:rPr lang="en-US" sz="2800" i="1" dirty="0"/>
              <a:t>is that included?</a:t>
            </a:r>
            <a:endParaRPr lang="ar-SY" sz="2800" dirty="0"/>
          </a:p>
        </p:txBody>
      </p:sp>
      <p:sp>
        <p:nvSpPr>
          <p:cNvPr id="4" name="عنوان 1"/>
          <p:cNvSpPr txBox="1">
            <a:spLocks/>
          </p:cNvSpPr>
          <p:nvPr/>
        </p:nvSpPr>
        <p:spPr>
          <a:xfrm>
            <a:off x="381000" y="304800"/>
            <a:ext cx="8229600" cy="685800"/>
          </a:xfrm>
          <a:prstGeom prst="rect">
            <a:avLst/>
          </a:prstGeom>
          <a:solidFill>
            <a:schemeClr val="bg2"/>
          </a:solidFill>
        </p:spPr>
        <p:txBody>
          <a:bodyPr vert="horz" lIns="91440" tIns="45720" rIns="91440" bIns="45720" rtlCol="1"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3200" b="1" i="0" u="none" strike="noStrike" kern="1200" cap="none" spc="0" normalizeH="0" baseline="0" noProof="0" dirty="0">
                <a:ln>
                  <a:noFill/>
                </a:ln>
                <a:solidFill>
                  <a:schemeClr val="accent6">
                    <a:lumMod val="75000"/>
                  </a:schemeClr>
                </a:solidFill>
                <a:effectLst/>
                <a:uLnTx/>
                <a:uFillTx/>
                <a:latin typeface="+mj-lt"/>
                <a:ea typeface="+mj-ea"/>
                <a:cs typeface="+mj-cs"/>
              </a:rPr>
              <a:t>COMMON PHRASES</a:t>
            </a:r>
            <a:endParaRPr kumimoji="0" lang="ar-SY" sz="3200" b="0" i="0" u="none" strike="noStrike" kern="1200" cap="none" spc="0" normalizeH="0" baseline="0" noProof="0" dirty="0">
              <a:ln>
                <a:noFill/>
              </a:ln>
              <a:solidFill>
                <a:schemeClr val="accent6">
                  <a:lumMod val="75000"/>
                </a:schemeClr>
              </a:solidFill>
              <a:effectLst/>
              <a:uLnTx/>
              <a:uFillTx/>
              <a:latin typeface="+mj-lt"/>
              <a:ea typeface="+mj-ea"/>
              <a:cs typeface="+mj-cs"/>
            </a:endParaRPr>
          </a:p>
        </p:txBody>
      </p:sp>
      <p:pic>
        <p:nvPicPr>
          <p:cNvPr id="2" name="صوت مسجّل">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cstate="print"/>
          <a:stretch>
            <a:fillRect/>
          </a:stretch>
        </p:blipFill>
        <p:spPr>
          <a:xfrm>
            <a:off x="7965743" y="373039"/>
            <a:ext cx="609600" cy="609600"/>
          </a:xfrm>
          <a:prstGeom prst="rect">
            <a:avLst/>
          </a:prstGeom>
        </p:spPr>
      </p:pic>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45133"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4638"/>
            <a:ext cx="8229600" cy="868362"/>
          </a:xfrm>
          <a:solidFill>
            <a:srgbClr val="00B050"/>
          </a:solidFill>
        </p:spPr>
        <p:txBody>
          <a:bodyPr>
            <a:normAutofit/>
          </a:bodyPr>
          <a:lstStyle/>
          <a:p>
            <a:pPr algn="l" rtl="0"/>
            <a:r>
              <a:rPr lang="en-US" sz="3600" b="1" dirty="0">
                <a:solidFill>
                  <a:schemeClr val="bg1"/>
                </a:solidFill>
              </a:rPr>
              <a:t>Expressing your opinion    writing     p. 49</a:t>
            </a:r>
            <a:endParaRPr lang="ar-SY" sz="3600" b="1" dirty="0">
              <a:solidFill>
                <a:schemeClr val="bg1"/>
              </a:solidFill>
            </a:endParaRPr>
          </a:p>
        </p:txBody>
      </p:sp>
      <p:sp>
        <p:nvSpPr>
          <p:cNvPr id="3" name="عنصر نائب للمحتوى 2"/>
          <p:cNvSpPr>
            <a:spLocks noGrp="1"/>
          </p:cNvSpPr>
          <p:nvPr>
            <p:ph idx="1"/>
          </p:nvPr>
        </p:nvSpPr>
        <p:spPr>
          <a:xfrm>
            <a:off x="304800" y="1981200"/>
            <a:ext cx="4572000" cy="4144963"/>
          </a:xfrm>
        </p:spPr>
        <p:txBody>
          <a:bodyPr>
            <a:normAutofit fontScale="85000" lnSpcReduction="10000"/>
          </a:bodyPr>
          <a:lstStyle/>
          <a:p>
            <a:pPr algn="l" rtl="0"/>
            <a:r>
              <a:rPr lang="en-US" dirty="0"/>
              <a:t>Complete the composition with a word or phrase from the list below. Use capital letters where necessary.</a:t>
            </a:r>
          </a:p>
          <a:p>
            <a:pPr algn="l" rtl="0">
              <a:buNone/>
            </a:pPr>
            <a:r>
              <a:rPr lang="en-US" b="1" i="1" dirty="0">
                <a:solidFill>
                  <a:srgbClr val="0070C0"/>
                </a:solidFill>
              </a:rPr>
              <a:t>finally       firstly     in addition</a:t>
            </a:r>
          </a:p>
          <a:p>
            <a:pPr algn="l" rtl="0">
              <a:buNone/>
            </a:pPr>
            <a:r>
              <a:rPr lang="en-US" b="1" i="1" dirty="0">
                <a:solidFill>
                  <a:srgbClr val="0070C0"/>
                </a:solidFill>
              </a:rPr>
              <a:t>in conclusion      in most cases</a:t>
            </a:r>
          </a:p>
          <a:p>
            <a:pPr algn="l" rtl="0">
              <a:buNone/>
            </a:pPr>
            <a:r>
              <a:rPr lang="en-US" b="1" i="1" dirty="0">
                <a:solidFill>
                  <a:srgbClr val="0070C0"/>
                </a:solidFill>
              </a:rPr>
              <a:t>nowadays       secondly      so        whereas</a:t>
            </a:r>
            <a:endParaRPr lang="ar-SY" b="1" i="1" dirty="0">
              <a:solidFill>
                <a:srgbClr val="0070C0"/>
              </a:solidFill>
            </a:endParaRPr>
          </a:p>
        </p:txBody>
      </p:sp>
      <p:pic>
        <p:nvPicPr>
          <p:cNvPr id="1026" name="Picture 2"/>
          <p:cNvPicPr>
            <a:picLocks noChangeAspect="1" noChangeArrowheads="1"/>
          </p:cNvPicPr>
          <p:nvPr/>
        </p:nvPicPr>
        <p:blipFill>
          <a:blip r:embed="rId4"/>
          <a:srcRect l="50952" t="25000" r="17423" b="6250"/>
          <a:stretch>
            <a:fillRect/>
          </a:stretch>
        </p:blipFill>
        <p:spPr bwMode="auto">
          <a:xfrm>
            <a:off x="4800600" y="1371600"/>
            <a:ext cx="4114800" cy="5029200"/>
          </a:xfrm>
          <a:prstGeom prst="rect">
            <a:avLst/>
          </a:prstGeom>
          <a:noFill/>
          <a:ln w="9525">
            <a:noFill/>
            <a:miter lim="800000"/>
            <a:headEnd/>
            <a:tailEnd/>
          </a:ln>
          <a:effectLst/>
        </p:spPr>
      </p:pic>
      <p:pic>
        <p:nvPicPr>
          <p:cNvPr id="4" name="صوت مسجّل">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cstate="print"/>
          <a:stretch>
            <a:fillRect/>
          </a:stretch>
        </p:blipFill>
        <p:spPr>
          <a:xfrm>
            <a:off x="754039" y="1371600"/>
            <a:ext cx="609600" cy="609600"/>
          </a:xfrm>
          <a:prstGeom prst="rect">
            <a:avLst/>
          </a:prstGeom>
        </p:spPr>
      </p:pic>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54050" fill="hold"/>
                                        <p:tgtEl>
                                          <p:spTgt spid="4"/>
                                        </p:tgtEl>
                                      </p:cBhvr>
                                    </p:cmd>
                                  </p:childTnLst>
                                </p:cTn>
                              </p:par>
                            </p:childTnLst>
                          </p:cTn>
                        </p:par>
                      </p:childTnLst>
                    </p:cTn>
                  </p:par>
                </p:childTnLst>
              </p:cTn>
              <p:nextCondLst>
                <p:cond evt="onClick" delay="0">
                  <p:tgtEl>
                    <p:spTgt spid="4"/>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4638"/>
            <a:ext cx="8229600" cy="715962"/>
          </a:xfrm>
          <a:solidFill>
            <a:srgbClr val="00B050"/>
          </a:solidFill>
        </p:spPr>
        <p:txBody>
          <a:bodyPr>
            <a:normAutofit fontScale="90000"/>
          </a:bodyPr>
          <a:lstStyle/>
          <a:p>
            <a:pPr algn="l" rtl="0"/>
            <a:r>
              <a:rPr lang="en-US" b="1" dirty="0">
                <a:solidFill>
                  <a:schemeClr val="bg1"/>
                </a:solidFill>
              </a:rPr>
              <a:t>writing</a:t>
            </a:r>
            <a:endParaRPr lang="ar-SY" b="1" dirty="0">
              <a:solidFill>
                <a:schemeClr val="bg1"/>
              </a:solidFill>
            </a:endParaRPr>
          </a:p>
        </p:txBody>
      </p:sp>
      <p:sp>
        <p:nvSpPr>
          <p:cNvPr id="3" name="عنصر نائب للمحتوى 2"/>
          <p:cNvSpPr>
            <a:spLocks noGrp="1"/>
          </p:cNvSpPr>
          <p:nvPr>
            <p:ph idx="1"/>
          </p:nvPr>
        </p:nvSpPr>
        <p:spPr>
          <a:xfrm>
            <a:off x="304800" y="1143000"/>
            <a:ext cx="8458200" cy="5486400"/>
          </a:xfrm>
        </p:spPr>
        <p:txBody>
          <a:bodyPr>
            <a:normAutofit fontScale="70000" lnSpcReduction="20000"/>
          </a:bodyPr>
          <a:lstStyle/>
          <a:p>
            <a:pPr algn="l" rtl="0">
              <a:buNone/>
            </a:pPr>
            <a:r>
              <a:rPr lang="en-US" b="1" i="1" baseline="30000" dirty="0">
                <a:solidFill>
                  <a:srgbClr val="CC0099"/>
                </a:solidFill>
              </a:rPr>
              <a:t>1</a:t>
            </a:r>
            <a:r>
              <a:rPr lang="en-US" b="1" i="1" dirty="0">
                <a:solidFill>
                  <a:srgbClr val="CC0099"/>
                </a:solidFill>
              </a:rPr>
              <a:t>Nowadays</a:t>
            </a:r>
            <a:r>
              <a:rPr lang="en-US" dirty="0"/>
              <a:t> in the UK when a young person commits a minor offence he or she is normally sentenced to prison, a fine, or community service. </a:t>
            </a:r>
            <a:r>
              <a:rPr lang="en-US" b="1" baseline="30000" dirty="0"/>
              <a:t>2</a:t>
            </a:r>
            <a:r>
              <a:rPr lang="en-US" dirty="0"/>
              <a:t>_____________ I believe that community service is the best option.</a:t>
            </a:r>
          </a:p>
          <a:p>
            <a:pPr algn="l" rtl="0">
              <a:buNone/>
            </a:pPr>
            <a:r>
              <a:rPr lang="en-US" b="1" baseline="30000" dirty="0"/>
              <a:t>3</a:t>
            </a:r>
            <a:r>
              <a:rPr lang="en-US" dirty="0"/>
              <a:t>________, community service often persuades a young person not to reoffend. Working with sick children or old people makes young offenders realize that there are people who have more difficult lives than they do. So, community service can be an educational experience, </a:t>
            </a:r>
            <a:r>
              <a:rPr lang="en-US" b="1" baseline="30000" dirty="0"/>
              <a:t>4</a:t>
            </a:r>
            <a:r>
              <a:rPr lang="en-US" dirty="0"/>
              <a:t>__________ going to prison or paying a fine is not.</a:t>
            </a:r>
          </a:p>
          <a:p>
            <a:pPr algn="l" rtl="0">
              <a:buNone/>
            </a:pPr>
            <a:r>
              <a:rPr lang="en-US" b="1" baseline="30000" dirty="0"/>
              <a:t>5</a:t>
            </a:r>
            <a:r>
              <a:rPr lang="en-US" dirty="0"/>
              <a:t>_________, spending time in prison results in young people meeting other criminals and learning more about the criminal world, which may tempt them into committing more crimes. </a:t>
            </a:r>
            <a:r>
              <a:rPr lang="en-US" b="1" baseline="30000" dirty="0"/>
              <a:t>6</a:t>
            </a:r>
            <a:r>
              <a:rPr lang="en-US" dirty="0"/>
              <a:t>___________, in prisons many of the inmates take drugs and this is a terrible example for young offenders.</a:t>
            </a:r>
          </a:p>
          <a:p>
            <a:pPr algn="l" rtl="0">
              <a:buNone/>
            </a:pPr>
            <a:r>
              <a:rPr lang="en-US" b="1" baseline="30000" dirty="0"/>
              <a:t>7</a:t>
            </a:r>
            <a:r>
              <a:rPr lang="en-US" dirty="0"/>
              <a:t>_________, I do not think that a fine is a suitable punishment for young people. They do not usually have much money themselves </a:t>
            </a:r>
            <a:r>
              <a:rPr lang="en-US" b="1" baseline="30000" dirty="0"/>
              <a:t>8</a:t>
            </a:r>
            <a:r>
              <a:rPr lang="en-US" dirty="0"/>
              <a:t>________ it is often their parents who pay the fine for them.</a:t>
            </a:r>
          </a:p>
          <a:p>
            <a:pPr algn="l" rtl="0">
              <a:buNone/>
            </a:pPr>
            <a:r>
              <a:rPr lang="en-US" b="1" baseline="30000" dirty="0"/>
              <a:t>9</a:t>
            </a:r>
            <a:r>
              <a:rPr lang="en-US" dirty="0"/>
              <a:t>_____________, I believe that community service has important advantages both for minor offenders and for the community.</a:t>
            </a:r>
            <a:endParaRPr lang="ar-SY" dirty="0"/>
          </a:p>
        </p:txBody>
      </p:sp>
      <p:sp>
        <p:nvSpPr>
          <p:cNvPr id="4" name="مربع نص 3"/>
          <p:cNvSpPr txBox="1"/>
          <p:nvPr/>
        </p:nvSpPr>
        <p:spPr>
          <a:xfrm>
            <a:off x="7543800" y="5029200"/>
            <a:ext cx="762000" cy="430887"/>
          </a:xfrm>
          <a:prstGeom prst="rect">
            <a:avLst/>
          </a:prstGeom>
          <a:noFill/>
        </p:spPr>
        <p:txBody>
          <a:bodyPr wrap="square" rtlCol="1">
            <a:spAutoFit/>
          </a:bodyPr>
          <a:lstStyle/>
          <a:p>
            <a:pPr algn="l" rtl="0"/>
            <a:r>
              <a:rPr lang="en-US" sz="2200" b="1" i="1" dirty="0">
                <a:solidFill>
                  <a:srgbClr val="CC0099"/>
                </a:solidFill>
              </a:rPr>
              <a:t>so</a:t>
            </a:r>
            <a:endParaRPr lang="ar-SY" sz="2200" b="1" i="1" dirty="0">
              <a:solidFill>
                <a:srgbClr val="CC0099"/>
              </a:solidFill>
            </a:endParaRPr>
          </a:p>
        </p:txBody>
      </p:sp>
      <p:sp>
        <p:nvSpPr>
          <p:cNvPr id="5" name="مربع نص 4"/>
          <p:cNvSpPr txBox="1"/>
          <p:nvPr/>
        </p:nvSpPr>
        <p:spPr>
          <a:xfrm>
            <a:off x="838200" y="1600200"/>
            <a:ext cx="1828800" cy="430887"/>
          </a:xfrm>
          <a:prstGeom prst="rect">
            <a:avLst/>
          </a:prstGeom>
          <a:noFill/>
        </p:spPr>
        <p:txBody>
          <a:bodyPr wrap="square" rtlCol="1">
            <a:spAutoFit/>
          </a:bodyPr>
          <a:lstStyle/>
          <a:p>
            <a:pPr algn="l" rtl="0"/>
            <a:r>
              <a:rPr lang="en-US" sz="2200" b="1" i="1" dirty="0">
                <a:solidFill>
                  <a:srgbClr val="CC0099"/>
                </a:solidFill>
              </a:rPr>
              <a:t>In most cases</a:t>
            </a:r>
            <a:endParaRPr lang="ar-SY" sz="2200" b="1" i="1" dirty="0">
              <a:solidFill>
                <a:srgbClr val="CC0099"/>
              </a:solidFill>
            </a:endParaRPr>
          </a:p>
        </p:txBody>
      </p:sp>
      <p:sp>
        <p:nvSpPr>
          <p:cNvPr id="6" name="مربع نص 5"/>
          <p:cNvSpPr txBox="1"/>
          <p:nvPr/>
        </p:nvSpPr>
        <p:spPr>
          <a:xfrm>
            <a:off x="533400" y="1905000"/>
            <a:ext cx="1066800" cy="430887"/>
          </a:xfrm>
          <a:prstGeom prst="rect">
            <a:avLst/>
          </a:prstGeom>
          <a:noFill/>
        </p:spPr>
        <p:txBody>
          <a:bodyPr wrap="square" rtlCol="1">
            <a:spAutoFit/>
          </a:bodyPr>
          <a:lstStyle/>
          <a:p>
            <a:pPr algn="l" rtl="0"/>
            <a:r>
              <a:rPr lang="en-US" sz="2200" b="1" i="1" dirty="0">
                <a:solidFill>
                  <a:srgbClr val="CC0099"/>
                </a:solidFill>
              </a:rPr>
              <a:t>Firstly</a:t>
            </a:r>
            <a:endParaRPr lang="ar-SY" sz="2200" b="1" i="1" dirty="0">
              <a:solidFill>
                <a:srgbClr val="CC0099"/>
              </a:solidFill>
            </a:endParaRPr>
          </a:p>
        </p:txBody>
      </p:sp>
      <p:sp>
        <p:nvSpPr>
          <p:cNvPr id="7" name="مربع نص 6"/>
          <p:cNvSpPr txBox="1"/>
          <p:nvPr/>
        </p:nvSpPr>
        <p:spPr>
          <a:xfrm>
            <a:off x="533400" y="3352800"/>
            <a:ext cx="1295400" cy="430887"/>
          </a:xfrm>
          <a:prstGeom prst="rect">
            <a:avLst/>
          </a:prstGeom>
          <a:noFill/>
        </p:spPr>
        <p:txBody>
          <a:bodyPr wrap="square" rtlCol="1">
            <a:spAutoFit/>
          </a:bodyPr>
          <a:lstStyle/>
          <a:p>
            <a:pPr algn="l" rtl="0"/>
            <a:r>
              <a:rPr lang="en-US" sz="2200" b="1" i="1" dirty="0">
                <a:solidFill>
                  <a:srgbClr val="CC0099"/>
                </a:solidFill>
              </a:rPr>
              <a:t>Secondly</a:t>
            </a:r>
            <a:endParaRPr lang="ar-SY" sz="2200" b="1" i="1" dirty="0">
              <a:solidFill>
                <a:srgbClr val="CC0099"/>
              </a:solidFill>
            </a:endParaRPr>
          </a:p>
        </p:txBody>
      </p:sp>
      <p:sp>
        <p:nvSpPr>
          <p:cNvPr id="8" name="مربع نص 7"/>
          <p:cNvSpPr txBox="1"/>
          <p:nvPr/>
        </p:nvSpPr>
        <p:spPr>
          <a:xfrm>
            <a:off x="2209800" y="3048000"/>
            <a:ext cx="1219200" cy="430887"/>
          </a:xfrm>
          <a:prstGeom prst="rect">
            <a:avLst/>
          </a:prstGeom>
          <a:noFill/>
        </p:spPr>
        <p:txBody>
          <a:bodyPr wrap="square" rtlCol="1">
            <a:spAutoFit/>
          </a:bodyPr>
          <a:lstStyle/>
          <a:p>
            <a:pPr algn="l" rtl="0"/>
            <a:r>
              <a:rPr lang="en-US" sz="2200" b="1" i="1" dirty="0">
                <a:solidFill>
                  <a:srgbClr val="CC0099"/>
                </a:solidFill>
              </a:rPr>
              <a:t>whereas</a:t>
            </a:r>
            <a:endParaRPr lang="ar-SY" sz="2200" b="1" i="1" dirty="0">
              <a:solidFill>
                <a:srgbClr val="CC0099"/>
              </a:solidFill>
            </a:endParaRPr>
          </a:p>
        </p:txBody>
      </p:sp>
      <p:sp>
        <p:nvSpPr>
          <p:cNvPr id="9" name="مربع نص 8"/>
          <p:cNvSpPr txBox="1"/>
          <p:nvPr/>
        </p:nvSpPr>
        <p:spPr>
          <a:xfrm>
            <a:off x="6248400" y="3886200"/>
            <a:ext cx="1524000" cy="430887"/>
          </a:xfrm>
          <a:prstGeom prst="rect">
            <a:avLst/>
          </a:prstGeom>
          <a:noFill/>
        </p:spPr>
        <p:txBody>
          <a:bodyPr wrap="square" rtlCol="1">
            <a:spAutoFit/>
          </a:bodyPr>
          <a:lstStyle/>
          <a:p>
            <a:pPr algn="l" rtl="0"/>
            <a:r>
              <a:rPr lang="en-US" sz="2200" b="1" i="1" dirty="0">
                <a:solidFill>
                  <a:srgbClr val="CC0099"/>
                </a:solidFill>
              </a:rPr>
              <a:t>In addition</a:t>
            </a:r>
            <a:endParaRPr lang="ar-SY" sz="2200" b="1" i="1" dirty="0">
              <a:solidFill>
                <a:srgbClr val="CC0099"/>
              </a:solidFill>
            </a:endParaRPr>
          </a:p>
        </p:txBody>
      </p:sp>
      <p:sp>
        <p:nvSpPr>
          <p:cNvPr id="10" name="مربع نص 9"/>
          <p:cNvSpPr txBox="1"/>
          <p:nvPr/>
        </p:nvSpPr>
        <p:spPr>
          <a:xfrm>
            <a:off x="533400" y="4724400"/>
            <a:ext cx="1066800" cy="430887"/>
          </a:xfrm>
          <a:prstGeom prst="rect">
            <a:avLst/>
          </a:prstGeom>
          <a:noFill/>
        </p:spPr>
        <p:txBody>
          <a:bodyPr wrap="square" rtlCol="1">
            <a:spAutoFit/>
          </a:bodyPr>
          <a:lstStyle/>
          <a:p>
            <a:pPr algn="l" rtl="0"/>
            <a:r>
              <a:rPr lang="en-US" sz="2200" b="1" i="1" dirty="0">
                <a:solidFill>
                  <a:srgbClr val="CC0099"/>
                </a:solidFill>
              </a:rPr>
              <a:t>Finally</a:t>
            </a:r>
            <a:endParaRPr lang="ar-SY" sz="2200" b="1" i="1" dirty="0">
              <a:solidFill>
                <a:srgbClr val="CC0099"/>
              </a:solidFill>
            </a:endParaRPr>
          </a:p>
        </p:txBody>
      </p:sp>
      <p:sp>
        <p:nvSpPr>
          <p:cNvPr id="11" name="مربع نص 10"/>
          <p:cNvSpPr txBox="1"/>
          <p:nvPr/>
        </p:nvSpPr>
        <p:spPr>
          <a:xfrm>
            <a:off x="609600" y="5638800"/>
            <a:ext cx="1752600" cy="430887"/>
          </a:xfrm>
          <a:prstGeom prst="rect">
            <a:avLst/>
          </a:prstGeom>
          <a:noFill/>
        </p:spPr>
        <p:txBody>
          <a:bodyPr wrap="square" rtlCol="1">
            <a:spAutoFit/>
          </a:bodyPr>
          <a:lstStyle/>
          <a:p>
            <a:pPr algn="l" rtl="0"/>
            <a:r>
              <a:rPr lang="en-US" sz="2200" b="1" i="1" dirty="0">
                <a:solidFill>
                  <a:srgbClr val="CC0099"/>
                </a:solidFill>
              </a:rPr>
              <a:t>In conclusion</a:t>
            </a:r>
            <a:endParaRPr lang="ar-SY" sz="2200" b="1" i="1" dirty="0">
              <a:solidFill>
                <a:srgbClr val="CC0099"/>
              </a:solidFill>
            </a:endParaRPr>
          </a:p>
        </p:txBody>
      </p:sp>
      <p:pic>
        <p:nvPicPr>
          <p:cNvPr id="12" name="صوت مسجّل">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cstate="print"/>
          <a:stretch>
            <a:fillRect/>
          </a:stretch>
        </p:blipFill>
        <p:spPr>
          <a:xfrm>
            <a:off x="8047630" y="381000"/>
            <a:ext cx="609600" cy="6096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linds(horizontal)">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blinds(horizontal)">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blinds(horizontal)">
                                      <p:cBhvr>
                                        <p:cTn id="17" dur="500"/>
                                        <p:tgtEl>
                                          <p:spTgt spid="8"/>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blinds(horizontal)">
                                      <p:cBhvr>
                                        <p:cTn id="22" dur="500"/>
                                        <p:tgtEl>
                                          <p:spTgt spid="7"/>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blinds(horizontal)">
                                      <p:cBhvr>
                                        <p:cTn id="27" dur="500"/>
                                        <p:tgtEl>
                                          <p:spTgt spid="9"/>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10"/>
                                        </p:tgtEl>
                                        <p:attrNameLst>
                                          <p:attrName>style.visibility</p:attrName>
                                        </p:attrNameLst>
                                      </p:cBhvr>
                                      <p:to>
                                        <p:strVal val="visible"/>
                                      </p:to>
                                    </p:set>
                                    <p:animEffect transition="in" filter="blinds(horizontal)">
                                      <p:cBhvr>
                                        <p:cTn id="32" dur="500"/>
                                        <p:tgtEl>
                                          <p:spTgt spid="10"/>
                                        </p:tgtEl>
                                      </p:cBhvr>
                                    </p:animEffect>
                                  </p:childTnLst>
                                </p:cTn>
                              </p:par>
                            </p:childTnLst>
                          </p:cTn>
                        </p:par>
                      </p:childTnLst>
                    </p:cTn>
                  </p:par>
                  <p:par>
                    <p:cTn id="33" fill="hold">
                      <p:stCondLst>
                        <p:cond delay="indefinite"/>
                      </p:stCondLst>
                      <p:childTnLst>
                        <p:par>
                          <p:cTn id="34" fill="hold">
                            <p:stCondLst>
                              <p:cond delay="0"/>
                            </p:stCondLst>
                            <p:childTnLst>
                              <p:par>
                                <p:cTn id="35" presetID="3" presetClass="entr" presetSubtype="10" fill="hold" grpId="0" nodeType="clickEffect">
                                  <p:stCondLst>
                                    <p:cond delay="0"/>
                                  </p:stCondLst>
                                  <p:childTnLst>
                                    <p:set>
                                      <p:cBhvr>
                                        <p:cTn id="36" dur="1" fill="hold">
                                          <p:stCondLst>
                                            <p:cond delay="0"/>
                                          </p:stCondLst>
                                        </p:cTn>
                                        <p:tgtEl>
                                          <p:spTgt spid="4"/>
                                        </p:tgtEl>
                                        <p:attrNameLst>
                                          <p:attrName>style.visibility</p:attrName>
                                        </p:attrNameLst>
                                      </p:cBhvr>
                                      <p:to>
                                        <p:strVal val="visible"/>
                                      </p:to>
                                    </p:set>
                                    <p:animEffect transition="in" filter="blinds(horizontal)">
                                      <p:cBhvr>
                                        <p:cTn id="37" dur="500"/>
                                        <p:tgtEl>
                                          <p:spTgt spid="4"/>
                                        </p:tgtEl>
                                      </p:cBhvr>
                                    </p:animEffect>
                                  </p:childTnLst>
                                </p:cTn>
                              </p:par>
                            </p:childTnLst>
                          </p:cTn>
                        </p:par>
                      </p:childTnLst>
                    </p:cTn>
                  </p:par>
                  <p:par>
                    <p:cTn id="38" fill="hold">
                      <p:stCondLst>
                        <p:cond delay="indefinite"/>
                      </p:stCondLst>
                      <p:childTnLst>
                        <p:par>
                          <p:cTn id="39" fill="hold">
                            <p:stCondLst>
                              <p:cond delay="0"/>
                            </p:stCondLst>
                            <p:childTnLst>
                              <p:par>
                                <p:cTn id="40" presetID="3" presetClass="entr" presetSubtype="10" fill="hold" grpId="0" nodeType="clickEffect">
                                  <p:stCondLst>
                                    <p:cond delay="0"/>
                                  </p:stCondLst>
                                  <p:childTnLst>
                                    <p:set>
                                      <p:cBhvr>
                                        <p:cTn id="41" dur="1" fill="hold">
                                          <p:stCondLst>
                                            <p:cond delay="0"/>
                                          </p:stCondLst>
                                        </p:cTn>
                                        <p:tgtEl>
                                          <p:spTgt spid="11"/>
                                        </p:tgtEl>
                                        <p:attrNameLst>
                                          <p:attrName>style.visibility</p:attrName>
                                        </p:attrNameLst>
                                      </p:cBhvr>
                                      <p:to>
                                        <p:strVal val="visible"/>
                                      </p:to>
                                    </p:set>
                                    <p:animEffect transition="in" filter="blinds(horizontal)">
                                      <p:cBhvr>
                                        <p:cTn id="42"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43" restart="whenNotActive" fill="hold" evtFilter="cancelBubble" nodeType="interactiveSeq">
                <p:stCondLst>
                  <p:cond evt="onClick" delay="0">
                    <p:tgtEl>
                      <p:spTgt spid="12"/>
                    </p:tgtEl>
                  </p:cond>
                </p:stCondLst>
                <p:endSync evt="end" delay="0">
                  <p:rtn val="all"/>
                </p:endSync>
                <p:childTnLst>
                  <p:par>
                    <p:cTn id="44" fill="hold">
                      <p:stCondLst>
                        <p:cond delay="0"/>
                      </p:stCondLst>
                      <p:childTnLst>
                        <p:par>
                          <p:cTn id="45" fill="hold">
                            <p:stCondLst>
                              <p:cond delay="0"/>
                            </p:stCondLst>
                            <p:childTnLst>
                              <p:par>
                                <p:cTn id="46" presetID="1" presetClass="mediacall" presetSubtype="0" fill="hold" nodeType="clickEffect">
                                  <p:stCondLst>
                                    <p:cond delay="0"/>
                                  </p:stCondLst>
                                  <p:childTnLst>
                                    <p:cmd type="call" cmd="playFrom(0.0)">
                                      <p:cBhvr>
                                        <p:cTn id="47" dur="41534" fill="hold"/>
                                        <p:tgtEl>
                                          <p:spTgt spid="12"/>
                                        </p:tgtEl>
                                      </p:cBhvr>
                                    </p:cmd>
                                  </p:childTnLst>
                                </p:cTn>
                              </p:par>
                            </p:childTnLst>
                          </p:cTn>
                        </p:par>
                      </p:childTnLst>
                    </p:cTn>
                  </p:par>
                </p:childTnLst>
              </p:cTn>
              <p:nextCondLst>
                <p:cond evt="onClick" delay="0">
                  <p:tgtEl>
                    <p:spTgt spid="12"/>
                  </p:tgtEl>
                </p:cond>
              </p:nextCondLst>
            </p:seq>
            <p:audio>
              <p:cMediaNode vol="80000">
                <p:cTn id="48" fill="hold" display="0">
                  <p:stCondLst>
                    <p:cond delay="indefinite"/>
                  </p:stCondLst>
                  <p:endCondLst>
                    <p:cond evt="onStopAudio" delay="0">
                      <p:tgtEl>
                        <p:sldTgt/>
                      </p:tgtEl>
                    </p:cond>
                  </p:endCondLst>
                </p:cTn>
                <p:tgtEl>
                  <p:spTgt spid="12"/>
                </p:tgtEl>
              </p:cMediaNode>
            </p:audio>
          </p:childTnLst>
        </p:cTn>
      </p:par>
    </p:tnLst>
    <p:bldLst>
      <p:bldP spid="4" grpId="0"/>
      <p:bldP spid="5" grpId="0"/>
      <p:bldP spid="6" grpId="0"/>
      <p:bldP spid="7" grpId="0"/>
      <p:bldP spid="8" grpId="0"/>
      <p:bldP spid="9" grpId="0"/>
      <p:bldP spid="10" grpId="0"/>
      <p:bldP spid="11"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1295400"/>
            <a:ext cx="8229600" cy="4830763"/>
          </a:xfrm>
        </p:spPr>
        <p:txBody>
          <a:bodyPr>
            <a:normAutofit fontScale="92500"/>
          </a:bodyPr>
          <a:lstStyle/>
          <a:p>
            <a:pPr algn="l" rtl="0"/>
            <a:r>
              <a:rPr lang="en-US" b="1" i="1" dirty="0">
                <a:solidFill>
                  <a:srgbClr val="0070C0"/>
                </a:solidFill>
              </a:rPr>
              <a:t>Firstly </a:t>
            </a:r>
            <a:r>
              <a:rPr lang="en-US" dirty="0"/>
              <a:t>/ </a:t>
            </a:r>
            <a:r>
              <a:rPr lang="en-US" b="1" i="1" dirty="0">
                <a:solidFill>
                  <a:srgbClr val="0070C0"/>
                </a:solidFill>
              </a:rPr>
              <a:t>Secondly </a:t>
            </a:r>
            <a:r>
              <a:rPr lang="en-US" dirty="0"/>
              <a:t>are used to introduce main arguments.</a:t>
            </a:r>
          </a:p>
          <a:p>
            <a:pPr algn="l" rtl="0"/>
            <a:r>
              <a:rPr lang="en-US" b="1" i="1" dirty="0">
                <a:solidFill>
                  <a:srgbClr val="0070C0"/>
                </a:solidFill>
              </a:rPr>
              <a:t>In addition </a:t>
            </a:r>
            <a:r>
              <a:rPr lang="en-US" dirty="0"/>
              <a:t>(or </a:t>
            </a:r>
            <a:r>
              <a:rPr lang="en-US" b="1" i="1" dirty="0">
                <a:solidFill>
                  <a:srgbClr val="0070C0"/>
                </a:solidFill>
              </a:rPr>
              <a:t>Also</a:t>
            </a:r>
            <a:r>
              <a:rPr lang="en-US" dirty="0"/>
              <a:t>) can be used to add an extra point to an argument.</a:t>
            </a:r>
          </a:p>
          <a:p>
            <a:pPr algn="l" rtl="0"/>
            <a:r>
              <a:rPr lang="en-US" b="1" i="1" dirty="0">
                <a:solidFill>
                  <a:srgbClr val="0070C0"/>
                </a:solidFill>
              </a:rPr>
              <a:t>whereas </a:t>
            </a:r>
            <a:r>
              <a:rPr lang="en-US" dirty="0"/>
              <a:t>is used to contrast two ideas.</a:t>
            </a:r>
          </a:p>
          <a:p>
            <a:pPr algn="l" rtl="0"/>
            <a:r>
              <a:rPr lang="en-US" b="1" i="1" dirty="0">
                <a:solidFill>
                  <a:srgbClr val="0070C0"/>
                </a:solidFill>
              </a:rPr>
              <a:t>so </a:t>
            </a:r>
            <a:r>
              <a:rPr lang="en-US" dirty="0"/>
              <a:t>is used to introduce a consequence or result.</a:t>
            </a:r>
          </a:p>
          <a:p>
            <a:pPr algn="l" rtl="0"/>
            <a:r>
              <a:rPr lang="en-US" b="1" i="1" dirty="0">
                <a:solidFill>
                  <a:srgbClr val="0070C0"/>
                </a:solidFill>
              </a:rPr>
              <a:t>In conclusion </a:t>
            </a:r>
            <a:r>
              <a:rPr lang="en-US" dirty="0"/>
              <a:t>(or </a:t>
            </a:r>
            <a:r>
              <a:rPr lang="en-US" b="1" i="1" dirty="0">
                <a:solidFill>
                  <a:srgbClr val="0070C0"/>
                </a:solidFill>
              </a:rPr>
              <a:t>To sum up</a:t>
            </a:r>
            <a:r>
              <a:rPr lang="en-US" dirty="0"/>
              <a:t>) is used to introduce your final paragraph where you </a:t>
            </a:r>
            <a:r>
              <a:rPr lang="en-US" u="sng" dirty="0"/>
              <a:t>summarize</a:t>
            </a:r>
            <a:r>
              <a:rPr lang="en-US" dirty="0"/>
              <a:t> your opinion. </a:t>
            </a:r>
            <a:endParaRPr lang="ar-SY" dirty="0"/>
          </a:p>
        </p:txBody>
      </p:sp>
      <p:sp>
        <p:nvSpPr>
          <p:cNvPr id="5" name="عنوان 1"/>
          <p:cNvSpPr>
            <a:spLocks noGrp="1"/>
          </p:cNvSpPr>
          <p:nvPr>
            <p:ph type="title"/>
          </p:nvPr>
        </p:nvSpPr>
        <p:spPr>
          <a:xfrm>
            <a:off x="457200" y="274638"/>
            <a:ext cx="8229600" cy="868362"/>
          </a:xfrm>
          <a:solidFill>
            <a:srgbClr val="00B050"/>
          </a:solidFill>
        </p:spPr>
        <p:txBody>
          <a:bodyPr>
            <a:normAutofit/>
          </a:bodyPr>
          <a:lstStyle/>
          <a:p>
            <a:pPr algn="l" rtl="0"/>
            <a:r>
              <a:rPr lang="en-US" sz="3600" b="1" dirty="0">
                <a:solidFill>
                  <a:schemeClr val="bg1"/>
                </a:solidFill>
              </a:rPr>
              <a:t>Expressing your opinion    writing     p. 49</a:t>
            </a:r>
            <a:endParaRPr lang="ar-SY" sz="3600" b="1" dirty="0">
              <a:solidFill>
                <a:schemeClr val="bg1"/>
              </a:solidFill>
            </a:endParaRPr>
          </a:p>
        </p:txBody>
      </p:sp>
      <p:pic>
        <p:nvPicPr>
          <p:cNvPr id="4" name="صوت مسجّل">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cstate="print"/>
          <a:stretch>
            <a:fillRect/>
          </a:stretch>
        </p:blipFill>
        <p:spPr>
          <a:xfrm>
            <a:off x="8077200" y="1271516"/>
            <a:ext cx="609600" cy="609600"/>
          </a:xfrm>
          <a:prstGeom prst="rect">
            <a:avLst/>
          </a:prstGeom>
        </p:spPr>
      </p:pic>
    </p:spTree>
    <p:extLst>
      <p:ext uri="{BB962C8B-B14F-4D97-AF65-F5344CB8AC3E}">
        <p14:creationId xmlns:p14="http://schemas.microsoft.com/office/powerpoint/2010/main" val="4176471874"/>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42337" fill="hold"/>
                                        <p:tgtEl>
                                          <p:spTgt spid="4"/>
                                        </p:tgtEl>
                                      </p:cBhvr>
                                    </p:cmd>
                                  </p:childTnLst>
                                </p:cTn>
                              </p:par>
                            </p:childTnLst>
                          </p:cTn>
                        </p:par>
                      </p:childTnLst>
                    </p:cTn>
                  </p:par>
                </p:childTnLst>
              </p:cTn>
              <p:nextCondLst>
                <p:cond evt="onClick" delay="0">
                  <p:tgtEl>
                    <p:spTgt spid="4"/>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4638"/>
            <a:ext cx="8229600" cy="792162"/>
          </a:xfrm>
          <a:solidFill>
            <a:srgbClr val="0070C0"/>
          </a:solidFill>
        </p:spPr>
        <p:txBody>
          <a:bodyPr>
            <a:normAutofit/>
          </a:bodyPr>
          <a:lstStyle/>
          <a:p>
            <a:pPr algn="l" rtl="0"/>
            <a:r>
              <a:rPr lang="en-US" sz="3600" dirty="0">
                <a:solidFill>
                  <a:srgbClr val="FFFF00"/>
                </a:solidFill>
              </a:rPr>
              <a:t>Writing     </a:t>
            </a:r>
            <a:r>
              <a:rPr lang="en-US" sz="3600" b="1" dirty="0">
                <a:solidFill>
                  <a:srgbClr val="FFFF00"/>
                </a:solidFill>
              </a:rPr>
              <a:t>Useful language              p. 49</a:t>
            </a:r>
            <a:endParaRPr lang="ar-SY" sz="3600" dirty="0">
              <a:solidFill>
                <a:srgbClr val="FFFF00"/>
              </a:solidFill>
            </a:endParaRPr>
          </a:p>
        </p:txBody>
      </p:sp>
      <p:sp>
        <p:nvSpPr>
          <p:cNvPr id="3" name="عنصر نائب للمحتوى 2"/>
          <p:cNvSpPr>
            <a:spLocks noGrp="1"/>
          </p:cNvSpPr>
          <p:nvPr>
            <p:ph idx="1"/>
          </p:nvPr>
        </p:nvSpPr>
        <p:spPr>
          <a:xfrm>
            <a:off x="381000" y="1143001"/>
            <a:ext cx="8305800" cy="3352799"/>
          </a:xfrm>
        </p:spPr>
        <p:txBody>
          <a:bodyPr>
            <a:normAutofit lnSpcReduction="10000"/>
          </a:bodyPr>
          <a:lstStyle/>
          <a:p>
            <a:pPr algn="l" rtl="0">
              <a:buNone/>
            </a:pPr>
            <a:r>
              <a:rPr lang="en-US" sz="2400" b="1" dirty="0"/>
              <a:t>Ways of giving your opinion</a:t>
            </a:r>
            <a:endParaRPr lang="en-US" sz="2400" dirty="0"/>
          </a:p>
          <a:p>
            <a:pPr algn="l" rtl="0"/>
            <a:r>
              <a:rPr lang="en-US" sz="2400" dirty="0"/>
              <a:t>(Personally) I think /I believe...</a:t>
            </a:r>
          </a:p>
          <a:p>
            <a:pPr algn="l" rtl="0"/>
            <a:r>
              <a:rPr lang="en-US" sz="2400" dirty="0"/>
              <a:t>In my opinion...</a:t>
            </a:r>
          </a:p>
          <a:p>
            <a:pPr algn="l" rtl="0">
              <a:buNone/>
            </a:pPr>
            <a:r>
              <a:rPr lang="en-US" sz="2400" b="1" dirty="0"/>
              <a:t>Ways of giving examples</a:t>
            </a:r>
          </a:p>
          <a:p>
            <a:pPr algn="l" rtl="0"/>
            <a:r>
              <a:rPr lang="en-US" sz="2400" dirty="0"/>
              <a:t>There are several things we can do, for example / for instance / such as...</a:t>
            </a:r>
          </a:p>
          <a:p>
            <a:pPr algn="l" rtl="0"/>
            <a:r>
              <a:rPr lang="en-US" sz="2400" dirty="0"/>
              <a:t>Another thing we can do is...</a:t>
            </a:r>
          </a:p>
          <a:p>
            <a:pPr algn="l" rtl="0"/>
            <a:r>
              <a:rPr lang="en-US" sz="2400" dirty="0"/>
              <a:t>We can also...</a:t>
            </a:r>
            <a:endParaRPr lang="ar-SY" sz="2400" dirty="0"/>
          </a:p>
        </p:txBody>
      </p:sp>
      <p:sp>
        <p:nvSpPr>
          <p:cNvPr id="4" name="مربع نص 3"/>
          <p:cNvSpPr txBox="1"/>
          <p:nvPr/>
        </p:nvSpPr>
        <p:spPr>
          <a:xfrm>
            <a:off x="457200" y="4343400"/>
            <a:ext cx="8229600" cy="1938992"/>
          </a:xfrm>
          <a:prstGeom prst="rect">
            <a:avLst/>
          </a:prstGeom>
          <a:solidFill>
            <a:schemeClr val="bg1">
              <a:lumMod val="85000"/>
            </a:schemeClr>
          </a:solidFill>
        </p:spPr>
        <p:txBody>
          <a:bodyPr wrap="square" rtlCol="1">
            <a:spAutoFit/>
          </a:bodyPr>
          <a:lstStyle/>
          <a:p>
            <a:pPr algn="l" rtl="0">
              <a:buFont typeface="Arial" pitchFamily="34" charset="0"/>
              <a:buChar char="•"/>
            </a:pPr>
            <a:r>
              <a:rPr lang="en-US" sz="2400" b="1" i="1" dirty="0">
                <a:solidFill>
                  <a:srgbClr val="CC0099"/>
                </a:solidFill>
              </a:rPr>
              <a:t> Personally</a:t>
            </a:r>
            <a:r>
              <a:rPr lang="en-US" sz="2400" i="1" dirty="0">
                <a:solidFill>
                  <a:srgbClr val="CC0099"/>
                </a:solidFill>
              </a:rPr>
              <a:t> </a:t>
            </a:r>
            <a:r>
              <a:rPr lang="en-US" sz="2400" dirty="0"/>
              <a:t>.. and </a:t>
            </a:r>
            <a:r>
              <a:rPr lang="en-US" sz="2400" b="1" i="1" dirty="0">
                <a:solidFill>
                  <a:srgbClr val="CC0099"/>
                </a:solidFill>
              </a:rPr>
              <a:t>In my opinion </a:t>
            </a:r>
            <a:r>
              <a:rPr lang="en-US" sz="2400" b="1" dirty="0"/>
              <a:t>.. </a:t>
            </a:r>
            <a:r>
              <a:rPr lang="en-US" sz="2400" dirty="0"/>
              <a:t>are both used to emphasize what you think.</a:t>
            </a:r>
          </a:p>
          <a:p>
            <a:pPr algn="l" rtl="0">
              <a:buFont typeface="Arial" pitchFamily="34" charset="0"/>
              <a:buChar char="•"/>
            </a:pPr>
            <a:r>
              <a:rPr lang="en-US" sz="2400" b="1" i="1" dirty="0">
                <a:solidFill>
                  <a:srgbClr val="CC0099"/>
                </a:solidFill>
              </a:rPr>
              <a:t> For example</a:t>
            </a:r>
            <a:r>
              <a:rPr lang="en-US" sz="2400" b="1" dirty="0"/>
              <a:t> / </a:t>
            </a:r>
            <a:r>
              <a:rPr lang="en-US" sz="2400" b="1" i="1" dirty="0">
                <a:solidFill>
                  <a:srgbClr val="CC0099"/>
                </a:solidFill>
              </a:rPr>
              <a:t>for instance </a:t>
            </a:r>
            <a:r>
              <a:rPr lang="en-US" sz="2400" dirty="0"/>
              <a:t>can be used at the beginning of a sentence or in the middle.</a:t>
            </a:r>
          </a:p>
          <a:p>
            <a:pPr algn="l" rtl="0">
              <a:buFont typeface="Arial" pitchFamily="34" charset="0"/>
              <a:buChar char="•"/>
            </a:pPr>
            <a:r>
              <a:rPr lang="en-US" sz="2400" b="1" i="1" dirty="0">
                <a:solidFill>
                  <a:srgbClr val="CC0099"/>
                </a:solidFill>
              </a:rPr>
              <a:t> such as </a:t>
            </a:r>
            <a:r>
              <a:rPr lang="en-US" sz="2400" dirty="0"/>
              <a:t>can only be used in the middle of a sentence.</a:t>
            </a:r>
            <a:r>
              <a:rPr lang="en-US" sz="2400" b="1" dirty="0"/>
              <a:t> </a:t>
            </a:r>
            <a:endParaRPr lang="ar-SY" sz="2400" dirty="0"/>
          </a:p>
        </p:txBody>
      </p:sp>
      <p:pic>
        <p:nvPicPr>
          <p:cNvPr id="5" name="صوت مسجّل">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cstate="print"/>
          <a:stretch>
            <a:fillRect/>
          </a:stretch>
        </p:blipFill>
        <p:spPr>
          <a:xfrm>
            <a:off x="8001000" y="457200"/>
            <a:ext cx="609600" cy="609600"/>
          </a:xfrm>
          <a:prstGeom prst="rect">
            <a:avLst/>
          </a:prstGeom>
        </p:spPr>
      </p:pic>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5"/>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70327" fill="hold"/>
                                        <p:tgtEl>
                                          <p:spTgt spid="5"/>
                                        </p:tgtEl>
                                      </p:cBhvr>
                                    </p:cmd>
                                  </p:childTnLst>
                                </p:cTn>
                              </p:par>
                            </p:childTnLst>
                          </p:cTn>
                        </p:par>
                      </p:childTnLst>
                    </p:cTn>
                  </p:par>
                </p:childTnLst>
              </p:cTn>
              <p:nextCondLst>
                <p:cond evt="onClick" delay="0">
                  <p:tgtEl>
                    <p:spTgt spid="5"/>
                  </p:tgtEl>
                </p:cond>
              </p:nextCondLst>
            </p:seq>
            <p:audio>
              <p:cMediaNode vol="80000">
                <p:cTn id="7" fill="hold" display="0">
                  <p:stCondLst>
                    <p:cond delay="indefinite"/>
                  </p:stCondLst>
                  <p:endCondLst>
                    <p:cond evt="onStopAudio" delay="0">
                      <p:tgtEl>
                        <p:sldTgt/>
                      </p:tgtEl>
                    </p:cond>
                  </p:endCondLst>
                </p:cTn>
                <p:tgtEl>
                  <p:spTgt spid="5"/>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4638"/>
            <a:ext cx="8229600" cy="868362"/>
          </a:xfrm>
          <a:solidFill>
            <a:srgbClr val="00B050"/>
          </a:solidFill>
        </p:spPr>
        <p:txBody>
          <a:bodyPr>
            <a:noAutofit/>
          </a:bodyPr>
          <a:lstStyle/>
          <a:p>
            <a:pPr algn="l" rtl="0"/>
            <a:r>
              <a:rPr lang="ar-SA" sz="2800" b="1" dirty="0">
                <a:solidFill>
                  <a:schemeClr val="bg1"/>
                </a:solidFill>
              </a:rPr>
              <a:t> </a:t>
            </a:r>
            <a:r>
              <a:rPr lang="en-US" sz="2800" b="1" dirty="0">
                <a:solidFill>
                  <a:schemeClr val="bg1"/>
                </a:solidFill>
              </a:rPr>
              <a:t>What do you remember?                             P. 50</a:t>
            </a:r>
            <a:br>
              <a:rPr lang="en-US" sz="2800" b="1" dirty="0">
                <a:solidFill>
                  <a:schemeClr val="bg1"/>
                </a:solidFill>
              </a:rPr>
            </a:br>
            <a:r>
              <a:rPr lang="ar-SA" sz="2800" b="1" dirty="0">
                <a:solidFill>
                  <a:schemeClr val="bg1"/>
                </a:solidFill>
              </a:rPr>
              <a:t>  </a:t>
            </a:r>
            <a:r>
              <a:rPr lang="en-US" sz="2800" b="1" dirty="0">
                <a:solidFill>
                  <a:schemeClr val="bg1"/>
                </a:solidFill>
              </a:rPr>
              <a:t> GRAMMAR</a:t>
            </a:r>
            <a:endParaRPr lang="ar-SY" sz="2800" dirty="0">
              <a:solidFill>
                <a:schemeClr val="bg1"/>
              </a:solidFill>
            </a:endParaRPr>
          </a:p>
        </p:txBody>
      </p:sp>
      <p:sp>
        <p:nvSpPr>
          <p:cNvPr id="3" name="عنصر نائب للمحتوى 2"/>
          <p:cNvSpPr>
            <a:spLocks noGrp="1"/>
          </p:cNvSpPr>
          <p:nvPr>
            <p:ph idx="1"/>
          </p:nvPr>
        </p:nvSpPr>
        <p:spPr>
          <a:xfrm>
            <a:off x="304800" y="1219200"/>
            <a:ext cx="8534400" cy="4906963"/>
          </a:xfrm>
        </p:spPr>
        <p:txBody>
          <a:bodyPr>
            <a:noAutofit/>
          </a:bodyPr>
          <a:lstStyle/>
          <a:p>
            <a:pPr marL="514350" indent="-514350" algn="l" rtl="0">
              <a:buAutoNum type="alphaLcPeriod"/>
            </a:pPr>
            <a:r>
              <a:rPr lang="en-US" sz="2400" b="1" dirty="0"/>
              <a:t>Complete the second sentence so that it means the same as the first.   (Click to check)</a:t>
            </a:r>
          </a:p>
          <a:p>
            <a:pPr marL="514350" indent="-514350" algn="l" rtl="0">
              <a:buAutoNum type="arabicPeriod"/>
            </a:pPr>
            <a:r>
              <a:rPr lang="en-US" sz="2400" dirty="0"/>
              <a:t>The accident happened when they were repairing the road.</a:t>
            </a:r>
            <a:br>
              <a:rPr lang="en-US" sz="2400" dirty="0"/>
            </a:br>
            <a:r>
              <a:rPr lang="en-US" sz="2400" dirty="0"/>
              <a:t>The accident happened when the road __________ repaired.</a:t>
            </a:r>
          </a:p>
          <a:p>
            <a:pPr marL="514350" indent="-514350" algn="l" rtl="0">
              <a:buAutoNum type="arabicPeriod"/>
            </a:pPr>
            <a:r>
              <a:rPr lang="en-US" sz="2400" dirty="0"/>
              <a:t>They’ll probably never find the murderer. </a:t>
            </a:r>
            <a:br>
              <a:rPr lang="en-US" sz="2400" dirty="0"/>
            </a:br>
            <a:r>
              <a:rPr lang="en-US" sz="2400" dirty="0"/>
              <a:t>The murderer will ________________ found.</a:t>
            </a:r>
          </a:p>
          <a:p>
            <a:pPr marL="514350" indent="-514350" algn="l" rtl="0">
              <a:buAutoNum type="arabicPeriod"/>
            </a:pPr>
            <a:r>
              <a:rPr lang="en-US" sz="2400" dirty="0"/>
              <a:t>People think the burglar is a teenager.                                        The burglar is thought ___________ teenager.</a:t>
            </a:r>
          </a:p>
          <a:p>
            <a:pPr marL="514350" indent="-514350" algn="l" rtl="0">
              <a:buAutoNum type="arabicPeriod"/>
            </a:pPr>
            <a:r>
              <a:rPr lang="en-US" sz="2400" dirty="0"/>
              <a:t>They say that crime doesn’t pay.</a:t>
            </a:r>
            <a:br>
              <a:rPr lang="en-US" sz="2400" dirty="0"/>
            </a:br>
            <a:r>
              <a:rPr lang="en-US" sz="2400" dirty="0"/>
              <a:t>It is ____________ crime doesn’t pay.</a:t>
            </a:r>
          </a:p>
          <a:p>
            <a:pPr marL="514350" indent="-514350" algn="l" rtl="0">
              <a:buAutoNum type="arabicPeriod"/>
            </a:pPr>
            <a:r>
              <a:rPr lang="en-US" sz="2400" dirty="0"/>
              <a:t>He isn’t likely to come.</a:t>
            </a:r>
            <a:br>
              <a:rPr lang="en-US" sz="2400" dirty="0"/>
            </a:br>
            <a:r>
              <a:rPr lang="en-US" sz="2400" dirty="0"/>
              <a:t>He probably ____________.</a:t>
            </a:r>
            <a:endParaRPr lang="ar-SY" sz="2400" dirty="0"/>
          </a:p>
        </p:txBody>
      </p:sp>
      <p:sp>
        <p:nvSpPr>
          <p:cNvPr id="4" name="مربع نص 3"/>
          <p:cNvSpPr txBox="1"/>
          <p:nvPr/>
        </p:nvSpPr>
        <p:spPr>
          <a:xfrm>
            <a:off x="2514600" y="5562600"/>
            <a:ext cx="1676400" cy="461665"/>
          </a:xfrm>
          <a:prstGeom prst="rect">
            <a:avLst/>
          </a:prstGeom>
          <a:noFill/>
        </p:spPr>
        <p:txBody>
          <a:bodyPr wrap="square" rtlCol="1">
            <a:spAutoFit/>
          </a:bodyPr>
          <a:lstStyle/>
          <a:p>
            <a:pPr algn="l" rtl="0"/>
            <a:r>
              <a:rPr lang="en-US" sz="2400" b="1" i="1" dirty="0">
                <a:solidFill>
                  <a:schemeClr val="accent6">
                    <a:lumMod val="75000"/>
                  </a:schemeClr>
                </a:solidFill>
              </a:rPr>
              <a:t>won’t come</a:t>
            </a:r>
            <a:endParaRPr lang="ar-SY" sz="2400" b="1" i="1" dirty="0">
              <a:solidFill>
                <a:schemeClr val="accent6">
                  <a:lumMod val="75000"/>
                </a:schemeClr>
              </a:solidFill>
            </a:endParaRPr>
          </a:p>
        </p:txBody>
      </p:sp>
      <p:sp>
        <p:nvSpPr>
          <p:cNvPr id="5" name="مربع نص 4"/>
          <p:cNvSpPr txBox="1"/>
          <p:nvPr/>
        </p:nvSpPr>
        <p:spPr>
          <a:xfrm>
            <a:off x="1524000" y="4724400"/>
            <a:ext cx="1371600" cy="461665"/>
          </a:xfrm>
          <a:prstGeom prst="rect">
            <a:avLst/>
          </a:prstGeom>
          <a:noFill/>
        </p:spPr>
        <p:txBody>
          <a:bodyPr wrap="square" rtlCol="1">
            <a:spAutoFit/>
          </a:bodyPr>
          <a:lstStyle/>
          <a:p>
            <a:pPr algn="l" rtl="0"/>
            <a:r>
              <a:rPr lang="en-US" sz="2400" b="1" i="1" dirty="0">
                <a:solidFill>
                  <a:schemeClr val="accent6">
                    <a:lumMod val="75000"/>
                  </a:schemeClr>
                </a:solidFill>
              </a:rPr>
              <a:t>said that</a:t>
            </a:r>
            <a:endParaRPr lang="ar-SY" sz="2400" b="1" i="1" dirty="0">
              <a:solidFill>
                <a:schemeClr val="accent6">
                  <a:lumMod val="75000"/>
                </a:schemeClr>
              </a:solidFill>
            </a:endParaRPr>
          </a:p>
        </p:txBody>
      </p:sp>
      <p:sp>
        <p:nvSpPr>
          <p:cNvPr id="6" name="مربع نص 5"/>
          <p:cNvSpPr txBox="1"/>
          <p:nvPr/>
        </p:nvSpPr>
        <p:spPr>
          <a:xfrm>
            <a:off x="3810000" y="3962400"/>
            <a:ext cx="1219200" cy="461665"/>
          </a:xfrm>
          <a:prstGeom prst="rect">
            <a:avLst/>
          </a:prstGeom>
          <a:noFill/>
        </p:spPr>
        <p:txBody>
          <a:bodyPr wrap="square" rtlCol="1">
            <a:spAutoFit/>
          </a:bodyPr>
          <a:lstStyle/>
          <a:p>
            <a:pPr algn="l" rtl="0"/>
            <a:r>
              <a:rPr lang="en-US" sz="2400" b="1" i="1" dirty="0">
                <a:solidFill>
                  <a:schemeClr val="accent6">
                    <a:lumMod val="75000"/>
                  </a:schemeClr>
                </a:solidFill>
              </a:rPr>
              <a:t>to be a</a:t>
            </a:r>
            <a:endParaRPr lang="ar-SY" sz="2400" b="1" i="1" dirty="0">
              <a:solidFill>
                <a:schemeClr val="accent6">
                  <a:lumMod val="75000"/>
                </a:schemeClr>
              </a:solidFill>
            </a:endParaRPr>
          </a:p>
        </p:txBody>
      </p:sp>
      <p:sp>
        <p:nvSpPr>
          <p:cNvPr id="7" name="مربع نص 6"/>
          <p:cNvSpPr txBox="1"/>
          <p:nvPr/>
        </p:nvSpPr>
        <p:spPr>
          <a:xfrm>
            <a:off x="5715000" y="2362200"/>
            <a:ext cx="1524000" cy="461665"/>
          </a:xfrm>
          <a:prstGeom prst="rect">
            <a:avLst/>
          </a:prstGeom>
          <a:noFill/>
        </p:spPr>
        <p:txBody>
          <a:bodyPr wrap="square" rtlCol="1">
            <a:spAutoFit/>
          </a:bodyPr>
          <a:lstStyle/>
          <a:p>
            <a:pPr algn="l" rtl="0"/>
            <a:r>
              <a:rPr lang="en-US" sz="2400" b="1" i="1" dirty="0">
                <a:solidFill>
                  <a:schemeClr val="accent6">
                    <a:lumMod val="75000"/>
                  </a:schemeClr>
                </a:solidFill>
              </a:rPr>
              <a:t>was being</a:t>
            </a:r>
            <a:endParaRPr lang="ar-SY" sz="2400" b="1" i="1" dirty="0">
              <a:solidFill>
                <a:schemeClr val="accent6">
                  <a:lumMod val="75000"/>
                </a:schemeClr>
              </a:solidFill>
            </a:endParaRPr>
          </a:p>
        </p:txBody>
      </p:sp>
      <p:sp>
        <p:nvSpPr>
          <p:cNvPr id="8" name="مربع نص 7"/>
          <p:cNvSpPr txBox="1"/>
          <p:nvPr/>
        </p:nvSpPr>
        <p:spPr>
          <a:xfrm>
            <a:off x="3124200" y="3124200"/>
            <a:ext cx="2514600" cy="461665"/>
          </a:xfrm>
          <a:prstGeom prst="rect">
            <a:avLst/>
          </a:prstGeom>
          <a:noFill/>
        </p:spPr>
        <p:txBody>
          <a:bodyPr wrap="square" rtlCol="1">
            <a:spAutoFit/>
          </a:bodyPr>
          <a:lstStyle/>
          <a:p>
            <a:pPr algn="l" rtl="0"/>
            <a:r>
              <a:rPr lang="en-US" sz="2400" b="1" i="1" dirty="0">
                <a:solidFill>
                  <a:schemeClr val="accent6">
                    <a:lumMod val="75000"/>
                  </a:schemeClr>
                </a:solidFill>
              </a:rPr>
              <a:t>probably never be</a:t>
            </a:r>
            <a:endParaRPr lang="ar-SY" sz="2400" b="1" i="1" dirty="0">
              <a:solidFill>
                <a:schemeClr val="accent6">
                  <a:lumMod val="75000"/>
                </a:schemeClr>
              </a:solidFill>
            </a:endParaRPr>
          </a:p>
        </p:txBody>
      </p:sp>
      <p:pic>
        <p:nvPicPr>
          <p:cNvPr id="9" name="صوت مسجّل">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cstate="print"/>
          <a:stretch>
            <a:fillRect/>
          </a:stretch>
        </p:blipFill>
        <p:spPr>
          <a:xfrm>
            <a:off x="8069239" y="404019"/>
            <a:ext cx="609600" cy="609600"/>
          </a:xfrm>
          <a:prstGeom prst="rect">
            <a:avLst/>
          </a:prstGeom>
        </p:spPr>
      </p:pic>
      <p:pic>
        <p:nvPicPr>
          <p:cNvPr id="10" name="صوت مسجّل">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6" cstate="print"/>
          <a:stretch>
            <a:fillRect/>
          </a:stretch>
        </p:blipFill>
        <p:spPr>
          <a:xfrm>
            <a:off x="8069239" y="5592763"/>
            <a:ext cx="609600" cy="6096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ox(in)">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box(in)">
                                      <p:cBhvr>
                                        <p:cTn id="12" dur="5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4" presetClass="entr" presetSubtype="16"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box(in)">
                                      <p:cBhvr>
                                        <p:cTn id="17" dur="500"/>
                                        <p:tgtEl>
                                          <p:spTgt spid="6"/>
                                        </p:tgtEl>
                                      </p:cBhvr>
                                    </p:animEffect>
                                  </p:childTnLst>
                                </p:cTn>
                              </p:par>
                            </p:childTnLst>
                          </p:cTn>
                        </p:par>
                      </p:childTnLst>
                    </p:cTn>
                  </p:par>
                  <p:par>
                    <p:cTn id="18" fill="hold">
                      <p:stCondLst>
                        <p:cond delay="indefinite"/>
                      </p:stCondLst>
                      <p:childTnLst>
                        <p:par>
                          <p:cTn id="19" fill="hold">
                            <p:stCondLst>
                              <p:cond delay="0"/>
                            </p:stCondLst>
                            <p:childTnLst>
                              <p:par>
                                <p:cTn id="20" presetID="4" presetClass="entr" presetSubtype="16" fill="hold" grpId="0" nodeType="click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box(in)">
                                      <p:cBhvr>
                                        <p:cTn id="22" dur="500"/>
                                        <p:tgtEl>
                                          <p:spTgt spid="5"/>
                                        </p:tgtEl>
                                      </p:cBhvr>
                                    </p:animEffect>
                                  </p:childTnLst>
                                </p:cTn>
                              </p:par>
                            </p:childTnLst>
                          </p:cTn>
                        </p:par>
                      </p:childTnLst>
                    </p:cTn>
                  </p:par>
                  <p:par>
                    <p:cTn id="23" fill="hold">
                      <p:stCondLst>
                        <p:cond delay="indefinite"/>
                      </p:stCondLst>
                      <p:childTnLst>
                        <p:par>
                          <p:cTn id="24" fill="hold">
                            <p:stCondLst>
                              <p:cond delay="0"/>
                            </p:stCondLst>
                            <p:childTnLst>
                              <p:par>
                                <p:cTn id="25" presetID="4" presetClass="entr" presetSubtype="16" fill="hold" grpId="0" nodeType="clickEffect">
                                  <p:stCondLst>
                                    <p:cond delay="0"/>
                                  </p:stCondLst>
                                  <p:childTnLst>
                                    <p:set>
                                      <p:cBhvr>
                                        <p:cTn id="26" dur="1" fill="hold">
                                          <p:stCondLst>
                                            <p:cond delay="0"/>
                                          </p:stCondLst>
                                        </p:cTn>
                                        <p:tgtEl>
                                          <p:spTgt spid="4"/>
                                        </p:tgtEl>
                                        <p:attrNameLst>
                                          <p:attrName>style.visibility</p:attrName>
                                        </p:attrNameLst>
                                      </p:cBhvr>
                                      <p:to>
                                        <p:strVal val="visible"/>
                                      </p:to>
                                    </p:set>
                                    <p:animEffect transition="in" filter="box(in)">
                                      <p:cBhvr>
                                        <p:cTn id="2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28" restart="whenNotActive" fill="hold" evtFilter="cancelBubble" nodeType="interactiveSeq">
                <p:stCondLst>
                  <p:cond evt="onClick" delay="0">
                    <p:tgtEl>
                      <p:spTgt spid="9"/>
                    </p:tgtEl>
                  </p:cond>
                </p:stCondLst>
                <p:endSync evt="end" delay="0">
                  <p:rtn val="all"/>
                </p:endSync>
                <p:childTnLst>
                  <p:par>
                    <p:cTn id="29" fill="hold">
                      <p:stCondLst>
                        <p:cond delay="0"/>
                      </p:stCondLst>
                      <p:childTnLst>
                        <p:par>
                          <p:cTn id="30" fill="hold">
                            <p:stCondLst>
                              <p:cond delay="0"/>
                            </p:stCondLst>
                            <p:childTnLst>
                              <p:par>
                                <p:cTn id="31" presetID="1" presetClass="mediacall" presetSubtype="0" fill="hold" nodeType="clickEffect">
                                  <p:stCondLst>
                                    <p:cond delay="0"/>
                                  </p:stCondLst>
                                  <p:childTnLst>
                                    <p:cmd type="call" cmd="playFrom(0.0)">
                                      <p:cBhvr>
                                        <p:cTn id="32" dur="28647" fill="hold"/>
                                        <p:tgtEl>
                                          <p:spTgt spid="9"/>
                                        </p:tgtEl>
                                      </p:cBhvr>
                                    </p:cmd>
                                  </p:childTnLst>
                                </p:cTn>
                              </p:par>
                            </p:childTnLst>
                          </p:cTn>
                        </p:par>
                      </p:childTnLst>
                    </p:cTn>
                  </p:par>
                </p:childTnLst>
              </p:cTn>
              <p:nextCondLst>
                <p:cond evt="onClick" delay="0">
                  <p:tgtEl>
                    <p:spTgt spid="9"/>
                  </p:tgtEl>
                </p:cond>
              </p:nextCondLst>
            </p:seq>
            <p:audio>
              <p:cMediaNode vol="80000">
                <p:cTn id="33" fill="hold" display="0">
                  <p:stCondLst>
                    <p:cond delay="indefinite"/>
                  </p:stCondLst>
                  <p:endCondLst>
                    <p:cond evt="onStopAudio" delay="0">
                      <p:tgtEl>
                        <p:sldTgt/>
                      </p:tgtEl>
                    </p:cond>
                  </p:endCondLst>
                </p:cTn>
                <p:tgtEl>
                  <p:spTgt spid="9"/>
                </p:tgtEl>
              </p:cMediaNode>
            </p:audio>
            <p:seq concurrent="1" nextAc="seek">
              <p:cTn id="34" restart="whenNotActive" fill="hold" evtFilter="cancelBubble" nodeType="interactiveSeq">
                <p:stCondLst>
                  <p:cond evt="onClick" delay="0">
                    <p:tgtEl>
                      <p:spTgt spid="10"/>
                    </p:tgtEl>
                  </p:cond>
                </p:stCondLst>
                <p:endSync evt="end" delay="0">
                  <p:rtn val="all"/>
                </p:endSync>
                <p:childTnLst>
                  <p:par>
                    <p:cTn id="35" fill="hold">
                      <p:stCondLst>
                        <p:cond delay="0"/>
                      </p:stCondLst>
                      <p:childTnLst>
                        <p:par>
                          <p:cTn id="36" fill="hold">
                            <p:stCondLst>
                              <p:cond delay="0"/>
                            </p:stCondLst>
                            <p:childTnLst>
                              <p:par>
                                <p:cTn id="37" presetID="1" presetClass="mediacall" presetSubtype="0" fill="hold" nodeType="clickEffect">
                                  <p:stCondLst>
                                    <p:cond delay="0"/>
                                  </p:stCondLst>
                                  <p:childTnLst>
                                    <p:cmd type="call" cmd="playFrom(0.0)">
                                      <p:cBhvr>
                                        <p:cTn id="38" dur="146014" fill="hold"/>
                                        <p:tgtEl>
                                          <p:spTgt spid="10"/>
                                        </p:tgtEl>
                                      </p:cBhvr>
                                    </p:cmd>
                                  </p:childTnLst>
                                </p:cTn>
                              </p:par>
                            </p:childTnLst>
                          </p:cTn>
                        </p:par>
                      </p:childTnLst>
                    </p:cTn>
                  </p:par>
                </p:childTnLst>
              </p:cTn>
              <p:nextCondLst>
                <p:cond evt="onClick" delay="0">
                  <p:tgtEl>
                    <p:spTgt spid="10"/>
                  </p:tgtEl>
                </p:cond>
              </p:nextCondLst>
            </p:seq>
            <p:audio>
              <p:cMediaNode vol="80000">
                <p:cTn id="39" fill="hold" display="0">
                  <p:stCondLst>
                    <p:cond delay="indefinite"/>
                  </p:stCondLst>
                  <p:endCondLst>
                    <p:cond evt="onStopAudio" delay="0">
                      <p:tgtEl>
                        <p:sldTgt/>
                      </p:tgtEl>
                    </p:cond>
                  </p:endCondLst>
                </p:cTn>
                <p:tgtEl>
                  <p:spTgt spid="10"/>
                </p:tgtEl>
              </p:cMediaNode>
            </p:audio>
          </p:childTnLst>
        </p:cTn>
      </p:par>
    </p:tnLst>
    <p:bldLst>
      <p:bldP spid="4" grpId="0"/>
      <p:bldP spid="5" grpId="0"/>
      <p:bldP spid="6" grpId="0"/>
      <p:bldP spid="7" grpId="0"/>
      <p:bldP spid="8"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1295400"/>
            <a:ext cx="8229600" cy="4830763"/>
          </a:xfrm>
        </p:spPr>
        <p:txBody>
          <a:bodyPr>
            <a:normAutofit fontScale="85000" lnSpcReduction="20000"/>
          </a:bodyPr>
          <a:lstStyle/>
          <a:p>
            <a:pPr algn="l" rtl="0">
              <a:buNone/>
            </a:pPr>
            <a:r>
              <a:rPr lang="en-US" dirty="0"/>
              <a:t>b. Complete the sentence with the right form of the verb in bold.   </a:t>
            </a:r>
            <a:r>
              <a:rPr lang="en-US" b="1" dirty="0"/>
              <a:t>(Click to check) </a:t>
            </a:r>
          </a:p>
          <a:p>
            <a:pPr algn="l" rtl="0">
              <a:buNone/>
            </a:pPr>
            <a:r>
              <a:rPr lang="en-US" dirty="0"/>
              <a:t>1</a:t>
            </a:r>
            <a:r>
              <a:rPr lang="en-US" b="1" dirty="0"/>
              <a:t> </a:t>
            </a:r>
            <a:r>
              <a:rPr lang="en-US" dirty="0"/>
              <a:t>Imagine! This time tomorrow we __________ on the beach. </a:t>
            </a:r>
            <a:r>
              <a:rPr lang="en-US" b="1" dirty="0"/>
              <a:t>lie</a:t>
            </a:r>
          </a:p>
          <a:p>
            <a:pPr algn="l" rtl="0">
              <a:buNone/>
            </a:pPr>
            <a:r>
              <a:rPr lang="en-US" dirty="0"/>
              <a:t>2 The match starts at 7.00. By the time I get home, it ______ already___________. </a:t>
            </a:r>
            <a:r>
              <a:rPr lang="en-US" b="1" dirty="0"/>
              <a:t>start</a:t>
            </a:r>
          </a:p>
          <a:p>
            <a:pPr algn="l" rtl="0">
              <a:buNone/>
            </a:pPr>
            <a:r>
              <a:rPr lang="en-US" dirty="0"/>
              <a:t>3 You mustn’t use your mobile phone until the plane _________.  </a:t>
            </a:r>
            <a:r>
              <a:rPr lang="en-US" b="1" dirty="0"/>
              <a:t>land</a:t>
            </a:r>
          </a:p>
          <a:p>
            <a:pPr algn="l" rtl="0">
              <a:buNone/>
            </a:pPr>
            <a:r>
              <a:rPr lang="en-US" dirty="0"/>
              <a:t>4 Many people have problems sleeping if they ___________________ coffee after midday. </a:t>
            </a:r>
            <a:r>
              <a:rPr lang="en-US" b="1" dirty="0"/>
              <a:t>drink</a:t>
            </a:r>
          </a:p>
          <a:p>
            <a:pPr algn="l" rtl="0">
              <a:buNone/>
            </a:pPr>
            <a:r>
              <a:rPr lang="en-US" dirty="0"/>
              <a:t>5 I want to spend a year travelling when I _____________ </a:t>
            </a:r>
            <a:br>
              <a:rPr lang="en-US" dirty="0"/>
            </a:br>
            <a:r>
              <a:rPr lang="en-US" dirty="0"/>
              <a:t>university. </a:t>
            </a:r>
            <a:r>
              <a:rPr lang="en-US" b="1" dirty="0"/>
              <a:t>finish</a:t>
            </a:r>
            <a:endParaRPr lang="ar-SY" dirty="0"/>
          </a:p>
        </p:txBody>
      </p:sp>
      <p:sp>
        <p:nvSpPr>
          <p:cNvPr id="5" name="عنوان 1"/>
          <p:cNvSpPr>
            <a:spLocks noGrp="1"/>
          </p:cNvSpPr>
          <p:nvPr>
            <p:ph type="title"/>
          </p:nvPr>
        </p:nvSpPr>
        <p:spPr>
          <a:xfrm>
            <a:off x="457200" y="274638"/>
            <a:ext cx="8229600" cy="868362"/>
          </a:xfrm>
          <a:solidFill>
            <a:srgbClr val="00B050"/>
          </a:solidFill>
        </p:spPr>
        <p:txBody>
          <a:bodyPr>
            <a:noAutofit/>
          </a:bodyPr>
          <a:lstStyle/>
          <a:p>
            <a:pPr algn="l" rtl="0"/>
            <a:r>
              <a:rPr lang="ar-SA" sz="2800" b="1" dirty="0">
                <a:solidFill>
                  <a:schemeClr val="bg1"/>
                </a:solidFill>
              </a:rPr>
              <a:t> </a:t>
            </a:r>
            <a:r>
              <a:rPr lang="en-US" sz="2800" b="1" dirty="0">
                <a:solidFill>
                  <a:schemeClr val="bg1"/>
                </a:solidFill>
              </a:rPr>
              <a:t>What do you remember?                             P. 50</a:t>
            </a:r>
            <a:br>
              <a:rPr lang="en-US" sz="2800" b="1" dirty="0">
                <a:solidFill>
                  <a:schemeClr val="bg1"/>
                </a:solidFill>
              </a:rPr>
            </a:br>
            <a:r>
              <a:rPr lang="ar-SA" sz="2800" b="1" dirty="0">
                <a:solidFill>
                  <a:schemeClr val="bg1"/>
                </a:solidFill>
              </a:rPr>
              <a:t>  </a:t>
            </a:r>
            <a:r>
              <a:rPr lang="en-US" sz="2800" b="1" dirty="0">
                <a:solidFill>
                  <a:schemeClr val="bg1"/>
                </a:solidFill>
              </a:rPr>
              <a:t> GRAMMAR</a:t>
            </a:r>
            <a:endParaRPr lang="ar-SY" sz="2800" dirty="0">
              <a:solidFill>
                <a:schemeClr val="bg1"/>
              </a:solidFill>
            </a:endParaRPr>
          </a:p>
        </p:txBody>
      </p:sp>
      <p:sp>
        <p:nvSpPr>
          <p:cNvPr id="6" name="مربع نص 5"/>
          <p:cNvSpPr txBox="1"/>
          <p:nvPr/>
        </p:nvSpPr>
        <p:spPr>
          <a:xfrm>
            <a:off x="6934200" y="4191000"/>
            <a:ext cx="1981200" cy="492443"/>
          </a:xfrm>
          <a:prstGeom prst="rect">
            <a:avLst/>
          </a:prstGeom>
          <a:noFill/>
        </p:spPr>
        <p:txBody>
          <a:bodyPr wrap="square" rtlCol="1">
            <a:spAutoFit/>
          </a:bodyPr>
          <a:lstStyle/>
          <a:p>
            <a:pPr algn="l" rtl="0"/>
            <a:r>
              <a:rPr lang="en-US" sz="2600" b="1" i="1" dirty="0">
                <a:solidFill>
                  <a:schemeClr val="accent6">
                    <a:lumMod val="75000"/>
                  </a:schemeClr>
                </a:solidFill>
              </a:rPr>
              <a:t>have drunk/ </a:t>
            </a:r>
            <a:endParaRPr lang="ar-SY" sz="2600" b="1" i="1" dirty="0">
              <a:solidFill>
                <a:schemeClr val="accent6">
                  <a:lumMod val="75000"/>
                </a:schemeClr>
              </a:solidFill>
            </a:endParaRPr>
          </a:p>
        </p:txBody>
      </p:sp>
      <p:sp>
        <p:nvSpPr>
          <p:cNvPr id="7" name="مربع نص 6"/>
          <p:cNvSpPr txBox="1"/>
          <p:nvPr/>
        </p:nvSpPr>
        <p:spPr>
          <a:xfrm>
            <a:off x="533400" y="4495800"/>
            <a:ext cx="3810000" cy="492443"/>
          </a:xfrm>
          <a:prstGeom prst="rect">
            <a:avLst/>
          </a:prstGeom>
          <a:noFill/>
        </p:spPr>
        <p:txBody>
          <a:bodyPr wrap="square" rtlCol="1">
            <a:spAutoFit/>
          </a:bodyPr>
          <a:lstStyle/>
          <a:p>
            <a:pPr algn="l" rtl="0"/>
            <a:r>
              <a:rPr lang="en-US" sz="2600" b="1" i="1" dirty="0">
                <a:solidFill>
                  <a:schemeClr val="accent6">
                    <a:lumMod val="75000"/>
                  </a:schemeClr>
                </a:solidFill>
              </a:rPr>
              <a:t>drink/ have been drinking </a:t>
            </a:r>
            <a:endParaRPr lang="ar-SY" sz="2600" b="1" i="1" dirty="0">
              <a:solidFill>
                <a:schemeClr val="accent6">
                  <a:lumMod val="75000"/>
                </a:schemeClr>
              </a:solidFill>
            </a:endParaRPr>
          </a:p>
        </p:txBody>
      </p:sp>
      <p:sp>
        <p:nvSpPr>
          <p:cNvPr id="8" name="مربع نص 7"/>
          <p:cNvSpPr txBox="1"/>
          <p:nvPr/>
        </p:nvSpPr>
        <p:spPr>
          <a:xfrm>
            <a:off x="838200" y="3733800"/>
            <a:ext cx="1752600" cy="492443"/>
          </a:xfrm>
          <a:prstGeom prst="rect">
            <a:avLst/>
          </a:prstGeom>
          <a:noFill/>
        </p:spPr>
        <p:txBody>
          <a:bodyPr wrap="square" rtlCol="1">
            <a:spAutoFit/>
          </a:bodyPr>
          <a:lstStyle/>
          <a:p>
            <a:pPr algn="l" rtl="0"/>
            <a:r>
              <a:rPr lang="en-US" sz="2600" b="1" i="1" dirty="0">
                <a:solidFill>
                  <a:schemeClr val="accent6">
                    <a:lumMod val="75000"/>
                  </a:schemeClr>
                </a:solidFill>
              </a:rPr>
              <a:t>has landed</a:t>
            </a:r>
            <a:endParaRPr lang="ar-SY" sz="2600" b="1" i="1" dirty="0">
              <a:solidFill>
                <a:schemeClr val="accent6">
                  <a:lumMod val="75000"/>
                </a:schemeClr>
              </a:solidFill>
            </a:endParaRPr>
          </a:p>
        </p:txBody>
      </p:sp>
      <p:sp>
        <p:nvSpPr>
          <p:cNvPr id="9" name="مربع نص 8"/>
          <p:cNvSpPr txBox="1"/>
          <p:nvPr/>
        </p:nvSpPr>
        <p:spPr>
          <a:xfrm>
            <a:off x="5791200" y="3048000"/>
            <a:ext cx="3124200" cy="400110"/>
          </a:xfrm>
          <a:prstGeom prst="rect">
            <a:avLst/>
          </a:prstGeom>
          <a:noFill/>
        </p:spPr>
        <p:txBody>
          <a:bodyPr wrap="square" rtlCol="1">
            <a:spAutoFit/>
          </a:bodyPr>
          <a:lstStyle/>
          <a:p>
            <a:pPr algn="l" rtl="0"/>
            <a:r>
              <a:rPr lang="en-US" sz="2000" b="1" i="1" dirty="0">
                <a:solidFill>
                  <a:srgbClr val="0070C0"/>
                </a:solidFill>
              </a:rPr>
              <a:t>Or</a:t>
            </a:r>
            <a:r>
              <a:rPr lang="en-US" sz="2000" b="1" i="1" dirty="0">
                <a:solidFill>
                  <a:schemeClr val="accent6">
                    <a:lumMod val="75000"/>
                  </a:schemeClr>
                </a:solidFill>
              </a:rPr>
              <a:t> will have </a:t>
            </a:r>
            <a:r>
              <a:rPr lang="en-US" sz="2000" b="1" i="1" dirty="0"/>
              <a:t>already</a:t>
            </a:r>
            <a:r>
              <a:rPr lang="en-US" sz="2000" b="1" i="1" dirty="0">
                <a:solidFill>
                  <a:schemeClr val="accent6">
                    <a:lumMod val="75000"/>
                  </a:schemeClr>
                </a:solidFill>
              </a:rPr>
              <a:t> started</a:t>
            </a:r>
            <a:endParaRPr lang="ar-SY" sz="2000" b="1" i="1" dirty="0">
              <a:solidFill>
                <a:schemeClr val="accent6">
                  <a:lumMod val="75000"/>
                </a:schemeClr>
              </a:solidFill>
            </a:endParaRPr>
          </a:p>
        </p:txBody>
      </p:sp>
      <p:sp>
        <p:nvSpPr>
          <p:cNvPr id="10" name="مربع نص 9"/>
          <p:cNvSpPr txBox="1"/>
          <p:nvPr/>
        </p:nvSpPr>
        <p:spPr>
          <a:xfrm>
            <a:off x="3048000" y="2971800"/>
            <a:ext cx="1905000" cy="492443"/>
          </a:xfrm>
          <a:prstGeom prst="rect">
            <a:avLst/>
          </a:prstGeom>
          <a:noFill/>
        </p:spPr>
        <p:txBody>
          <a:bodyPr wrap="square" rtlCol="1">
            <a:spAutoFit/>
          </a:bodyPr>
          <a:lstStyle/>
          <a:p>
            <a:pPr algn="l" rtl="0"/>
            <a:r>
              <a:rPr lang="en-US" sz="2600" b="1" i="1" dirty="0">
                <a:solidFill>
                  <a:schemeClr val="accent6">
                    <a:lumMod val="75000"/>
                  </a:schemeClr>
                </a:solidFill>
              </a:rPr>
              <a:t>have started</a:t>
            </a:r>
            <a:endParaRPr lang="ar-SY" sz="2600" b="1" i="1" dirty="0">
              <a:solidFill>
                <a:schemeClr val="accent6">
                  <a:lumMod val="75000"/>
                </a:schemeClr>
              </a:solidFill>
            </a:endParaRPr>
          </a:p>
        </p:txBody>
      </p:sp>
      <p:sp>
        <p:nvSpPr>
          <p:cNvPr id="11" name="مربع نص 10"/>
          <p:cNvSpPr txBox="1"/>
          <p:nvPr/>
        </p:nvSpPr>
        <p:spPr>
          <a:xfrm>
            <a:off x="990600" y="2971800"/>
            <a:ext cx="990600" cy="492443"/>
          </a:xfrm>
          <a:prstGeom prst="rect">
            <a:avLst/>
          </a:prstGeom>
          <a:noFill/>
        </p:spPr>
        <p:txBody>
          <a:bodyPr wrap="square" rtlCol="1">
            <a:spAutoFit/>
          </a:bodyPr>
          <a:lstStyle/>
          <a:p>
            <a:pPr algn="l" rtl="0"/>
            <a:r>
              <a:rPr lang="en-US" sz="2600" b="1" i="1" dirty="0">
                <a:solidFill>
                  <a:schemeClr val="accent6">
                    <a:lumMod val="75000"/>
                  </a:schemeClr>
                </a:solidFill>
              </a:rPr>
              <a:t>will</a:t>
            </a:r>
            <a:endParaRPr lang="ar-SY" sz="2600" b="1" i="1" dirty="0">
              <a:solidFill>
                <a:schemeClr val="accent6">
                  <a:lumMod val="75000"/>
                </a:schemeClr>
              </a:solidFill>
            </a:endParaRPr>
          </a:p>
        </p:txBody>
      </p:sp>
      <p:sp>
        <p:nvSpPr>
          <p:cNvPr id="12" name="مربع نص 11"/>
          <p:cNvSpPr txBox="1"/>
          <p:nvPr/>
        </p:nvSpPr>
        <p:spPr>
          <a:xfrm>
            <a:off x="5257800" y="1905000"/>
            <a:ext cx="1752600" cy="492443"/>
          </a:xfrm>
          <a:prstGeom prst="rect">
            <a:avLst/>
          </a:prstGeom>
          <a:noFill/>
        </p:spPr>
        <p:txBody>
          <a:bodyPr wrap="square" rtlCol="1">
            <a:spAutoFit/>
          </a:bodyPr>
          <a:lstStyle/>
          <a:p>
            <a:pPr algn="l" rtl="0"/>
            <a:r>
              <a:rPr lang="en-US" sz="2600" b="1" i="1" dirty="0">
                <a:solidFill>
                  <a:schemeClr val="accent6">
                    <a:lumMod val="75000"/>
                  </a:schemeClr>
                </a:solidFill>
              </a:rPr>
              <a:t>‘</a:t>
            </a:r>
            <a:r>
              <a:rPr lang="en-US" sz="2600" b="1" i="1" dirty="0" err="1">
                <a:solidFill>
                  <a:schemeClr val="accent6">
                    <a:lumMod val="75000"/>
                  </a:schemeClr>
                </a:solidFill>
              </a:rPr>
              <a:t>ll</a:t>
            </a:r>
            <a:r>
              <a:rPr lang="en-US" sz="2600" b="1" i="1" dirty="0">
                <a:solidFill>
                  <a:schemeClr val="accent6">
                    <a:lumMod val="75000"/>
                  </a:schemeClr>
                </a:solidFill>
              </a:rPr>
              <a:t> be lying</a:t>
            </a:r>
            <a:endParaRPr lang="ar-SY" sz="2600" b="1" i="1" dirty="0">
              <a:solidFill>
                <a:schemeClr val="accent6">
                  <a:lumMod val="75000"/>
                </a:schemeClr>
              </a:solidFill>
            </a:endParaRPr>
          </a:p>
        </p:txBody>
      </p:sp>
      <p:sp>
        <p:nvSpPr>
          <p:cNvPr id="13" name="مربع نص 12"/>
          <p:cNvSpPr txBox="1"/>
          <p:nvPr/>
        </p:nvSpPr>
        <p:spPr>
          <a:xfrm>
            <a:off x="6324600" y="4876800"/>
            <a:ext cx="2438400" cy="892552"/>
          </a:xfrm>
          <a:prstGeom prst="rect">
            <a:avLst/>
          </a:prstGeom>
          <a:noFill/>
        </p:spPr>
        <p:txBody>
          <a:bodyPr wrap="square" rtlCol="1">
            <a:spAutoFit/>
          </a:bodyPr>
          <a:lstStyle/>
          <a:p>
            <a:pPr algn="l" rtl="0"/>
            <a:r>
              <a:rPr lang="en-US" sz="2600" b="1" i="1" dirty="0">
                <a:solidFill>
                  <a:schemeClr val="accent6">
                    <a:lumMod val="75000"/>
                  </a:schemeClr>
                </a:solidFill>
              </a:rPr>
              <a:t>finish/ </a:t>
            </a:r>
          </a:p>
          <a:p>
            <a:pPr algn="l" rtl="0"/>
            <a:r>
              <a:rPr lang="en-US" sz="2600" b="1" i="1" dirty="0">
                <a:solidFill>
                  <a:schemeClr val="accent6">
                    <a:lumMod val="75000"/>
                  </a:schemeClr>
                </a:solidFill>
              </a:rPr>
              <a:t>have finished</a:t>
            </a:r>
            <a:endParaRPr lang="ar-SY" sz="2600" b="1" i="1" dirty="0">
              <a:solidFill>
                <a:schemeClr val="accent6">
                  <a:lumMod val="75000"/>
                </a:schemeClr>
              </a:solidFill>
            </a:endParaRPr>
          </a:p>
        </p:txBody>
      </p:sp>
      <p:pic>
        <p:nvPicPr>
          <p:cNvPr id="2" name="صوت مسجّل">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8" cstate="print"/>
          <a:stretch>
            <a:fillRect/>
          </a:stretch>
        </p:blipFill>
        <p:spPr>
          <a:xfrm>
            <a:off x="7924800" y="369947"/>
            <a:ext cx="609600" cy="609600"/>
          </a:xfrm>
          <a:prstGeom prst="rect">
            <a:avLst/>
          </a:prstGeom>
        </p:spPr>
      </p:pic>
      <p:pic>
        <p:nvPicPr>
          <p:cNvPr id="4" name="صوت مسجّل">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8" cstate="print"/>
          <a:stretch>
            <a:fillRect/>
          </a:stretch>
        </p:blipFill>
        <p:spPr>
          <a:xfrm>
            <a:off x="7924800" y="2438400"/>
            <a:ext cx="609600" cy="609600"/>
          </a:xfrm>
          <a:prstGeom prst="rect">
            <a:avLst/>
          </a:prstGeom>
        </p:spPr>
      </p:pic>
      <p:pic>
        <p:nvPicPr>
          <p:cNvPr id="14" name="صوت مسجّل">
            <a:hlinkClick r:id="" action="ppaction://media"/>
          </p:cNvPr>
          <p:cNvPicPr>
            <a:picLocks noChangeAspect="1"/>
          </p:cNvPicPr>
          <p:nvPr>
            <a:audioFile r:link="rId6"/>
            <p:extLst>
              <p:ext uri="{DAA4B4D4-6D71-4841-9C94-3DE7FCFB9230}">
                <p14:media xmlns:p14="http://schemas.microsoft.com/office/powerpoint/2010/main" r:embed="rId5"/>
              </p:ext>
            </p:extLst>
          </p:nvPr>
        </p:nvPicPr>
        <p:blipFill>
          <a:blip r:embed="rId8" cstate="print"/>
          <a:stretch>
            <a:fillRect/>
          </a:stretch>
        </p:blipFill>
        <p:spPr>
          <a:xfrm>
            <a:off x="8003843" y="5709920"/>
            <a:ext cx="609600" cy="6096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box(in)">
                                      <p:cBhvr>
                                        <p:cTn id="7" dur="500"/>
                                        <p:tgtEl>
                                          <p:spTgt spid="12"/>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box(in)">
                                      <p:cBhvr>
                                        <p:cTn id="12" dur="500"/>
                                        <p:tgtEl>
                                          <p:spTgt spid="9"/>
                                        </p:tgtEl>
                                      </p:cBhvr>
                                    </p:animEffect>
                                  </p:childTnLst>
                                </p:cTn>
                              </p:par>
                              <p:par>
                                <p:cTn id="13" presetID="4" presetClass="entr" presetSubtype="16" fill="hold" grpId="0" nodeType="with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box(in)">
                                      <p:cBhvr>
                                        <p:cTn id="15" dur="500"/>
                                        <p:tgtEl>
                                          <p:spTgt spid="10"/>
                                        </p:tgtEl>
                                      </p:cBhvr>
                                    </p:animEffect>
                                  </p:childTnLst>
                                </p:cTn>
                              </p:par>
                              <p:par>
                                <p:cTn id="16" presetID="4" presetClass="entr" presetSubtype="16" fill="hold" grpId="0" nodeType="withEffect">
                                  <p:stCondLst>
                                    <p:cond delay="0"/>
                                  </p:stCondLst>
                                  <p:childTnLst>
                                    <p:set>
                                      <p:cBhvr>
                                        <p:cTn id="17" dur="1" fill="hold">
                                          <p:stCondLst>
                                            <p:cond delay="0"/>
                                          </p:stCondLst>
                                        </p:cTn>
                                        <p:tgtEl>
                                          <p:spTgt spid="11"/>
                                        </p:tgtEl>
                                        <p:attrNameLst>
                                          <p:attrName>style.visibility</p:attrName>
                                        </p:attrNameLst>
                                      </p:cBhvr>
                                      <p:to>
                                        <p:strVal val="visible"/>
                                      </p:to>
                                    </p:set>
                                    <p:animEffect transition="in" filter="box(in)">
                                      <p:cBhvr>
                                        <p:cTn id="18" dur="500"/>
                                        <p:tgtEl>
                                          <p:spTgt spid="11"/>
                                        </p:tgtEl>
                                      </p:cBhvr>
                                    </p:animEffect>
                                  </p:childTnLst>
                                </p:cTn>
                              </p:par>
                            </p:childTnLst>
                          </p:cTn>
                        </p:par>
                      </p:childTnLst>
                    </p:cTn>
                  </p:par>
                  <p:par>
                    <p:cTn id="19" fill="hold">
                      <p:stCondLst>
                        <p:cond delay="indefinite"/>
                      </p:stCondLst>
                      <p:childTnLst>
                        <p:par>
                          <p:cTn id="20" fill="hold">
                            <p:stCondLst>
                              <p:cond delay="0"/>
                            </p:stCondLst>
                            <p:childTnLst>
                              <p:par>
                                <p:cTn id="21" presetID="4" presetClass="entr" presetSubtype="16" fill="hold" grpId="0" nodeType="clickEffect">
                                  <p:stCondLst>
                                    <p:cond delay="0"/>
                                  </p:stCondLst>
                                  <p:childTnLst>
                                    <p:set>
                                      <p:cBhvr>
                                        <p:cTn id="22" dur="1" fill="hold">
                                          <p:stCondLst>
                                            <p:cond delay="0"/>
                                          </p:stCondLst>
                                        </p:cTn>
                                        <p:tgtEl>
                                          <p:spTgt spid="8"/>
                                        </p:tgtEl>
                                        <p:attrNameLst>
                                          <p:attrName>style.visibility</p:attrName>
                                        </p:attrNameLst>
                                      </p:cBhvr>
                                      <p:to>
                                        <p:strVal val="visible"/>
                                      </p:to>
                                    </p:set>
                                    <p:animEffect transition="in" filter="box(in)">
                                      <p:cBhvr>
                                        <p:cTn id="23" dur="500"/>
                                        <p:tgtEl>
                                          <p:spTgt spid="8"/>
                                        </p:tgtEl>
                                      </p:cBhvr>
                                    </p:animEffect>
                                  </p:childTnLst>
                                </p:cTn>
                              </p:par>
                            </p:childTnLst>
                          </p:cTn>
                        </p:par>
                      </p:childTnLst>
                    </p:cTn>
                  </p:par>
                  <p:par>
                    <p:cTn id="24" fill="hold">
                      <p:stCondLst>
                        <p:cond delay="indefinite"/>
                      </p:stCondLst>
                      <p:childTnLst>
                        <p:par>
                          <p:cTn id="25" fill="hold">
                            <p:stCondLst>
                              <p:cond delay="0"/>
                            </p:stCondLst>
                            <p:childTnLst>
                              <p:par>
                                <p:cTn id="26" presetID="4" presetClass="entr" presetSubtype="16" fill="hold" grpId="0" nodeType="clickEffect">
                                  <p:stCondLst>
                                    <p:cond delay="0"/>
                                  </p:stCondLst>
                                  <p:childTnLst>
                                    <p:set>
                                      <p:cBhvr>
                                        <p:cTn id="27" dur="1" fill="hold">
                                          <p:stCondLst>
                                            <p:cond delay="0"/>
                                          </p:stCondLst>
                                        </p:cTn>
                                        <p:tgtEl>
                                          <p:spTgt spid="6"/>
                                        </p:tgtEl>
                                        <p:attrNameLst>
                                          <p:attrName>style.visibility</p:attrName>
                                        </p:attrNameLst>
                                      </p:cBhvr>
                                      <p:to>
                                        <p:strVal val="visible"/>
                                      </p:to>
                                    </p:set>
                                    <p:animEffect transition="in" filter="box(in)">
                                      <p:cBhvr>
                                        <p:cTn id="28" dur="500"/>
                                        <p:tgtEl>
                                          <p:spTgt spid="6"/>
                                        </p:tgtEl>
                                      </p:cBhvr>
                                    </p:animEffect>
                                  </p:childTnLst>
                                </p:cTn>
                              </p:par>
                              <p:par>
                                <p:cTn id="29" presetID="4" presetClass="entr" presetSubtype="16" fill="hold" grpId="0" nodeType="withEffect">
                                  <p:stCondLst>
                                    <p:cond delay="0"/>
                                  </p:stCondLst>
                                  <p:childTnLst>
                                    <p:set>
                                      <p:cBhvr>
                                        <p:cTn id="30" dur="1" fill="hold">
                                          <p:stCondLst>
                                            <p:cond delay="0"/>
                                          </p:stCondLst>
                                        </p:cTn>
                                        <p:tgtEl>
                                          <p:spTgt spid="7"/>
                                        </p:tgtEl>
                                        <p:attrNameLst>
                                          <p:attrName>style.visibility</p:attrName>
                                        </p:attrNameLst>
                                      </p:cBhvr>
                                      <p:to>
                                        <p:strVal val="visible"/>
                                      </p:to>
                                    </p:set>
                                    <p:animEffect transition="in" filter="box(in)">
                                      <p:cBhvr>
                                        <p:cTn id="31" dur="500"/>
                                        <p:tgtEl>
                                          <p:spTgt spid="7"/>
                                        </p:tgtEl>
                                      </p:cBhvr>
                                    </p:animEffect>
                                  </p:childTnLst>
                                </p:cTn>
                              </p:par>
                            </p:childTnLst>
                          </p:cTn>
                        </p:par>
                      </p:childTnLst>
                    </p:cTn>
                  </p:par>
                  <p:par>
                    <p:cTn id="32" fill="hold">
                      <p:stCondLst>
                        <p:cond delay="indefinite"/>
                      </p:stCondLst>
                      <p:childTnLst>
                        <p:par>
                          <p:cTn id="33" fill="hold">
                            <p:stCondLst>
                              <p:cond delay="0"/>
                            </p:stCondLst>
                            <p:childTnLst>
                              <p:par>
                                <p:cTn id="34" presetID="4" presetClass="entr" presetSubtype="16" fill="hold" grpId="0" nodeType="clickEffect">
                                  <p:stCondLst>
                                    <p:cond delay="0"/>
                                  </p:stCondLst>
                                  <p:childTnLst>
                                    <p:set>
                                      <p:cBhvr>
                                        <p:cTn id="35" dur="1" fill="hold">
                                          <p:stCondLst>
                                            <p:cond delay="0"/>
                                          </p:stCondLst>
                                        </p:cTn>
                                        <p:tgtEl>
                                          <p:spTgt spid="13"/>
                                        </p:tgtEl>
                                        <p:attrNameLst>
                                          <p:attrName>style.visibility</p:attrName>
                                        </p:attrNameLst>
                                      </p:cBhvr>
                                      <p:to>
                                        <p:strVal val="visible"/>
                                      </p:to>
                                    </p:set>
                                    <p:animEffect transition="in" filter="box(in)">
                                      <p:cBhvr>
                                        <p:cTn id="36"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37" restart="whenNotActive" fill="hold" evtFilter="cancelBubble" nodeType="interactiveSeq">
                <p:stCondLst>
                  <p:cond evt="onClick" delay="0">
                    <p:tgtEl>
                      <p:spTgt spid="2"/>
                    </p:tgtEl>
                  </p:cond>
                </p:stCondLst>
                <p:endSync evt="end" delay="0">
                  <p:rtn val="all"/>
                </p:endSync>
                <p:childTnLst>
                  <p:par>
                    <p:cTn id="38" fill="hold">
                      <p:stCondLst>
                        <p:cond delay="0"/>
                      </p:stCondLst>
                      <p:childTnLst>
                        <p:par>
                          <p:cTn id="39" fill="hold">
                            <p:stCondLst>
                              <p:cond delay="0"/>
                            </p:stCondLst>
                            <p:childTnLst>
                              <p:par>
                                <p:cTn id="40" presetID="1" presetClass="mediacall" presetSubtype="0" fill="hold" nodeType="clickEffect">
                                  <p:stCondLst>
                                    <p:cond delay="0"/>
                                  </p:stCondLst>
                                  <p:childTnLst>
                                    <p:cmd type="call" cmd="playFrom(0.0)">
                                      <p:cBhvr>
                                        <p:cTn id="41" dur="25443" fill="hold"/>
                                        <p:tgtEl>
                                          <p:spTgt spid="2"/>
                                        </p:tgtEl>
                                      </p:cBhvr>
                                    </p:cmd>
                                  </p:childTnLst>
                                </p:cTn>
                              </p:par>
                            </p:childTnLst>
                          </p:cTn>
                        </p:par>
                      </p:childTnLst>
                    </p:cTn>
                  </p:par>
                </p:childTnLst>
              </p:cTn>
              <p:nextCondLst>
                <p:cond evt="onClick" delay="0">
                  <p:tgtEl>
                    <p:spTgt spid="2"/>
                  </p:tgtEl>
                </p:cond>
              </p:nextCondLst>
            </p:seq>
            <p:audio>
              <p:cMediaNode vol="80000">
                <p:cTn id="42" fill="hold" display="0">
                  <p:stCondLst>
                    <p:cond delay="indefinite"/>
                  </p:stCondLst>
                  <p:endCondLst>
                    <p:cond evt="onStopAudio" delay="0">
                      <p:tgtEl>
                        <p:sldTgt/>
                      </p:tgtEl>
                    </p:cond>
                  </p:endCondLst>
                </p:cTn>
                <p:tgtEl>
                  <p:spTgt spid="2"/>
                </p:tgtEl>
              </p:cMediaNode>
            </p:audio>
            <p:seq concurrent="1" nextAc="seek">
              <p:cTn id="43" restart="whenNotActive" fill="hold" evtFilter="cancelBubble" nodeType="interactiveSeq">
                <p:stCondLst>
                  <p:cond evt="onClick" delay="0">
                    <p:tgtEl>
                      <p:spTgt spid="4"/>
                    </p:tgtEl>
                  </p:cond>
                </p:stCondLst>
                <p:endSync evt="end" delay="0">
                  <p:rtn val="all"/>
                </p:endSync>
                <p:childTnLst>
                  <p:par>
                    <p:cTn id="44" fill="hold">
                      <p:stCondLst>
                        <p:cond delay="0"/>
                      </p:stCondLst>
                      <p:childTnLst>
                        <p:par>
                          <p:cTn id="45" fill="hold">
                            <p:stCondLst>
                              <p:cond delay="0"/>
                            </p:stCondLst>
                            <p:childTnLst>
                              <p:par>
                                <p:cTn id="46" presetID="1" presetClass="mediacall" presetSubtype="0" fill="hold" nodeType="clickEffect">
                                  <p:stCondLst>
                                    <p:cond delay="0"/>
                                  </p:stCondLst>
                                  <p:childTnLst>
                                    <p:cmd type="call" cmd="playFrom(0.0)">
                                      <p:cBhvr>
                                        <p:cTn id="47" dur="68260" fill="hold"/>
                                        <p:tgtEl>
                                          <p:spTgt spid="4"/>
                                        </p:tgtEl>
                                      </p:cBhvr>
                                    </p:cmd>
                                  </p:childTnLst>
                                </p:cTn>
                              </p:par>
                            </p:childTnLst>
                          </p:cTn>
                        </p:par>
                      </p:childTnLst>
                    </p:cTn>
                  </p:par>
                </p:childTnLst>
              </p:cTn>
              <p:nextCondLst>
                <p:cond evt="onClick" delay="0">
                  <p:tgtEl>
                    <p:spTgt spid="4"/>
                  </p:tgtEl>
                </p:cond>
              </p:nextCondLst>
            </p:seq>
            <p:audio>
              <p:cMediaNode vol="80000">
                <p:cTn id="48" fill="hold" display="0">
                  <p:stCondLst>
                    <p:cond delay="indefinite"/>
                  </p:stCondLst>
                  <p:endCondLst>
                    <p:cond evt="onStopAudio" delay="0">
                      <p:tgtEl>
                        <p:sldTgt/>
                      </p:tgtEl>
                    </p:cond>
                  </p:endCondLst>
                </p:cTn>
                <p:tgtEl>
                  <p:spTgt spid="4"/>
                </p:tgtEl>
              </p:cMediaNode>
            </p:audio>
            <p:seq concurrent="1" nextAc="seek">
              <p:cTn id="49" restart="whenNotActive" fill="hold" evtFilter="cancelBubble" nodeType="interactiveSeq">
                <p:stCondLst>
                  <p:cond evt="onClick" delay="0">
                    <p:tgtEl>
                      <p:spTgt spid="14"/>
                    </p:tgtEl>
                  </p:cond>
                </p:stCondLst>
                <p:endSync evt="end" delay="0">
                  <p:rtn val="all"/>
                </p:endSync>
                <p:childTnLst>
                  <p:par>
                    <p:cTn id="50" fill="hold">
                      <p:stCondLst>
                        <p:cond delay="0"/>
                      </p:stCondLst>
                      <p:childTnLst>
                        <p:par>
                          <p:cTn id="51" fill="hold">
                            <p:stCondLst>
                              <p:cond delay="0"/>
                            </p:stCondLst>
                            <p:childTnLst>
                              <p:par>
                                <p:cTn id="52" presetID="1" presetClass="mediacall" presetSubtype="0" fill="hold" nodeType="clickEffect">
                                  <p:stCondLst>
                                    <p:cond delay="0"/>
                                  </p:stCondLst>
                                  <p:childTnLst>
                                    <p:cmd type="call" cmd="playFrom(0.0)">
                                      <p:cBhvr>
                                        <p:cTn id="53" dur="79127" fill="hold"/>
                                        <p:tgtEl>
                                          <p:spTgt spid="14"/>
                                        </p:tgtEl>
                                      </p:cBhvr>
                                    </p:cmd>
                                  </p:childTnLst>
                                </p:cTn>
                              </p:par>
                            </p:childTnLst>
                          </p:cTn>
                        </p:par>
                      </p:childTnLst>
                    </p:cTn>
                  </p:par>
                </p:childTnLst>
              </p:cTn>
              <p:nextCondLst>
                <p:cond evt="onClick" delay="0">
                  <p:tgtEl>
                    <p:spTgt spid="14"/>
                  </p:tgtEl>
                </p:cond>
              </p:nextCondLst>
            </p:seq>
            <p:audio>
              <p:cMediaNode vol="80000">
                <p:cTn id="54" fill="hold" display="0">
                  <p:stCondLst>
                    <p:cond delay="indefinite"/>
                  </p:stCondLst>
                  <p:endCondLst>
                    <p:cond evt="onStopAudio" delay="0">
                      <p:tgtEl>
                        <p:sldTgt/>
                      </p:tgtEl>
                    </p:cond>
                  </p:endCondLst>
                </p:cTn>
                <p:tgtEl>
                  <p:spTgt spid="14"/>
                </p:tgtEl>
              </p:cMediaNode>
            </p:audio>
          </p:childTnLst>
        </p:cTn>
      </p:par>
    </p:tnLst>
    <p:bldLst>
      <p:bldP spid="6" grpId="0"/>
      <p:bldP spid="7" grpId="0"/>
      <p:bldP spid="8" grpId="0"/>
      <p:bldP spid="9" grpId="0"/>
      <p:bldP spid="10" grpId="0"/>
      <p:bldP spid="11" grpId="0"/>
      <p:bldP spid="12" grpId="0"/>
      <p:bldP spid="13"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4638"/>
            <a:ext cx="8229600" cy="1020762"/>
          </a:xfrm>
          <a:solidFill>
            <a:schemeClr val="tx2">
              <a:lumMod val="60000"/>
              <a:lumOff val="40000"/>
            </a:schemeClr>
          </a:solidFill>
        </p:spPr>
        <p:txBody>
          <a:bodyPr>
            <a:normAutofit fontScale="90000"/>
          </a:bodyPr>
          <a:lstStyle/>
          <a:p>
            <a:pPr algn="l" rtl="0"/>
            <a:r>
              <a:rPr lang="en-US" sz="3200" b="1" dirty="0">
                <a:solidFill>
                  <a:schemeClr val="bg1"/>
                </a:solidFill>
              </a:rPr>
              <a:t>What do you remember?                   P. 50</a:t>
            </a:r>
            <a:br>
              <a:rPr lang="en-US" sz="3200" b="1" dirty="0">
                <a:solidFill>
                  <a:schemeClr val="bg1"/>
                </a:solidFill>
              </a:rPr>
            </a:br>
            <a:r>
              <a:rPr lang="en-US" sz="3200" b="1" dirty="0">
                <a:solidFill>
                  <a:schemeClr val="bg1"/>
                </a:solidFill>
              </a:rPr>
              <a:t> VOCABULARY   </a:t>
            </a:r>
            <a:endParaRPr lang="ar-SY" sz="3200" dirty="0">
              <a:solidFill>
                <a:schemeClr val="bg1"/>
              </a:solidFill>
            </a:endParaRPr>
          </a:p>
        </p:txBody>
      </p:sp>
      <p:sp>
        <p:nvSpPr>
          <p:cNvPr id="3" name="عنصر نائب للمحتوى 2"/>
          <p:cNvSpPr>
            <a:spLocks noGrp="1"/>
          </p:cNvSpPr>
          <p:nvPr>
            <p:ph idx="1"/>
          </p:nvPr>
        </p:nvSpPr>
        <p:spPr>
          <a:xfrm>
            <a:off x="457200" y="1371600"/>
            <a:ext cx="8229600" cy="5257800"/>
          </a:xfrm>
        </p:spPr>
        <p:txBody>
          <a:bodyPr>
            <a:normAutofit lnSpcReduction="10000"/>
          </a:bodyPr>
          <a:lstStyle/>
          <a:p>
            <a:pPr marL="457200" indent="-457200" algn="l" rtl="0">
              <a:buAutoNum type="alphaLcPeriod"/>
            </a:pPr>
            <a:r>
              <a:rPr lang="en-US" sz="2400" dirty="0"/>
              <a:t>Word groups. Underline the word that is different. Say why. </a:t>
            </a:r>
            <a:r>
              <a:rPr lang="en-US" sz="2400" b="1" dirty="0"/>
              <a:t>(Click to check) </a:t>
            </a:r>
          </a:p>
          <a:p>
            <a:pPr marL="457200" indent="-457200" algn="l" rtl="0">
              <a:buAutoNum type="arabicPeriod"/>
            </a:pPr>
            <a:r>
              <a:rPr lang="en-US" sz="2400" dirty="0"/>
              <a:t>robber             burglar             pickpocket             kidnapper</a:t>
            </a:r>
          </a:p>
          <a:p>
            <a:pPr marL="457200" indent="-457200" algn="l" rtl="0">
              <a:buAutoNum type="arabicPeriod"/>
            </a:pPr>
            <a:endParaRPr lang="en-US" sz="2400" dirty="0"/>
          </a:p>
          <a:p>
            <a:pPr marL="457200" indent="-457200" algn="l" rtl="0">
              <a:buAutoNum type="arabicPeriod"/>
            </a:pPr>
            <a:r>
              <a:rPr lang="en-US" sz="2400" dirty="0"/>
              <a:t>fraud                smuggler         theft                        terrorism</a:t>
            </a:r>
          </a:p>
          <a:p>
            <a:pPr marL="457200" indent="-457200" algn="l" rtl="0">
              <a:buAutoNum type="arabicPeriod"/>
            </a:pPr>
            <a:endParaRPr lang="en-US" sz="2400" dirty="0"/>
          </a:p>
          <a:p>
            <a:pPr marL="457200" indent="-457200" algn="l" rtl="0">
              <a:buAutoNum type="arabicPeriod"/>
            </a:pPr>
            <a:r>
              <a:rPr lang="en-US" sz="2400" dirty="0"/>
              <a:t>evidence          judge               jury                          witness</a:t>
            </a:r>
          </a:p>
          <a:p>
            <a:pPr marL="457200" indent="-457200" algn="l" rtl="0">
              <a:buAutoNum type="arabicPeriod"/>
            </a:pPr>
            <a:endParaRPr lang="en-US" sz="2400" dirty="0"/>
          </a:p>
          <a:p>
            <a:pPr marL="457200" indent="-457200" algn="l" rtl="0">
              <a:buAutoNum type="arabicPeriod"/>
            </a:pPr>
            <a:r>
              <a:rPr lang="en-US" sz="2400" dirty="0"/>
              <a:t>chilly                 cool                 scorching                 freezing</a:t>
            </a:r>
          </a:p>
          <a:p>
            <a:pPr marL="457200" indent="-457200" algn="l" rtl="0">
              <a:buAutoNum type="arabicPeriod"/>
            </a:pPr>
            <a:endParaRPr lang="en-US" sz="2400" dirty="0"/>
          </a:p>
          <a:p>
            <a:pPr marL="457200" indent="-457200" algn="l" rtl="0">
              <a:buAutoNum type="arabicPeriod"/>
            </a:pPr>
            <a:r>
              <a:rPr lang="en-US" sz="2400" dirty="0"/>
              <a:t>hurricane         mist                 blizzard                    flood</a:t>
            </a:r>
            <a:br>
              <a:rPr lang="en-US" sz="2400" dirty="0"/>
            </a:br>
            <a:r>
              <a:rPr lang="en-US" sz="2400" dirty="0"/>
              <a:t/>
            </a:r>
            <a:br>
              <a:rPr lang="en-US" sz="2400" dirty="0"/>
            </a:br>
            <a:endParaRPr lang="ar-SY" sz="2400" dirty="0"/>
          </a:p>
        </p:txBody>
      </p:sp>
      <p:sp>
        <p:nvSpPr>
          <p:cNvPr id="4" name="مربع نص 3"/>
          <p:cNvSpPr txBox="1"/>
          <p:nvPr/>
        </p:nvSpPr>
        <p:spPr>
          <a:xfrm>
            <a:off x="914400" y="2438400"/>
            <a:ext cx="7772400" cy="461665"/>
          </a:xfrm>
          <a:prstGeom prst="rect">
            <a:avLst/>
          </a:prstGeom>
          <a:noFill/>
        </p:spPr>
        <p:txBody>
          <a:bodyPr wrap="square" rtlCol="1">
            <a:spAutoFit/>
          </a:bodyPr>
          <a:lstStyle/>
          <a:p>
            <a:pPr algn="l" rtl="0"/>
            <a:r>
              <a:rPr lang="en-US" sz="2400" b="1" i="1" dirty="0">
                <a:solidFill>
                  <a:srgbClr val="CC0099"/>
                </a:solidFill>
              </a:rPr>
              <a:t>The others are all steal</a:t>
            </a:r>
            <a:endParaRPr lang="ar-SY" sz="2400" b="1" i="1" dirty="0">
              <a:solidFill>
                <a:srgbClr val="CC0099"/>
              </a:solidFill>
            </a:endParaRPr>
          </a:p>
        </p:txBody>
      </p:sp>
      <p:sp>
        <p:nvSpPr>
          <p:cNvPr id="5" name="مربع نص 4"/>
          <p:cNvSpPr txBox="1"/>
          <p:nvPr/>
        </p:nvSpPr>
        <p:spPr>
          <a:xfrm>
            <a:off x="914400" y="3276600"/>
            <a:ext cx="7772400" cy="461665"/>
          </a:xfrm>
          <a:prstGeom prst="rect">
            <a:avLst/>
          </a:prstGeom>
          <a:noFill/>
        </p:spPr>
        <p:txBody>
          <a:bodyPr wrap="square" rtlCol="1">
            <a:spAutoFit/>
          </a:bodyPr>
          <a:lstStyle/>
          <a:p>
            <a:pPr algn="l" rtl="0"/>
            <a:r>
              <a:rPr lang="en-US" sz="2400" b="1" i="1" dirty="0">
                <a:solidFill>
                  <a:srgbClr val="CC0099"/>
                </a:solidFill>
              </a:rPr>
              <a:t>The others are crimes</a:t>
            </a:r>
            <a:endParaRPr lang="ar-SY" sz="2400" b="1" i="1" dirty="0">
              <a:solidFill>
                <a:srgbClr val="CC0099"/>
              </a:solidFill>
            </a:endParaRPr>
          </a:p>
        </p:txBody>
      </p:sp>
      <p:sp>
        <p:nvSpPr>
          <p:cNvPr id="6" name="مربع نص 5"/>
          <p:cNvSpPr txBox="1"/>
          <p:nvPr/>
        </p:nvSpPr>
        <p:spPr>
          <a:xfrm>
            <a:off x="914400" y="4038600"/>
            <a:ext cx="7772400" cy="461665"/>
          </a:xfrm>
          <a:prstGeom prst="rect">
            <a:avLst/>
          </a:prstGeom>
          <a:noFill/>
        </p:spPr>
        <p:txBody>
          <a:bodyPr wrap="square" rtlCol="1">
            <a:spAutoFit/>
          </a:bodyPr>
          <a:lstStyle/>
          <a:p>
            <a:pPr algn="l" rtl="0"/>
            <a:r>
              <a:rPr lang="en-US" sz="2400" b="1" i="1" dirty="0">
                <a:solidFill>
                  <a:srgbClr val="CC0099"/>
                </a:solidFill>
              </a:rPr>
              <a:t>The others are people</a:t>
            </a:r>
            <a:endParaRPr lang="ar-SY" sz="2400" b="1" i="1" dirty="0">
              <a:solidFill>
                <a:srgbClr val="CC0099"/>
              </a:solidFill>
            </a:endParaRPr>
          </a:p>
        </p:txBody>
      </p:sp>
      <p:sp>
        <p:nvSpPr>
          <p:cNvPr id="7" name="مربع نص 6"/>
          <p:cNvSpPr txBox="1"/>
          <p:nvPr/>
        </p:nvSpPr>
        <p:spPr>
          <a:xfrm>
            <a:off x="914400" y="4876800"/>
            <a:ext cx="7772400" cy="461665"/>
          </a:xfrm>
          <a:prstGeom prst="rect">
            <a:avLst/>
          </a:prstGeom>
          <a:noFill/>
        </p:spPr>
        <p:txBody>
          <a:bodyPr wrap="square" rtlCol="1">
            <a:spAutoFit/>
          </a:bodyPr>
          <a:lstStyle/>
          <a:p>
            <a:pPr algn="l" rtl="0"/>
            <a:r>
              <a:rPr lang="en-US" sz="2400" b="1" i="1" dirty="0">
                <a:solidFill>
                  <a:srgbClr val="CC0099"/>
                </a:solidFill>
              </a:rPr>
              <a:t>The others refer to cold weather</a:t>
            </a:r>
            <a:endParaRPr lang="ar-SY" sz="2400" b="1" i="1" dirty="0">
              <a:solidFill>
                <a:srgbClr val="CC0099"/>
              </a:solidFill>
            </a:endParaRPr>
          </a:p>
        </p:txBody>
      </p:sp>
      <p:sp>
        <p:nvSpPr>
          <p:cNvPr id="8" name="مربع نص 7"/>
          <p:cNvSpPr txBox="1"/>
          <p:nvPr/>
        </p:nvSpPr>
        <p:spPr>
          <a:xfrm>
            <a:off x="914400" y="5715000"/>
            <a:ext cx="7772400" cy="461665"/>
          </a:xfrm>
          <a:prstGeom prst="rect">
            <a:avLst/>
          </a:prstGeom>
          <a:noFill/>
        </p:spPr>
        <p:txBody>
          <a:bodyPr wrap="square" rtlCol="1">
            <a:spAutoFit/>
          </a:bodyPr>
          <a:lstStyle/>
          <a:p>
            <a:pPr algn="l" rtl="0"/>
            <a:r>
              <a:rPr lang="en-US" sz="2400" b="1" i="1" dirty="0">
                <a:solidFill>
                  <a:srgbClr val="CC0099"/>
                </a:solidFill>
              </a:rPr>
              <a:t>The others are extreme weather</a:t>
            </a:r>
            <a:endParaRPr lang="ar-SY" sz="2400" b="1" i="1" dirty="0">
              <a:solidFill>
                <a:srgbClr val="CC0099"/>
              </a:solidFill>
            </a:endParaRPr>
          </a:p>
        </p:txBody>
      </p:sp>
      <p:cxnSp>
        <p:nvCxnSpPr>
          <p:cNvPr id="10" name="رابط مستقيم 9"/>
          <p:cNvCxnSpPr/>
          <p:nvPr/>
        </p:nvCxnSpPr>
        <p:spPr>
          <a:xfrm>
            <a:off x="6705600" y="2514600"/>
            <a:ext cx="1295400" cy="1588"/>
          </a:xfrm>
          <a:prstGeom prst="line">
            <a:avLst/>
          </a:prstGeom>
          <a:ln w="38100">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11" name="رابط مستقيم 10"/>
          <p:cNvCxnSpPr/>
          <p:nvPr/>
        </p:nvCxnSpPr>
        <p:spPr>
          <a:xfrm>
            <a:off x="2743200" y="5715000"/>
            <a:ext cx="685800" cy="1588"/>
          </a:xfrm>
          <a:prstGeom prst="line">
            <a:avLst/>
          </a:prstGeom>
          <a:ln w="38100">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12" name="رابط مستقيم 11"/>
          <p:cNvCxnSpPr/>
          <p:nvPr/>
        </p:nvCxnSpPr>
        <p:spPr>
          <a:xfrm>
            <a:off x="4419600" y="4876800"/>
            <a:ext cx="1295400" cy="1588"/>
          </a:xfrm>
          <a:prstGeom prst="line">
            <a:avLst/>
          </a:prstGeom>
          <a:ln w="38100">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13" name="رابط مستقيم 12"/>
          <p:cNvCxnSpPr/>
          <p:nvPr/>
        </p:nvCxnSpPr>
        <p:spPr>
          <a:xfrm>
            <a:off x="914400" y="4114800"/>
            <a:ext cx="1295400" cy="1588"/>
          </a:xfrm>
          <a:prstGeom prst="line">
            <a:avLst/>
          </a:prstGeom>
          <a:ln w="38100">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14" name="رابط مستقيم 13"/>
          <p:cNvCxnSpPr/>
          <p:nvPr/>
        </p:nvCxnSpPr>
        <p:spPr>
          <a:xfrm>
            <a:off x="2667000" y="3276600"/>
            <a:ext cx="1295400" cy="1588"/>
          </a:xfrm>
          <a:prstGeom prst="line">
            <a:avLst/>
          </a:prstGeom>
          <a:ln w="38100">
            <a:solidFill>
              <a:srgbClr val="0070C0"/>
            </a:solidFill>
          </a:ln>
        </p:spPr>
        <p:style>
          <a:lnRef idx="1">
            <a:schemeClr val="accent1"/>
          </a:lnRef>
          <a:fillRef idx="0">
            <a:schemeClr val="accent1"/>
          </a:fillRef>
          <a:effectRef idx="0">
            <a:schemeClr val="accent1"/>
          </a:effectRef>
          <a:fontRef idx="minor">
            <a:schemeClr val="tx1"/>
          </a:fontRef>
        </p:style>
      </p:cxnSp>
      <p:pic>
        <p:nvPicPr>
          <p:cNvPr id="9" name="صوت مسجّل">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cstate="print"/>
          <a:stretch>
            <a:fillRect/>
          </a:stretch>
        </p:blipFill>
        <p:spPr>
          <a:xfrm>
            <a:off x="7848600" y="531168"/>
            <a:ext cx="609600" cy="609600"/>
          </a:xfrm>
          <a:prstGeom prst="rect">
            <a:avLst/>
          </a:prstGeom>
        </p:spPr>
      </p:pic>
      <p:pic>
        <p:nvPicPr>
          <p:cNvPr id="16" name="صوت مسجّل">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6" cstate="print"/>
          <a:stretch>
            <a:fillRect/>
          </a:stretch>
        </p:blipFill>
        <p:spPr>
          <a:xfrm>
            <a:off x="7968018" y="5715000"/>
            <a:ext cx="609600" cy="6096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ox(in)">
                                      <p:cBhvr>
                                        <p:cTn id="7" dur="500"/>
                                        <p:tgtEl>
                                          <p:spTgt spid="4"/>
                                        </p:tgtEl>
                                      </p:cBhvr>
                                    </p:animEffect>
                                  </p:childTnLst>
                                </p:cTn>
                              </p:par>
                              <p:par>
                                <p:cTn id="8" presetID="4" presetClass="entr" presetSubtype="16" fill="hold" nodeType="withEffect">
                                  <p:stCondLst>
                                    <p:cond delay="0"/>
                                  </p:stCondLst>
                                  <p:childTnLst>
                                    <p:set>
                                      <p:cBhvr>
                                        <p:cTn id="9" dur="1" fill="hold">
                                          <p:stCondLst>
                                            <p:cond delay="0"/>
                                          </p:stCondLst>
                                        </p:cTn>
                                        <p:tgtEl>
                                          <p:spTgt spid="10"/>
                                        </p:tgtEl>
                                        <p:attrNameLst>
                                          <p:attrName>style.visibility</p:attrName>
                                        </p:attrNameLst>
                                      </p:cBhvr>
                                      <p:to>
                                        <p:strVal val="visible"/>
                                      </p:to>
                                    </p:set>
                                    <p:animEffect transition="in" filter="box(in)">
                                      <p:cBhvr>
                                        <p:cTn id="10" dur="500"/>
                                        <p:tgtEl>
                                          <p:spTgt spid="10"/>
                                        </p:tgtEl>
                                      </p:cBhvr>
                                    </p:animEffect>
                                  </p:childTnLst>
                                </p:cTn>
                              </p:par>
                            </p:childTnLst>
                          </p:cTn>
                        </p:par>
                      </p:childTnLst>
                    </p:cTn>
                  </p:par>
                  <p:par>
                    <p:cTn id="11" fill="hold">
                      <p:stCondLst>
                        <p:cond delay="indefinite"/>
                      </p:stCondLst>
                      <p:childTnLst>
                        <p:par>
                          <p:cTn id="12" fill="hold">
                            <p:stCondLst>
                              <p:cond delay="0"/>
                            </p:stCondLst>
                            <p:childTnLst>
                              <p:par>
                                <p:cTn id="13" presetID="4" presetClass="entr" presetSubtype="16" fill="hold" nodeType="clickEffect">
                                  <p:stCondLst>
                                    <p:cond delay="0"/>
                                  </p:stCondLst>
                                  <p:childTnLst>
                                    <p:set>
                                      <p:cBhvr>
                                        <p:cTn id="14" dur="1" fill="hold">
                                          <p:stCondLst>
                                            <p:cond delay="0"/>
                                          </p:stCondLst>
                                        </p:cTn>
                                        <p:tgtEl>
                                          <p:spTgt spid="14"/>
                                        </p:tgtEl>
                                        <p:attrNameLst>
                                          <p:attrName>style.visibility</p:attrName>
                                        </p:attrNameLst>
                                      </p:cBhvr>
                                      <p:to>
                                        <p:strVal val="visible"/>
                                      </p:to>
                                    </p:set>
                                    <p:animEffect transition="in" filter="box(in)">
                                      <p:cBhvr>
                                        <p:cTn id="15" dur="500"/>
                                        <p:tgtEl>
                                          <p:spTgt spid="14"/>
                                        </p:tgtEl>
                                      </p:cBhvr>
                                    </p:animEffect>
                                  </p:childTnLst>
                                </p:cTn>
                              </p:par>
                              <p:par>
                                <p:cTn id="16" presetID="4" presetClass="entr" presetSubtype="16" fill="hold" grpId="0" nodeType="withEffect">
                                  <p:stCondLst>
                                    <p:cond delay="0"/>
                                  </p:stCondLst>
                                  <p:childTnLst>
                                    <p:set>
                                      <p:cBhvr>
                                        <p:cTn id="17" dur="1" fill="hold">
                                          <p:stCondLst>
                                            <p:cond delay="0"/>
                                          </p:stCondLst>
                                        </p:cTn>
                                        <p:tgtEl>
                                          <p:spTgt spid="5"/>
                                        </p:tgtEl>
                                        <p:attrNameLst>
                                          <p:attrName>style.visibility</p:attrName>
                                        </p:attrNameLst>
                                      </p:cBhvr>
                                      <p:to>
                                        <p:strVal val="visible"/>
                                      </p:to>
                                    </p:set>
                                    <p:animEffect transition="in" filter="box(in)">
                                      <p:cBhvr>
                                        <p:cTn id="18" dur="500"/>
                                        <p:tgtEl>
                                          <p:spTgt spid="5"/>
                                        </p:tgtEl>
                                      </p:cBhvr>
                                    </p:animEffect>
                                  </p:childTnLst>
                                </p:cTn>
                              </p:par>
                            </p:childTnLst>
                          </p:cTn>
                        </p:par>
                      </p:childTnLst>
                    </p:cTn>
                  </p:par>
                  <p:par>
                    <p:cTn id="19" fill="hold">
                      <p:stCondLst>
                        <p:cond delay="indefinite"/>
                      </p:stCondLst>
                      <p:childTnLst>
                        <p:par>
                          <p:cTn id="20" fill="hold">
                            <p:stCondLst>
                              <p:cond delay="0"/>
                            </p:stCondLst>
                            <p:childTnLst>
                              <p:par>
                                <p:cTn id="21" presetID="4" presetClass="entr" presetSubtype="16" fill="hold" nodeType="clickEffect">
                                  <p:stCondLst>
                                    <p:cond delay="0"/>
                                  </p:stCondLst>
                                  <p:childTnLst>
                                    <p:set>
                                      <p:cBhvr>
                                        <p:cTn id="22" dur="1" fill="hold">
                                          <p:stCondLst>
                                            <p:cond delay="0"/>
                                          </p:stCondLst>
                                        </p:cTn>
                                        <p:tgtEl>
                                          <p:spTgt spid="13"/>
                                        </p:tgtEl>
                                        <p:attrNameLst>
                                          <p:attrName>style.visibility</p:attrName>
                                        </p:attrNameLst>
                                      </p:cBhvr>
                                      <p:to>
                                        <p:strVal val="visible"/>
                                      </p:to>
                                    </p:set>
                                    <p:animEffect transition="in" filter="box(in)">
                                      <p:cBhvr>
                                        <p:cTn id="23" dur="500"/>
                                        <p:tgtEl>
                                          <p:spTgt spid="13"/>
                                        </p:tgtEl>
                                      </p:cBhvr>
                                    </p:animEffect>
                                  </p:childTnLst>
                                </p:cTn>
                              </p:par>
                              <p:par>
                                <p:cTn id="24" presetID="4" presetClass="entr" presetSubtype="16" fill="hold" grpId="0" nodeType="withEffect">
                                  <p:stCondLst>
                                    <p:cond delay="0"/>
                                  </p:stCondLst>
                                  <p:childTnLst>
                                    <p:set>
                                      <p:cBhvr>
                                        <p:cTn id="25" dur="1" fill="hold">
                                          <p:stCondLst>
                                            <p:cond delay="0"/>
                                          </p:stCondLst>
                                        </p:cTn>
                                        <p:tgtEl>
                                          <p:spTgt spid="6"/>
                                        </p:tgtEl>
                                        <p:attrNameLst>
                                          <p:attrName>style.visibility</p:attrName>
                                        </p:attrNameLst>
                                      </p:cBhvr>
                                      <p:to>
                                        <p:strVal val="visible"/>
                                      </p:to>
                                    </p:set>
                                    <p:animEffect transition="in" filter="box(in)">
                                      <p:cBhvr>
                                        <p:cTn id="26" dur="500"/>
                                        <p:tgtEl>
                                          <p:spTgt spid="6"/>
                                        </p:tgtEl>
                                      </p:cBhvr>
                                    </p:animEffect>
                                  </p:childTnLst>
                                </p:cTn>
                              </p:par>
                            </p:childTnLst>
                          </p:cTn>
                        </p:par>
                      </p:childTnLst>
                    </p:cTn>
                  </p:par>
                  <p:par>
                    <p:cTn id="27" fill="hold">
                      <p:stCondLst>
                        <p:cond delay="indefinite"/>
                      </p:stCondLst>
                      <p:childTnLst>
                        <p:par>
                          <p:cTn id="28" fill="hold">
                            <p:stCondLst>
                              <p:cond delay="0"/>
                            </p:stCondLst>
                            <p:childTnLst>
                              <p:par>
                                <p:cTn id="29" presetID="4" presetClass="entr" presetSubtype="16" fill="hold" nodeType="clickEffect">
                                  <p:stCondLst>
                                    <p:cond delay="0"/>
                                  </p:stCondLst>
                                  <p:childTnLst>
                                    <p:set>
                                      <p:cBhvr>
                                        <p:cTn id="30" dur="1" fill="hold">
                                          <p:stCondLst>
                                            <p:cond delay="0"/>
                                          </p:stCondLst>
                                        </p:cTn>
                                        <p:tgtEl>
                                          <p:spTgt spid="12"/>
                                        </p:tgtEl>
                                        <p:attrNameLst>
                                          <p:attrName>style.visibility</p:attrName>
                                        </p:attrNameLst>
                                      </p:cBhvr>
                                      <p:to>
                                        <p:strVal val="visible"/>
                                      </p:to>
                                    </p:set>
                                    <p:animEffect transition="in" filter="box(in)">
                                      <p:cBhvr>
                                        <p:cTn id="31" dur="500"/>
                                        <p:tgtEl>
                                          <p:spTgt spid="12"/>
                                        </p:tgtEl>
                                      </p:cBhvr>
                                    </p:animEffect>
                                  </p:childTnLst>
                                </p:cTn>
                              </p:par>
                              <p:par>
                                <p:cTn id="32" presetID="4" presetClass="entr" presetSubtype="16" fill="hold" grpId="0" nodeType="withEffect">
                                  <p:stCondLst>
                                    <p:cond delay="0"/>
                                  </p:stCondLst>
                                  <p:childTnLst>
                                    <p:set>
                                      <p:cBhvr>
                                        <p:cTn id="33" dur="1" fill="hold">
                                          <p:stCondLst>
                                            <p:cond delay="0"/>
                                          </p:stCondLst>
                                        </p:cTn>
                                        <p:tgtEl>
                                          <p:spTgt spid="7"/>
                                        </p:tgtEl>
                                        <p:attrNameLst>
                                          <p:attrName>style.visibility</p:attrName>
                                        </p:attrNameLst>
                                      </p:cBhvr>
                                      <p:to>
                                        <p:strVal val="visible"/>
                                      </p:to>
                                    </p:set>
                                    <p:animEffect transition="in" filter="box(in)">
                                      <p:cBhvr>
                                        <p:cTn id="34" dur="500"/>
                                        <p:tgtEl>
                                          <p:spTgt spid="7"/>
                                        </p:tgtEl>
                                      </p:cBhvr>
                                    </p:animEffect>
                                  </p:childTnLst>
                                </p:cTn>
                              </p:par>
                            </p:childTnLst>
                          </p:cTn>
                        </p:par>
                      </p:childTnLst>
                    </p:cTn>
                  </p:par>
                  <p:par>
                    <p:cTn id="35" fill="hold">
                      <p:stCondLst>
                        <p:cond delay="indefinite"/>
                      </p:stCondLst>
                      <p:childTnLst>
                        <p:par>
                          <p:cTn id="36" fill="hold">
                            <p:stCondLst>
                              <p:cond delay="0"/>
                            </p:stCondLst>
                            <p:childTnLst>
                              <p:par>
                                <p:cTn id="37" presetID="4" presetClass="entr" presetSubtype="16" fill="hold" nodeType="clickEffect">
                                  <p:stCondLst>
                                    <p:cond delay="0"/>
                                  </p:stCondLst>
                                  <p:childTnLst>
                                    <p:set>
                                      <p:cBhvr>
                                        <p:cTn id="38" dur="1" fill="hold">
                                          <p:stCondLst>
                                            <p:cond delay="0"/>
                                          </p:stCondLst>
                                        </p:cTn>
                                        <p:tgtEl>
                                          <p:spTgt spid="11"/>
                                        </p:tgtEl>
                                        <p:attrNameLst>
                                          <p:attrName>style.visibility</p:attrName>
                                        </p:attrNameLst>
                                      </p:cBhvr>
                                      <p:to>
                                        <p:strVal val="visible"/>
                                      </p:to>
                                    </p:set>
                                    <p:animEffect transition="in" filter="box(in)">
                                      <p:cBhvr>
                                        <p:cTn id="39" dur="500"/>
                                        <p:tgtEl>
                                          <p:spTgt spid="11"/>
                                        </p:tgtEl>
                                      </p:cBhvr>
                                    </p:animEffect>
                                  </p:childTnLst>
                                </p:cTn>
                              </p:par>
                              <p:par>
                                <p:cTn id="40" presetID="4" presetClass="entr" presetSubtype="16" fill="hold" grpId="0" nodeType="withEffect">
                                  <p:stCondLst>
                                    <p:cond delay="0"/>
                                  </p:stCondLst>
                                  <p:childTnLst>
                                    <p:set>
                                      <p:cBhvr>
                                        <p:cTn id="41" dur="1" fill="hold">
                                          <p:stCondLst>
                                            <p:cond delay="0"/>
                                          </p:stCondLst>
                                        </p:cTn>
                                        <p:tgtEl>
                                          <p:spTgt spid="8"/>
                                        </p:tgtEl>
                                        <p:attrNameLst>
                                          <p:attrName>style.visibility</p:attrName>
                                        </p:attrNameLst>
                                      </p:cBhvr>
                                      <p:to>
                                        <p:strVal val="visible"/>
                                      </p:to>
                                    </p:set>
                                    <p:animEffect transition="in" filter="box(in)">
                                      <p:cBhvr>
                                        <p:cTn id="42"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43" restart="whenNotActive" fill="hold" evtFilter="cancelBubble" nodeType="interactiveSeq">
                <p:stCondLst>
                  <p:cond evt="onClick" delay="0">
                    <p:tgtEl>
                      <p:spTgt spid="9"/>
                    </p:tgtEl>
                  </p:cond>
                </p:stCondLst>
                <p:endSync evt="end" delay="0">
                  <p:rtn val="all"/>
                </p:endSync>
                <p:childTnLst>
                  <p:par>
                    <p:cTn id="44" fill="hold">
                      <p:stCondLst>
                        <p:cond delay="0"/>
                      </p:stCondLst>
                      <p:childTnLst>
                        <p:par>
                          <p:cTn id="45" fill="hold">
                            <p:stCondLst>
                              <p:cond delay="0"/>
                            </p:stCondLst>
                            <p:childTnLst>
                              <p:par>
                                <p:cTn id="46" presetID="1" presetClass="mediacall" presetSubtype="0" fill="hold" nodeType="clickEffect">
                                  <p:stCondLst>
                                    <p:cond delay="0"/>
                                  </p:stCondLst>
                                  <p:childTnLst>
                                    <p:cmd type="call" cmd="playFrom(0.0)">
                                      <p:cBhvr>
                                        <p:cTn id="47" dur="23237" fill="hold"/>
                                        <p:tgtEl>
                                          <p:spTgt spid="9"/>
                                        </p:tgtEl>
                                      </p:cBhvr>
                                    </p:cmd>
                                  </p:childTnLst>
                                </p:cTn>
                              </p:par>
                            </p:childTnLst>
                          </p:cTn>
                        </p:par>
                      </p:childTnLst>
                    </p:cTn>
                  </p:par>
                </p:childTnLst>
              </p:cTn>
              <p:nextCondLst>
                <p:cond evt="onClick" delay="0">
                  <p:tgtEl>
                    <p:spTgt spid="9"/>
                  </p:tgtEl>
                </p:cond>
              </p:nextCondLst>
            </p:seq>
            <p:audio>
              <p:cMediaNode vol="80000">
                <p:cTn id="48" fill="hold" display="0">
                  <p:stCondLst>
                    <p:cond delay="indefinite"/>
                  </p:stCondLst>
                  <p:endCondLst>
                    <p:cond evt="onStopAudio" delay="0">
                      <p:tgtEl>
                        <p:sldTgt/>
                      </p:tgtEl>
                    </p:cond>
                  </p:endCondLst>
                </p:cTn>
                <p:tgtEl>
                  <p:spTgt spid="9"/>
                </p:tgtEl>
              </p:cMediaNode>
            </p:audio>
            <p:seq concurrent="1" nextAc="seek">
              <p:cTn id="49" restart="whenNotActive" fill="hold" evtFilter="cancelBubble" nodeType="interactiveSeq">
                <p:stCondLst>
                  <p:cond evt="onClick" delay="0">
                    <p:tgtEl>
                      <p:spTgt spid="16"/>
                    </p:tgtEl>
                  </p:cond>
                </p:stCondLst>
                <p:endSync evt="end" delay="0">
                  <p:rtn val="all"/>
                </p:endSync>
                <p:childTnLst>
                  <p:par>
                    <p:cTn id="50" fill="hold">
                      <p:stCondLst>
                        <p:cond delay="0"/>
                      </p:stCondLst>
                      <p:childTnLst>
                        <p:par>
                          <p:cTn id="51" fill="hold">
                            <p:stCondLst>
                              <p:cond delay="0"/>
                            </p:stCondLst>
                            <p:childTnLst>
                              <p:par>
                                <p:cTn id="52" presetID="1" presetClass="mediacall" presetSubtype="0" fill="hold" nodeType="clickEffect">
                                  <p:stCondLst>
                                    <p:cond delay="0"/>
                                  </p:stCondLst>
                                  <p:childTnLst>
                                    <p:cmd type="call" cmd="playFrom(0.0)">
                                      <p:cBhvr>
                                        <p:cTn id="53" dur="87603" fill="hold"/>
                                        <p:tgtEl>
                                          <p:spTgt spid="16"/>
                                        </p:tgtEl>
                                      </p:cBhvr>
                                    </p:cmd>
                                  </p:childTnLst>
                                </p:cTn>
                              </p:par>
                            </p:childTnLst>
                          </p:cTn>
                        </p:par>
                      </p:childTnLst>
                    </p:cTn>
                  </p:par>
                </p:childTnLst>
              </p:cTn>
              <p:nextCondLst>
                <p:cond evt="onClick" delay="0">
                  <p:tgtEl>
                    <p:spTgt spid="16"/>
                  </p:tgtEl>
                </p:cond>
              </p:nextCondLst>
            </p:seq>
            <p:audio>
              <p:cMediaNode vol="80000">
                <p:cTn id="54" fill="hold" display="0">
                  <p:stCondLst>
                    <p:cond delay="indefinite"/>
                  </p:stCondLst>
                  <p:endCondLst>
                    <p:cond evt="onStopAudio" delay="0">
                      <p:tgtEl>
                        <p:sldTgt/>
                      </p:tgtEl>
                    </p:cond>
                  </p:endCondLst>
                </p:cTn>
                <p:tgtEl>
                  <p:spTgt spid="16"/>
                </p:tgtEl>
              </p:cMediaNode>
            </p:audio>
          </p:childTnLst>
        </p:cTn>
      </p:par>
    </p:tnLst>
    <p:bldLst>
      <p:bldP spid="4" grpId="0"/>
      <p:bldP spid="5" grpId="0"/>
      <p:bldP spid="6" grpId="0"/>
      <p:bldP spid="7" grpId="0"/>
      <p:bldP spid="8"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228600" y="1143000"/>
            <a:ext cx="8763000" cy="5410200"/>
          </a:xfrm>
        </p:spPr>
        <p:txBody>
          <a:bodyPr>
            <a:normAutofit fontScale="70000" lnSpcReduction="20000"/>
          </a:bodyPr>
          <a:lstStyle/>
          <a:p>
            <a:pPr algn="l" rtl="0">
              <a:buNone/>
            </a:pPr>
            <a:r>
              <a:rPr lang="en-US" b="1" dirty="0"/>
              <a:t>b. Complete the sentences with a verb in the past simple. </a:t>
            </a:r>
          </a:p>
          <a:p>
            <a:pPr algn="l" rtl="0">
              <a:buNone/>
            </a:pPr>
            <a:r>
              <a:rPr lang="en-US" b="1" dirty="0"/>
              <a:t>    (Click to check) </a:t>
            </a:r>
          </a:p>
          <a:p>
            <a:pPr algn="l" rtl="0">
              <a:buNone/>
            </a:pPr>
            <a:r>
              <a:rPr lang="en-US" dirty="0"/>
              <a:t>1 They </a:t>
            </a:r>
            <a:r>
              <a:rPr lang="en-US" b="1" dirty="0"/>
              <a:t>c_________ </a:t>
            </a:r>
            <a:r>
              <a:rPr lang="en-US" dirty="0"/>
              <a:t>a terrible crime.</a:t>
            </a:r>
          </a:p>
          <a:p>
            <a:pPr algn="l" rtl="0">
              <a:buNone/>
            </a:pPr>
            <a:r>
              <a:rPr lang="en-US" dirty="0"/>
              <a:t>2 The police </a:t>
            </a:r>
            <a:r>
              <a:rPr lang="en-US" b="1" dirty="0"/>
              <a:t>c_______</a:t>
            </a:r>
            <a:r>
              <a:rPr lang="en-US" dirty="0"/>
              <a:t> the burglar at the scene of the crime.</a:t>
            </a:r>
          </a:p>
          <a:p>
            <a:pPr algn="l" rtl="0">
              <a:buNone/>
            </a:pPr>
            <a:r>
              <a:rPr lang="en-US" dirty="0"/>
              <a:t>3 The judge </a:t>
            </a:r>
            <a:r>
              <a:rPr lang="en-US" b="1" dirty="0"/>
              <a:t>s________ </a:t>
            </a:r>
            <a:r>
              <a:rPr lang="en-US" dirty="0"/>
              <a:t>him to five years in jail.</a:t>
            </a:r>
          </a:p>
          <a:p>
            <a:pPr algn="l" rtl="0">
              <a:buNone/>
            </a:pPr>
            <a:r>
              <a:rPr lang="en-US" dirty="0"/>
              <a:t>4 They </a:t>
            </a:r>
            <a:r>
              <a:rPr lang="en-US" b="1" dirty="0"/>
              <a:t>k________</a:t>
            </a:r>
            <a:r>
              <a:rPr lang="en-US" dirty="0"/>
              <a:t> the politician’s son and asked for a million dollars ransom.</a:t>
            </a:r>
          </a:p>
          <a:p>
            <a:pPr algn="l" rtl="0">
              <a:buNone/>
            </a:pPr>
            <a:r>
              <a:rPr lang="en-US" dirty="0"/>
              <a:t>5 Jack the Ripper </a:t>
            </a:r>
            <a:r>
              <a:rPr lang="en-US" b="1" dirty="0"/>
              <a:t>m________</a:t>
            </a:r>
            <a:r>
              <a:rPr lang="en-US" dirty="0"/>
              <a:t> seven women in London in the 19th century.</a:t>
            </a:r>
          </a:p>
          <a:p>
            <a:pPr algn="l" rtl="0">
              <a:buNone/>
            </a:pPr>
            <a:r>
              <a:rPr lang="en-US" dirty="0"/>
              <a:t>6 The wind </a:t>
            </a:r>
            <a:r>
              <a:rPr lang="en-US" b="1" dirty="0"/>
              <a:t>b___ </a:t>
            </a:r>
            <a:r>
              <a:rPr lang="en-US" dirty="0"/>
              <a:t> so hard that two trees fell down.</a:t>
            </a:r>
          </a:p>
          <a:p>
            <a:pPr algn="l" rtl="0">
              <a:buNone/>
            </a:pPr>
            <a:r>
              <a:rPr lang="en-US" dirty="0"/>
              <a:t>7 I </a:t>
            </a:r>
            <a:r>
              <a:rPr lang="en-US" b="1" dirty="0" err="1"/>
              <a:t>sw</a:t>
            </a:r>
            <a:r>
              <a:rPr lang="en-US" b="1" dirty="0"/>
              <a:t>_____</a:t>
            </a:r>
            <a:r>
              <a:rPr lang="en-US" dirty="0"/>
              <a:t>  so much when I was at the gym that my T-shirt was soaking wet.</a:t>
            </a:r>
          </a:p>
          <a:p>
            <a:pPr algn="l" rtl="0">
              <a:buNone/>
            </a:pPr>
            <a:r>
              <a:rPr lang="en-US" dirty="0"/>
              <a:t>8 It </a:t>
            </a:r>
            <a:r>
              <a:rPr lang="en-US" b="1" dirty="0"/>
              <a:t>p_____ </a:t>
            </a:r>
            <a:r>
              <a:rPr lang="en-US" dirty="0"/>
              <a:t>with rain last night and we got soaked coming home.</a:t>
            </a:r>
          </a:p>
          <a:p>
            <a:pPr algn="l" rtl="0">
              <a:buNone/>
            </a:pPr>
            <a:r>
              <a:rPr lang="en-US" dirty="0"/>
              <a:t>9 We had six </a:t>
            </a:r>
            <a:r>
              <a:rPr lang="en-US" dirty="0" err="1"/>
              <a:t>centimetres</a:t>
            </a:r>
            <a:r>
              <a:rPr lang="en-US" dirty="0"/>
              <a:t> of snow when I woke up but it </a:t>
            </a:r>
            <a:r>
              <a:rPr lang="en-US" b="1" dirty="0"/>
              <a:t>m ____  </a:t>
            </a:r>
            <a:r>
              <a:rPr lang="en-US" dirty="0"/>
              <a:t>during </a:t>
            </a:r>
            <a:br>
              <a:rPr lang="en-US" dirty="0"/>
            </a:br>
            <a:r>
              <a:rPr lang="en-US" dirty="0"/>
              <a:t>the morning.</a:t>
            </a:r>
          </a:p>
          <a:p>
            <a:pPr algn="l" rtl="0">
              <a:buNone/>
            </a:pPr>
            <a:r>
              <a:rPr lang="en-US" dirty="0"/>
              <a:t>10 We </a:t>
            </a:r>
            <a:r>
              <a:rPr lang="en-US" b="1" dirty="0"/>
              <a:t>t____ </a:t>
            </a:r>
            <a:r>
              <a:rPr lang="en-US" dirty="0"/>
              <a:t>advantage of the good weather and spent the day at the beach.</a:t>
            </a:r>
            <a:endParaRPr lang="ar-SY" dirty="0"/>
          </a:p>
        </p:txBody>
      </p:sp>
      <p:sp>
        <p:nvSpPr>
          <p:cNvPr id="5" name="عنوان 1"/>
          <p:cNvSpPr>
            <a:spLocks noGrp="1"/>
          </p:cNvSpPr>
          <p:nvPr>
            <p:ph type="title"/>
          </p:nvPr>
        </p:nvSpPr>
        <p:spPr>
          <a:xfrm>
            <a:off x="457200" y="274638"/>
            <a:ext cx="8229600" cy="792162"/>
          </a:xfrm>
          <a:solidFill>
            <a:schemeClr val="tx2">
              <a:lumMod val="60000"/>
              <a:lumOff val="40000"/>
            </a:schemeClr>
          </a:solidFill>
        </p:spPr>
        <p:txBody>
          <a:bodyPr>
            <a:noAutofit/>
          </a:bodyPr>
          <a:lstStyle/>
          <a:p>
            <a:pPr algn="l" rtl="0"/>
            <a:r>
              <a:rPr lang="en-US" sz="2800" b="1" dirty="0">
                <a:solidFill>
                  <a:schemeClr val="bg1"/>
                </a:solidFill>
              </a:rPr>
              <a:t>What do you remember?                   P. 50</a:t>
            </a:r>
            <a:br>
              <a:rPr lang="en-US" sz="2800" b="1" dirty="0">
                <a:solidFill>
                  <a:schemeClr val="bg1"/>
                </a:solidFill>
              </a:rPr>
            </a:br>
            <a:r>
              <a:rPr lang="en-US" sz="2800" b="1" dirty="0">
                <a:solidFill>
                  <a:schemeClr val="bg1"/>
                </a:solidFill>
              </a:rPr>
              <a:t> VOCABULARY   </a:t>
            </a:r>
            <a:endParaRPr lang="ar-SY" sz="2800" dirty="0">
              <a:solidFill>
                <a:schemeClr val="bg1"/>
              </a:solidFill>
            </a:endParaRPr>
          </a:p>
        </p:txBody>
      </p:sp>
      <p:sp>
        <p:nvSpPr>
          <p:cNvPr id="6" name="مربع نص 5"/>
          <p:cNvSpPr txBox="1"/>
          <p:nvPr/>
        </p:nvSpPr>
        <p:spPr>
          <a:xfrm>
            <a:off x="1066800" y="5562600"/>
            <a:ext cx="685800" cy="400110"/>
          </a:xfrm>
          <a:prstGeom prst="rect">
            <a:avLst/>
          </a:prstGeom>
          <a:solidFill>
            <a:schemeClr val="bg1"/>
          </a:solidFill>
        </p:spPr>
        <p:txBody>
          <a:bodyPr wrap="square" rtlCol="1">
            <a:spAutoFit/>
          </a:bodyPr>
          <a:lstStyle/>
          <a:p>
            <a:pPr algn="l" rtl="0"/>
            <a:r>
              <a:rPr lang="en-US" sz="2000" b="1" i="1" dirty="0">
                <a:solidFill>
                  <a:srgbClr val="CC0099"/>
                </a:solidFill>
              </a:rPr>
              <a:t>took</a:t>
            </a:r>
            <a:endParaRPr lang="ar-SY" sz="2000" b="1" i="1" dirty="0">
              <a:solidFill>
                <a:srgbClr val="CC0099"/>
              </a:solidFill>
            </a:endParaRPr>
          </a:p>
        </p:txBody>
      </p:sp>
      <p:sp>
        <p:nvSpPr>
          <p:cNvPr id="7" name="مربع نص 6"/>
          <p:cNvSpPr txBox="1"/>
          <p:nvPr/>
        </p:nvSpPr>
        <p:spPr>
          <a:xfrm>
            <a:off x="1524000" y="3733800"/>
            <a:ext cx="762000" cy="400110"/>
          </a:xfrm>
          <a:prstGeom prst="rect">
            <a:avLst/>
          </a:prstGeom>
          <a:solidFill>
            <a:schemeClr val="bg1"/>
          </a:solidFill>
        </p:spPr>
        <p:txBody>
          <a:bodyPr wrap="square" rtlCol="1">
            <a:spAutoFit/>
          </a:bodyPr>
          <a:lstStyle/>
          <a:p>
            <a:pPr algn="l" rtl="0"/>
            <a:r>
              <a:rPr lang="en-US" sz="2000" b="1" i="1" dirty="0">
                <a:solidFill>
                  <a:srgbClr val="CC0099"/>
                </a:solidFill>
              </a:rPr>
              <a:t>blew</a:t>
            </a:r>
            <a:endParaRPr lang="ar-SY" sz="2000" b="1" i="1" dirty="0">
              <a:solidFill>
                <a:srgbClr val="CC0099"/>
              </a:solidFill>
            </a:endParaRPr>
          </a:p>
        </p:txBody>
      </p:sp>
      <p:sp>
        <p:nvSpPr>
          <p:cNvPr id="8" name="مربع نص 7"/>
          <p:cNvSpPr txBox="1"/>
          <p:nvPr/>
        </p:nvSpPr>
        <p:spPr>
          <a:xfrm>
            <a:off x="2286000" y="3352800"/>
            <a:ext cx="1371600" cy="400110"/>
          </a:xfrm>
          <a:prstGeom prst="rect">
            <a:avLst/>
          </a:prstGeom>
          <a:solidFill>
            <a:schemeClr val="bg1"/>
          </a:solidFill>
        </p:spPr>
        <p:txBody>
          <a:bodyPr wrap="square" rtlCol="1">
            <a:spAutoFit/>
          </a:bodyPr>
          <a:lstStyle/>
          <a:p>
            <a:pPr algn="l" rtl="0"/>
            <a:r>
              <a:rPr lang="en-US" sz="2000" b="1" i="1" dirty="0">
                <a:solidFill>
                  <a:srgbClr val="CC0099"/>
                </a:solidFill>
              </a:rPr>
              <a:t>murdered</a:t>
            </a:r>
            <a:endParaRPr lang="ar-SY" sz="2000" b="1" i="1" dirty="0">
              <a:solidFill>
                <a:srgbClr val="CC0099"/>
              </a:solidFill>
            </a:endParaRPr>
          </a:p>
        </p:txBody>
      </p:sp>
      <p:sp>
        <p:nvSpPr>
          <p:cNvPr id="9" name="مربع نص 8"/>
          <p:cNvSpPr txBox="1"/>
          <p:nvPr/>
        </p:nvSpPr>
        <p:spPr>
          <a:xfrm>
            <a:off x="1058839" y="2758209"/>
            <a:ext cx="1295400" cy="400110"/>
          </a:xfrm>
          <a:prstGeom prst="rect">
            <a:avLst/>
          </a:prstGeom>
          <a:solidFill>
            <a:schemeClr val="bg1"/>
          </a:solidFill>
        </p:spPr>
        <p:txBody>
          <a:bodyPr wrap="square" rtlCol="1">
            <a:spAutoFit/>
          </a:bodyPr>
          <a:lstStyle/>
          <a:p>
            <a:pPr algn="l" rtl="0"/>
            <a:r>
              <a:rPr lang="en-US" sz="2000" b="1" i="1" dirty="0">
                <a:solidFill>
                  <a:srgbClr val="CC0099"/>
                </a:solidFill>
              </a:rPr>
              <a:t>kidnapped</a:t>
            </a:r>
            <a:endParaRPr lang="ar-SY" sz="2400" b="1" i="1" dirty="0">
              <a:solidFill>
                <a:srgbClr val="CC0099"/>
              </a:solidFill>
            </a:endParaRPr>
          </a:p>
        </p:txBody>
      </p:sp>
      <p:sp>
        <p:nvSpPr>
          <p:cNvPr id="10" name="مربع نص 9"/>
          <p:cNvSpPr txBox="1"/>
          <p:nvPr/>
        </p:nvSpPr>
        <p:spPr>
          <a:xfrm>
            <a:off x="1676400" y="2438400"/>
            <a:ext cx="1295400" cy="400110"/>
          </a:xfrm>
          <a:prstGeom prst="rect">
            <a:avLst/>
          </a:prstGeom>
          <a:solidFill>
            <a:schemeClr val="bg1"/>
          </a:solidFill>
        </p:spPr>
        <p:txBody>
          <a:bodyPr wrap="square" rtlCol="1">
            <a:spAutoFit/>
          </a:bodyPr>
          <a:lstStyle/>
          <a:p>
            <a:pPr algn="l" rtl="0"/>
            <a:r>
              <a:rPr lang="en-US" sz="2000" b="1" i="1" dirty="0">
                <a:solidFill>
                  <a:srgbClr val="CC0099"/>
                </a:solidFill>
              </a:rPr>
              <a:t>sentenced</a:t>
            </a:r>
            <a:endParaRPr lang="ar-SY" sz="2000" b="1" i="1" dirty="0">
              <a:solidFill>
                <a:srgbClr val="CC0099"/>
              </a:solidFill>
            </a:endParaRPr>
          </a:p>
        </p:txBody>
      </p:sp>
      <p:sp>
        <p:nvSpPr>
          <p:cNvPr id="11" name="مربع نص 10"/>
          <p:cNvSpPr txBox="1"/>
          <p:nvPr/>
        </p:nvSpPr>
        <p:spPr>
          <a:xfrm>
            <a:off x="1706539" y="2133600"/>
            <a:ext cx="1143000" cy="400110"/>
          </a:xfrm>
          <a:prstGeom prst="rect">
            <a:avLst/>
          </a:prstGeom>
          <a:solidFill>
            <a:schemeClr val="bg1"/>
          </a:solidFill>
        </p:spPr>
        <p:txBody>
          <a:bodyPr wrap="square" rtlCol="1">
            <a:spAutoFit/>
          </a:bodyPr>
          <a:lstStyle/>
          <a:p>
            <a:pPr algn="l" rtl="0"/>
            <a:r>
              <a:rPr lang="en-US" sz="2000" b="1" i="1" dirty="0">
                <a:solidFill>
                  <a:srgbClr val="CC0099"/>
                </a:solidFill>
              </a:rPr>
              <a:t>caught</a:t>
            </a:r>
            <a:endParaRPr lang="ar-SY" sz="2000" b="1" i="1" dirty="0">
              <a:solidFill>
                <a:srgbClr val="CC0099"/>
              </a:solidFill>
            </a:endParaRPr>
          </a:p>
        </p:txBody>
      </p:sp>
      <p:sp>
        <p:nvSpPr>
          <p:cNvPr id="12" name="مربع نص 11"/>
          <p:cNvSpPr txBox="1"/>
          <p:nvPr/>
        </p:nvSpPr>
        <p:spPr>
          <a:xfrm>
            <a:off x="1066800" y="1752600"/>
            <a:ext cx="1447800" cy="400110"/>
          </a:xfrm>
          <a:prstGeom prst="rect">
            <a:avLst/>
          </a:prstGeom>
          <a:solidFill>
            <a:schemeClr val="bg1"/>
          </a:solidFill>
        </p:spPr>
        <p:txBody>
          <a:bodyPr wrap="square" rtlCol="1">
            <a:spAutoFit/>
          </a:bodyPr>
          <a:lstStyle/>
          <a:p>
            <a:pPr algn="l" rtl="0"/>
            <a:r>
              <a:rPr lang="en-US" sz="2000" b="1" i="1" dirty="0">
                <a:solidFill>
                  <a:srgbClr val="CC0099"/>
                </a:solidFill>
              </a:rPr>
              <a:t>committed</a:t>
            </a:r>
            <a:endParaRPr lang="ar-SY" sz="2000" b="1" i="1" dirty="0">
              <a:solidFill>
                <a:srgbClr val="CC0099"/>
              </a:solidFill>
            </a:endParaRPr>
          </a:p>
        </p:txBody>
      </p:sp>
      <p:sp>
        <p:nvSpPr>
          <p:cNvPr id="13" name="مربع نص 12"/>
          <p:cNvSpPr txBox="1"/>
          <p:nvPr/>
        </p:nvSpPr>
        <p:spPr>
          <a:xfrm>
            <a:off x="685800" y="4648200"/>
            <a:ext cx="990600" cy="400110"/>
          </a:xfrm>
          <a:prstGeom prst="rect">
            <a:avLst/>
          </a:prstGeom>
          <a:solidFill>
            <a:schemeClr val="bg1"/>
          </a:solidFill>
        </p:spPr>
        <p:txBody>
          <a:bodyPr wrap="square" rtlCol="1">
            <a:spAutoFit/>
          </a:bodyPr>
          <a:lstStyle/>
          <a:p>
            <a:pPr algn="l" rtl="0"/>
            <a:r>
              <a:rPr lang="en-US" sz="2000" b="1" i="1" dirty="0">
                <a:solidFill>
                  <a:srgbClr val="CC0099"/>
                </a:solidFill>
              </a:rPr>
              <a:t>poured</a:t>
            </a:r>
            <a:endParaRPr lang="ar-SY" sz="2000" b="1" i="1" dirty="0">
              <a:solidFill>
                <a:srgbClr val="CC0099"/>
              </a:solidFill>
            </a:endParaRPr>
          </a:p>
        </p:txBody>
      </p:sp>
      <p:sp>
        <p:nvSpPr>
          <p:cNvPr id="14" name="مربع نص 13"/>
          <p:cNvSpPr txBox="1"/>
          <p:nvPr/>
        </p:nvSpPr>
        <p:spPr>
          <a:xfrm>
            <a:off x="609600" y="4038600"/>
            <a:ext cx="1143000" cy="400110"/>
          </a:xfrm>
          <a:prstGeom prst="rect">
            <a:avLst/>
          </a:prstGeom>
          <a:solidFill>
            <a:schemeClr val="bg1"/>
          </a:solidFill>
        </p:spPr>
        <p:txBody>
          <a:bodyPr wrap="square" rtlCol="1">
            <a:spAutoFit/>
          </a:bodyPr>
          <a:lstStyle/>
          <a:p>
            <a:pPr algn="l" rtl="0"/>
            <a:r>
              <a:rPr lang="en-US" sz="2000" b="1" i="1" dirty="0">
                <a:solidFill>
                  <a:srgbClr val="CC0099"/>
                </a:solidFill>
              </a:rPr>
              <a:t>sweated</a:t>
            </a:r>
            <a:endParaRPr lang="ar-SY" sz="2000" b="1" i="1" dirty="0">
              <a:solidFill>
                <a:srgbClr val="CC0099"/>
              </a:solidFill>
            </a:endParaRPr>
          </a:p>
        </p:txBody>
      </p:sp>
      <p:sp>
        <p:nvSpPr>
          <p:cNvPr id="15" name="مربع نص 14"/>
          <p:cNvSpPr txBox="1"/>
          <p:nvPr/>
        </p:nvSpPr>
        <p:spPr>
          <a:xfrm>
            <a:off x="6629400" y="4953000"/>
            <a:ext cx="990600" cy="400110"/>
          </a:xfrm>
          <a:prstGeom prst="rect">
            <a:avLst/>
          </a:prstGeom>
          <a:solidFill>
            <a:schemeClr val="bg1"/>
          </a:solidFill>
        </p:spPr>
        <p:txBody>
          <a:bodyPr wrap="square" rtlCol="1">
            <a:spAutoFit/>
          </a:bodyPr>
          <a:lstStyle/>
          <a:p>
            <a:pPr algn="l" rtl="0"/>
            <a:r>
              <a:rPr lang="en-US" sz="2000" b="1" i="1" dirty="0">
                <a:solidFill>
                  <a:srgbClr val="CC0099"/>
                </a:solidFill>
              </a:rPr>
              <a:t>melted</a:t>
            </a:r>
            <a:endParaRPr lang="ar-SY" sz="2000" b="1" i="1" dirty="0">
              <a:solidFill>
                <a:srgbClr val="CC0099"/>
              </a:solidFill>
            </a:endParaRPr>
          </a:p>
        </p:txBody>
      </p:sp>
      <p:pic>
        <p:nvPicPr>
          <p:cNvPr id="4" name="صوت مسجّل">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cstate="print"/>
          <a:stretch>
            <a:fillRect/>
          </a:stretch>
        </p:blipFill>
        <p:spPr>
          <a:xfrm>
            <a:off x="7750791" y="365919"/>
            <a:ext cx="609600" cy="6096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box(in)">
                                      <p:cBhvr>
                                        <p:cTn id="7" dur="500"/>
                                        <p:tgtEl>
                                          <p:spTgt spid="12"/>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grpId="0"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box(in)">
                                      <p:cBhvr>
                                        <p:cTn id="12" dur="500"/>
                                        <p:tgtEl>
                                          <p:spTgt spid="11"/>
                                        </p:tgtEl>
                                      </p:cBhvr>
                                    </p:animEffect>
                                  </p:childTnLst>
                                </p:cTn>
                              </p:par>
                            </p:childTnLst>
                          </p:cTn>
                        </p:par>
                      </p:childTnLst>
                    </p:cTn>
                  </p:par>
                  <p:par>
                    <p:cTn id="13" fill="hold">
                      <p:stCondLst>
                        <p:cond delay="indefinite"/>
                      </p:stCondLst>
                      <p:childTnLst>
                        <p:par>
                          <p:cTn id="14" fill="hold">
                            <p:stCondLst>
                              <p:cond delay="0"/>
                            </p:stCondLst>
                            <p:childTnLst>
                              <p:par>
                                <p:cTn id="15" presetID="4" presetClass="entr" presetSubtype="16" fill="hold" grpId="0" nodeType="click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box(in)">
                                      <p:cBhvr>
                                        <p:cTn id="17" dur="500"/>
                                        <p:tgtEl>
                                          <p:spTgt spid="10"/>
                                        </p:tgtEl>
                                      </p:cBhvr>
                                    </p:animEffect>
                                  </p:childTnLst>
                                </p:cTn>
                              </p:par>
                            </p:childTnLst>
                          </p:cTn>
                        </p:par>
                      </p:childTnLst>
                    </p:cTn>
                  </p:par>
                  <p:par>
                    <p:cTn id="18" fill="hold">
                      <p:stCondLst>
                        <p:cond delay="indefinite"/>
                      </p:stCondLst>
                      <p:childTnLst>
                        <p:par>
                          <p:cTn id="19" fill="hold">
                            <p:stCondLst>
                              <p:cond delay="0"/>
                            </p:stCondLst>
                            <p:childTnLst>
                              <p:par>
                                <p:cTn id="20" presetID="4" presetClass="entr" presetSubtype="16" fill="hold" grpId="0" nodeType="click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box(in)">
                                      <p:cBhvr>
                                        <p:cTn id="22" dur="500"/>
                                        <p:tgtEl>
                                          <p:spTgt spid="9"/>
                                        </p:tgtEl>
                                      </p:cBhvr>
                                    </p:animEffect>
                                  </p:childTnLst>
                                </p:cTn>
                              </p:par>
                            </p:childTnLst>
                          </p:cTn>
                        </p:par>
                      </p:childTnLst>
                    </p:cTn>
                  </p:par>
                  <p:par>
                    <p:cTn id="23" fill="hold">
                      <p:stCondLst>
                        <p:cond delay="indefinite"/>
                      </p:stCondLst>
                      <p:childTnLst>
                        <p:par>
                          <p:cTn id="24" fill="hold">
                            <p:stCondLst>
                              <p:cond delay="0"/>
                            </p:stCondLst>
                            <p:childTnLst>
                              <p:par>
                                <p:cTn id="25" presetID="4" presetClass="entr" presetSubtype="16" fill="hold" grpId="0" nodeType="click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box(in)">
                                      <p:cBhvr>
                                        <p:cTn id="27" dur="500"/>
                                        <p:tgtEl>
                                          <p:spTgt spid="8"/>
                                        </p:tgtEl>
                                      </p:cBhvr>
                                    </p:animEffect>
                                  </p:childTnLst>
                                </p:cTn>
                              </p:par>
                            </p:childTnLst>
                          </p:cTn>
                        </p:par>
                      </p:childTnLst>
                    </p:cTn>
                  </p:par>
                  <p:par>
                    <p:cTn id="28" fill="hold">
                      <p:stCondLst>
                        <p:cond delay="indefinite"/>
                      </p:stCondLst>
                      <p:childTnLst>
                        <p:par>
                          <p:cTn id="29" fill="hold">
                            <p:stCondLst>
                              <p:cond delay="0"/>
                            </p:stCondLst>
                            <p:childTnLst>
                              <p:par>
                                <p:cTn id="30" presetID="4" presetClass="entr" presetSubtype="16" fill="hold" grpId="0" nodeType="clickEffect">
                                  <p:stCondLst>
                                    <p:cond delay="0"/>
                                  </p:stCondLst>
                                  <p:childTnLst>
                                    <p:set>
                                      <p:cBhvr>
                                        <p:cTn id="31" dur="1" fill="hold">
                                          <p:stCondLst>
                                            <p:cond delay="0"/>
                                          </p:stCondLst>
                                        </p:cTn>
                                        <p:tgtEl>
                                          <p:spTgt spid="7"/>
                                        </p:tgtEl>
                                        <p:attrNameLst>
                                          <p:attrName>style.visibility</p:attrName>
                                        </p:attrNameLst>
                                      </p:cBhvr>
                                      <p:to>
                                        <p:strVal val="visible"/>
                                      </p:to>
                                    </p:set>
                                    <p:animEffect transition="in" filter="box(in)">
                                      <p:cBhvr>
                                        <p:cTn id="32" dur="500"/>
                                        <p:tgtEl>
                                          <p:spTgt spid="7"/>
                                        </p:tgtEl>
                                      </p:cBhvr>
                                    </p:animEffect>
                                  </p:childTnLst>
                                </p:cTn>
                              </p:par>
                            </p:childTnLst>
                          </p:cTn>
                        </p:par>
                      </p:childTnLst>
                    </p:cTn>
                  </p:par>
                  <p:par>
                    <p:cTn id="33" fill="hold">
                      <p:stCondLst>
                        <p:cond delay="indefinite"/>
                      </p:stCondLst>
                      <p:childTnLst>
                        <p:par>
                          <p:cTn id="34" fill="hold">
                            <p:stCondLst>
                              <p:cond delay="0"/>
                            </p:stCondLst>
                            <p:childTnLst>
                              <p:par>
                                <p:cTn id="35" presetID="4" presetClass="entr" presetSubtype="16" fill="hold" grpId="0" nodeType="clickEffect">
                                  <p:stCondLst>
                                    <p:cond delay="0"/>
                                  </p:stCondLst>
                                  <p:childTnLst>
                                    <p:set>
                                      <p:cBhvr>
                                        <p:cTn id="36" dur="1" fill="hold">
                                          <p:stCondLst>
                                            <p:cond delay="0"/>
                                          </p:stCondLst>
                                        </p:cTn>
                                        <p:tgtEl>
                                          <p:spTgt spid="14"/>
                                        </p:tgtEl>
                                        <p:attrNameLst>
                                          <p:attrName>style.visibility</p:attrName>
                                        </p:attrNameLst>
                                      </p:cBhvr>
                                      <p:to>
                                        <p:strVal val="visible"/>
                                      </p:to>
                                    </p:set>
                                    <p:animEffect transition="in" filter="box(in)">
                                      <p:cBhvr>
                                        <p:cTn id="37" dur="500"/>
                                        <p:tgtEl>
                                          <p:spTgt spid="14"/>
                                        </p:tgtEl>
                                      </p:cBhvr>
                                    </p:animEffect>
                                  </p:childTnLst>
                                </p:cTn>
                              </p:par>
                            </p:childTnLst>
                          </p:cTn>
                        </p:par>
                      </p:childTnLst>
                    </p:cTn>
                  </p:par>
                  <p:par>
                    <p:cTn id="38" fill="hold">
                      <p:stCondLst>
                        <p:cond delay="indefinite"/>
                      </p:stCondLst>
                      <p:childTnLst>
                        <p:par>
                          <p:cTn id="39" fill="hold">
                            <p:stCondLst>
                              <p:cond delay="0"/>
                            </p:stCondLst>
                            <p:childTnLst>
                              <p:par>
                                <p:cTn id="40" presetID="4" presetClass="entr" presetSubtype="16" fill="hold" grpId="0" nodeType="clickEffect">
                                  <p:stCondLst>
                                    <p:cond delay="0"/>
                                  </p:stCondLst>
                                  <p:childTnLst>
                                    <p:set>
                                      <p:cBhvr>
                                        <p:cTn id="41" dur="1" fill="hold">
                                          <p:stCondLst>
                                            <p:cond delay="0"/>
                                          </p:stCondLst>
                                        </p:cTn>
                                        <p:tgtEl>
                                          <p:spTgt spid="13"/>
                                        </p:tgtEl>
                                        <p:attrNameLst>
                                          <p:attrName>style.visibility</p:attrName>
                                        </p:attrNameLst>
                                      </p:cBhvr>
                                      <p:to>
                                        <p:strVal val="visible"/>
                                      </p:to>
                                    </p:set>
                                    <p:animEffect transition="in" filter="box(in)">
                                      <p:cBhvr>
                                        <p:cTn id="42" dur="500"/>
                                        <p:tgtEl>
                                          <p:spTgt spid="13"/>
                                        </p:tgtEl>
                                      </p:cBhvr>
                                    </p:animEffect>
                                  </p:childTnLst>
                                </p:cTn>
                              </p:par>
                            </p:childTnLst>
                          </p:cTn>
                        </p:par>
                      </p:childTnLst>
                    </p:cTn>
                  </p:par>
                  <p:par>
                    <p:cTn id="43" fill="hold">
                      <p:stCondLst>
                        <p:cond delay="indefinite"/>
                      </p:stCondLst>
                      <p:childTnLst>
                        <p:par>
                          <p:cTn id="44" fill="hold">
                            <p:stCondLst>
                              <p:cond delay="0"/>
                            </p:stCondLst>
                            <p:childTnLst>
                              <p:par>
                                <p:cTn id="45" presetID="4" presetClass="entr" presetSubtype="16" fill="hold" grpId="0" nodeType="clickEffect">
                                  <p:stCondLst>
                                    <p:cond delay="0"/>
                                  </p:stCondLst>
                                  <p:childTnLst>
                                    <p:set>
                                      <p:cBhvr>
                                        <p:cTn id="46" dur="1" fill="hold">
                                          <p:stCondLst>
                                            <p:cond delay="0"/>
                                          </p:stCondLst>
                                        </p:cTn>
                                        <p:tgtEl>
                                          <p:spTgt spid="15"/>
                                        </p:tgtEl>
                                        <p:attrNameLst>
                                          <p:attrName>style.visibility</p:attrName>
                                        </p:attrNameLst>
                                      </p:cBhvr>
                                      <p:to>
                                        <p:strVal val="visible"/>
                                      </p:to>
                                    </p:set>
                                    <p:animEffect transition="in" filter="box(in)">
                                      <p:cBhvr>
                                        <p:cTn id="47" dur="500"/>
                                        <p:tgtEl>
                                          <p:spTgt spid="15"/>
                                        </p:tgtEl>
                                      </p:cBhvr>
                                    </p:animEffect>
                                  </p:childTnLst>
                                </p:cTn>
                              </p:par>
                            </p:childTnLst>
                          </p:cTn>
                        </p:par>
                      </p:childTnLst>
                    </p:cTn>
                  </p:par>
                  <p:par>
                    <p:cTn id="48" fill="hold">
                      <p:stCondLst>
                        <p:cond delay="indefinite"/>
                      </p:stCondLst>
                      <p:childTnLst>
                        <p:par>
                          <p:cTn id="49" fill="hold">
                            <p:stCondLst>
                              <p:cond delay="0"/>
                            </p:stCondLst>
                            <p:childTnLst>
                              <p:par>
                                <p:cTn id="50" presetID="4" presetClass="entr" presetSubtype="16" fill="hold" grpId="0" nodeType="clickEffect">
                                  <p:stCondLst>
                                    <p:cond delay="0"/>
                                  </p:stCondLst>
                                  <p:childTnLst>
                                    <p:set>
                                      <p:cBhvr>
                                        <p:cTn id="51" dur="1" fill="hold">
                                          <p:stCondLst>
                                            <p:cond delay="0"/>
                                          </p:stCondLst>
                                        </p:cTn>
                                        <p:tgtEl>
                                          <p:spTgt spid="6"/>
                                        </p:tgtEl>
                                        <p:attrNameLst>
                                          <p:attrName>style.visibility</p:attrName>
                                        </p:attrNameLst>
                                      </p:cBhvr>
                                      <p:to>
                                        <p:strVal val="visible"/>
                                      </p:to>
                                    </p:set>
                                    <p:animEffect transition="in" filter="box(in)">
                                      <p:cBhvr>
                                        <p:cTn id="5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53" restart="whenNotActive" fill="hold" evtFilter="cancelBubble" nodeType="interactiveSeq">
                <p:stCondLst>
                  <p:cond evt="onClick" delay="0">
                    <p:tgtEl>
                      <p:spTgt spid="4"/>
                    </p:tgtEl>
                  </p:cond>
                </p:stCondLst>
                <p:endSync evt="end" delay="0">
                  <p:rtn val="all"/>
                </p:endSync>
                <p:childTnLst>
                  <p:par>
                    <p:cTn id="54" fill="hold">
                      <p:stCondLst>
                        <p:cond delay="0"/>
                      </p:stCondLst>
                      <p:childTnLst>
                        <p:par>
                          <p:cTn id="55" fill="hold">
                            <p:stCondLst>
                              <p:cond delay="0"/>
                            </p:stCondLst>
                            <p:childTnLst>
                              <p:par>
                                <p:cTn id="56" presetID="1" presetClass="mediacall" presetSubtype="0" fill="hold" nodeType="clickEffect">
                                  <p:stCondLst>
                                    <p:cond delay="0"/>
                                  </p:stCondLst>
                                  <p:childTnLst>
                                    <p:cmd type="call" cmd="playFrom(0.0)">
                                      <p:cBhvr>
                                        <p:cTn id="57" dur="21193" fill="hold"/>
                                        <p:tgtEl>
                                          <p:spTgt spid="4"/>
                                        </p:tgtEl>
                                      </p:cBhvr>
                                    </p:cmd>
                                  </p:childTnLst>
                                </p:cTn>
                              </p:par>
                            </p:childTnLst>
                          </p:cTn>
                        </p:par>
                      </p:childTnLst>
                    </p:cTn>
                  </p:par>
                </p:childTnLst>
              </p:cTn>
              <p:nextCondLst>
                <p:cond evt="onClick" delay="0">
                  <p:tgtEl>
                    <p:spTgt spid="4"/>
                  </p:tgtEl>
                </p:cond>
              </p:nextCondLst>
            </p:seq>
            <p:audio>
              <p:cMediaNode vol="80000">
                <p:cTn id="58" fill="hold" display="0">
                  <p:stCondLst>
                    <p:cond delay="indefinite"/>
                  </p:stCondLst>
                  <p:endCondLst>
                    <p:cond evt="onStopAudio" delay="0">
                      <p:tgtEl>
                        <p:sldTgt/>
                      </p:tgtEl>
                    </p:cond>
                  </p:endCondLst>
                </p:cTn>
                <p:tgtEl>
                  <p:spTgt spid="4"/>
                </p:tgtEl>
              </p:cMediaNode>
            </p:audio>
          </p:childTnLst>
        </p:cTn>
      </p:par>
    </p:tnLst>
    <p:bldLst>
      <p:bldP spid="6" grpId="0" animBg="1"/>
      <p:bldP spid="7" grpId="0" animBg="1"/>
      <p:bldP spid="8" grpId="0" animBg="1"/>
      <p:bldP spid="9" grpId="0" animBg="1"/>
      <p:bldP spid="10" grpId="0" animBg="1"/>
      <p:bldP spid="11" grpId="0" animBg="1"/>
      <p:bldP spid="12" grpId="0" animBg="1"/>
      <p:bldP spid="13" grpId="0" animBg="1"/>
      <p:bldP spid="14" grpId="0" animBg="1"/>
      <p:bldP spid="15"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1295400"/>
            <a:ext cx="8229600" cy="4830763"/>
          </a:xfrm>
        </p:spPr>
        <p:txBody>
          <a:bodyPr>
            <a:normAutofit/>
          </a:bodyPr>
          <a:lstStyle/>
          <a:p>
            <a:pPr algn="l" rtl="0">
              <a:buNone/>
            </a:pPr>
            <a:r>
              <a:rPr lang="en-US" sz="2800" b="1" dirty="0"/>
              <a:t>c. Complete the sentences with one word. </a:t>
            </a:r>
          </a:p>
          <a:p>
            <a:pPr algn="l" rtl="0">
              <a:buNone/>
            </a:pPr>
            <a:r>
              <a:rPr lang="en-US" sz="2800" b="1" dirty="0"/>
              <a:t>    (Click to check) </a:t>
            </a:r>
          </a:p>
          <a:p>
            <a:pPr algn="l" rtl="0">
              <a:buNone/>
            </a:pPr>
            <a:r>
              <a:rPr lang="en-US" sz="2800" dirty="0"/>
              <a:t>1 The woman was charged ____ drug dealing.</a:t>
            </a:r>
          </a:p>
          <a:p>
            <a:pPr algn="l" rtl="0">
              <a:buNone/>
            </a:pPr>
            <a:r>
              <a:rPr lang="en-US" sz="2800" dirty="0"/>
              <a:t>2 Are you planning to take ____ a new sport when you go to university?</a:t>
            </a:r>
          </a:p>
          <a:p>
            <a:pPr algn="l" rtl="0">
              <a:buNone/>
            </a:pPr>
            <a:r>
              <a:rPr lang="en-US" sz="2800" dirty="0"/>
              <a:t>3 Who do you take ____ most, your mother or your father?</a:t>
            </a:r>
          </a:p>
          <a:p>
            <a:pPr algn="l" rtl="0">
              <a:buNone/>
            </a:pPr>
            <a:r>
              <a:rPr lang="en-US" sz="2800" dirty="0"/>
              <a:t>4 Watch ____! You nearly hit that cyclist.</a:t>
            </a:r>
          </a:p>
          <a:p>
            <a:pPr algn="l" rtl="0">
              <a:buNone/>
            </a:pPr>
            <a:r>
              <a:rPr lang="en-US" sz="2800" dirty="0"/>
              <a:t>5 It’s very hot here. Let’s move and sit ____ the shade.</a:t>
            </a:r>
            <a:endParaRPr lang="ar-SY" sz="2800" dirty="0"/>
          </a:p>
        </p:txBody>
      </p:sp>
      <p:sp>
        <p:nvSpPr>
          <p:cNvPr id="5" name="عنوان 1"/>
          <p:cNvSpPr>
            <a:spLocks noGrp="1"/>
          </p:cNvSpPr>
          <p:nvPr>
            <p:ph type="title"/>
          </p:nvPr>
        </p:nvSpPr>
        <p:spPr>
          <a:xfrm>
            <a:off x="457200" y="274638"/>
            <a:ext cx="8229600" cy="944562"/>
          </a:xfrm>
          <a:solidFill>
            <a:schemeClr val="tx2">
              <a:lumMod val="60000"/>
              <a:lumOff val="40000"/>
            </a:schemeClr>
          </a:solidFill>
        </p:spPr>
        <p:txBody>
          <a:bodyPr>
            <a:noAutofit/>
          </a:bodyPr>
          <a:lstStyle/>
          <a:p>
            <a:pPr algn="l" rtl="0"/>
            <a:r>
              <a:rPr lang="en-US" sz="2800" b="1" dirty="0">
                <a:solidFill>
                  <a:schemeClr val="bg1"/>
                </a:solidFill>
              </a:rPr>
              <a:t>What do you remember?                          P. 50</a:t>
            </a:r>
            <a:br>
              <a:rPr lang="en-US" sz="2800" b="1" dirty="0">
                <a:solidFill>
                  <a:schemeClr val="bg1"/>
                </a:solidFill>
              </a:rPr>
            </a:br>
            <a:r>
              <a:rPr lang="en-US" sz="2800" b="1" dirty="0">
                <a:solidFill>
                  <a:schemeClr val="bg1"/>
                </a:solidFill>
              </a:rPr>
              <a:t> VOCABULARY   </a:t>
            </a:r>
            <a:endParaRPr lang="ar-SY" sz="2800" dirty="0">
              <a:solidFill>
                <a:schemeClr val="bg1"/>
              </a:solidFill>
            </a:endParaRPr>
          </a:p>
        </p:txBody>
      </p:sp>
      <p:sp>
        <p:nvSpPr>
          <p:cNvPr id="6" name="مربع نص 5"/>
          <p:cNvSpPr txBox="1"/>
          <p:nvPr/>
        </p:nvSpPr>
        <p:spPr>
          <a:xfrm>
            <a:off x="4419600" y="2286000"/>
            <a:ext cx="914400" cy="523220"/>
          </a:xfrm>
          <a:prstGeom prst="rect">
            <a:avLst/>
          </a:prstGeom>
          <a:noFill/>
        </p:spPr>
        <p:txBody>
          <a:bodyPr wrap="square" rtlCol="1">
            <a:spAutoFit/>
          </a:bodyPr>
          <a:lstStyle/>
          <a:p>
            <a:pPr algn="l" rtl="0"/>
            <a:r>
              <a:rPr lang="en-US" sz="2800" b="1" i="1" dirty="0">
                <a:solidFill>
                  <a:schemeClr val="accent6">
                    <a:lumMod val="75000"/>
                  </a:schemeClr>
                </a:solidFill>
              </a:rPr>
              <a:t>with</a:t>
            </a:r>
            <a:endParaRPr lang="ar-SY" b="1" i="1" dirty="0">
              <a:solidFill>
                <a:schemeClr val="accent6">
                  <a:lumMod val="75000"/>
                </a:schemeClr>
              </a:solidFill>
            </a:endParaRPr>
          </a:p>
        </p:txBody>
      </p:sp>
      <p:sp>
        <p:nvSpPr>
          <p:cNvPr id="7" name="مربع نص 6"/>
          <p:cNvSpPr txBox="1"/>
          <p:nvPr/>
        </p:nvSpPr>
        <p:spPr>
          <a:xfrm>
            <a:off x="4419600" y="2819400"/>
            <a:ext cx="685800" cy="523220"/>
          </a:xfrm>
          <a:prstGeom prst="rect">
            <a:avLst/>
          </a:prstGeom>
          <a:noFill/>
        </p:spPr>
        <p:txBody>
          <a:bodyPr wrap="square" rtlCol="1">
            <a:spAutoFit/>
          </a:bodyPr>
          <a:lstStyle/>
          <a:p>
            <a:pPr algn="l" rtl="0"/>
            <a:r>
              <a:rPr lang="en-US" sz="2800" b="1" i="1" dirty="0">
                <a:solidFill>
                  <a:schemeClr val="accent6">
                    <a:lumMod val="75000"/>
                  </a:schemeClr>
                </a:solidFill>
              </a:rPr>
              <a:t>up</a:t>
            </a:r>
            <a:endParaRPr lang="ar-SY" b="1" i="1" dirty="0">
              <a:solidFill>
                <a:schemeClr val="accent6">
                  <a:lumMod val="75000"/>
                </a:schemeClr>
              </a:solidFill>
            </a:endParaRPr>
          </a:p>
        </p:txBody>
      </p:sp>
      <p:sp>
        <p:nvSpPr>
          <p:cNvPr id="8" name="مربع نص 7"/>
          <p:cNvSpPr txBox="1"/>
          <p:nvPr/>
        </p:nvSpPr>
        <p:spPr>
          <a:xfrm>
            <a:off x="3200400" y="3733800"/>
            <a:ext cx="914400" cy="523220"/>
          </a:xfrm>
          <a:prstGeom prst="rect">
            <a:avLst/>
          </a:prstGeom>
          <a:noFill/>
        </p:spPr>
        <p:txBody>
          <a:bodyPr wrap="square" rtlCol="1">
            <a:spAutoFit/>
          </a:bodyPr>
          <a:lstStyle/>
          <a:p>
            <a:pPr algn="l" rtl="0"/>
            <a:r>
              <a:rPr lang="en-US" sz="2800" b="1" i="1" dirty="0">
                <a:solidFill>
                  <a:schemeClr val="accent6">
                    <a:lumMod val="75000"/>
                  </a:schemeClr>
                </a:solidFill>
              </a:rPr>
              <a:t>after</a:t>
            </a:r>
            <a:endParaRPr lang="ar-SY" b="1" i="1" dirty="0">
              <a:solidFill>
                <a:schemeClr val="accent6">
                  <a:lumMod val="75000"/>
                </a:schemeClr>
              </a:solidFill>
            </a:endParaRPr>
          </a:p>
        </p:txBody>
      </p:sp>
      <p:sp>
        <p:nvSpPr>
          <p:cNvPr id="9" name="مربع نص 8"/>
          <p:cNvSpPr txBox="1"/>
          <p:nvPr/>
        </p:nvSpPr>
        <p:spPr>
          <a:xfrm>
            <a:off x="1752600" y="4648200"/>
            <a:ext cx="762000" cy="523220"/>
          </a:xfrm>
          <a:prstGeom prst="rect">
            <a:avLst/>
          </a:prstGeom>
          <a:noFill/>
        </p:spPr>
        <p:txBody>
          <a:bodyPr wrap="square" rtlCol="1">
            <a:spAutoFit/>
          </a:bodyPr>
          <a:lstStyle/>
          <a:p>
            <a:pPr algn="l" rtl="0"/>
            <a:r>
              <a:rPr lang="en-US" sz="2800" b="1" i="1" dirty="0">
                <a:solidFill>
                  <a:schemeClr val="accent6">
                    <a:lumMod val="75000"/>
                  </a:schemeClr>
                </a:solidFill>
              </a:rPr>
              <a:t>out</a:t>
            </a:r>
            <a:endParaRPr lang="ar-SY" b="1" i="1" dirty="0">
              <a:solidFill>
                <a:schemeClr val="accent6">
                  <a:lumMod val="75000"/>
                </a:schemeClr>
              </a:solidFill>
            </a:endParaRPr>
          </a:p>
        </p:txBody>
      </p:sp>
      <p:sp>
        <p:nvSpPr>
          <p:cNvPr id="10" name="مربع نص 9"/>
          <p:cNvSpPr txBox="1"/>
          <p:nvPr/>
        </p:nvSpPr>
        <p:spPr>
          <a:xfrm>
            <a:off x="6096000" y="5181600"/>
            <a:ext cx="685800" cy="523220"/>
          </a:xfrm>
          <a:prstGeom prst="rect">
            <a:avLst/>
          </a:prstGeom>
          <a:noFill/>
        </p:spPr>
        <p:txBody>
          <a:bodyPr wrap="square" rtlCol="1">
            <a:spAutoFit/>
          </a:bodyPr>
          <a:lstStyle/>
          <a:p>
            <a:pPr algn="l" rtl="0"/>
            <a:r>
              <a:rPr lang="en-US" sz="2800" b="1" i="1" dirty="0">
                <a:solidFill>
                  <a:schemeClr val="accent6">
                    <a:lumMod val="75000"/>
                  </a:schemeClr>
                </a:solidFill>
              </a:rPr>
              <a:t>in</a:t>
            </a:r>
            <a:endParaRPr lang="ar-SY" b="1" i="1" dirty="0">
              <a:solidFill>
                <a:schemeClr val="accent6">
                  <a:lumMod val="75000"/>
                </a:schemeClr>
              </a:solidFill>
            </a:endParaRPr>
          </a:p>
        </p:txBody>
      </p:sp>
      <p:pic>
        <p:nvPicPr>
          <p:cNvPr id="2" name="صوت مسجّل">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cstate="print"/>
          <a:stretch>
            <a:fillRect/>
          </a:stretch>
        </p:blipFill>
        <p:spPr>
          <a:xfrm>
            <a:off x="7696200" y="375882"/>
            <a:ext cx="609600" cy="6096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ox(in)">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box(in)">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4" presetClass="entr" presetSubtype="16"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box(in)">
                                      <p:cBhvr>
                                        <p:cTn id="17" dur="500"/>
                                        <p:tgtEl>
                                          <p:spTgt spid="8"/>
                                        </p:tgtEl>
                                      </p:cBhvr>
                                    </p:animEffect>
                                  </p:childTnLst>
                                </p:cTn>
                              </p:par>
                            </p:childTnLst>
                          </p:cTn>
                        </p:par>
                      </p:childTnLst>
                    </p:cTn>
                  </p:par>
                  <p:par>
                    <p:cTn id="18" fill="hold">
                      <p:stCondLst>
                        <p:cond delay="indefinite"/>
                      </p:stCondLst>
                      <p:childTnLst>
                        <p:par>
                          <p:cTn id="19" fill="hold">
                            <p:stCondLst>
                              <p:cond delay="0"/>
                            </p:stCondLst>
                            <p:childTnLst>
                              <p:par>
                                <p:cTn id="20" presetID="4" presetClass="entr" presetSubtype="16" fill="hold" grpId="0" nodeType="click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box(in)">
                                      <p:cBhvr>
                                        <p:cTn id="22" dur="500"/>
                                        <p:tgtEl>
                                          <p:spTgt spid="9"/>
                                        </p:tgtEl>
                                      </p:cBhvr>
                                    </p:animEffect>
                                  </p:childTnLst>
                                </p:cTn>
                              </p:par>
                            </p:childTnLst>
                          </p:cTn>
                        </p:par>
                      </p:childTnLst>
                    </p:cTn>
                  </p:par>
                  <p:par>
                    <p:cTn id="23" fill="hold">
                      <p:stCondLst>
                        <p:cond delay="indefinite"/>
                      </p:stCondLst>
                      <p:childTnLst>
                        <p:par>
                          <p:cTn id="24" fill="hold">
                            <p:stCondLst>
                              <p:cond delay="0"/>
                            </p:stCondLst>
                            <p:childTnLst>
                              <p:par>
                                <p:cTn id="25" presetID="4" presetClass="entr" presetSubtype="16" fill="hold" grpId="0" nodeType="clickEffect">
                                  <p:stCondLst>
                                    <p:cond delay="0"/>
                                  </p:stCondLst>
                                  <p:childTnLst>
                                    <p:set>
                                      <p:cBhvr>
                                        <p:cTn id="26" dur="1" fill="hold">
                                          <p:stCondLst>
                                            <p:cond delay="0"/>
                                          </p:stCondLst>
                                        </p:cTn>
                                        <p:tgtEl>
                                          <p:spTgt spid="10"/>
                                        </p:tgtEl>
                                        <p:attrNameLst>
                                          <p:attrName>style.visibility</p:attrName>
                                        </p:attrNameLst>
                                      </p:cBhvr>
                                      <p:to>
                                        <p:strVal val="visible"/>
                                      </p:to>
                                    </p:set>
                                    <p:animEffect transition="in" filter="box(in)">
                                      <p:cBhvr>
                                        <p:cTn id="2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28" restart="whenNotActive" fill="hold" evtFilter="cancelBubble" nodeType="interactiveSeq">
                <p:stCondLst>
                  <p:cond evt="onClick" delay="0">
                    <p:tgtEl>
                      <p:spTgt spid="2"/>
                    </p:tgtEl>
                  </p:cond>
                </p:stCondLst>
                <p:endSync evt="end" delay="0">
                  <p:rtn val="all"/>
                </p:endSync>
                <p:childTnLst>
                  <p:par>
                    <p:cTn id="29" fill="hold">
                      <p:stCondLst>
                        <p:cond delay="0"/>
                      </p:stCondLst>
                      <p:childTnLst>
                        <p:par>
                          <p:cTn id="30" fill="hold">
                            <p:stCondLst>
                              <p:cond delay="0"/>
                            </p:stCondLst>
                            <p:childTnLst>
                              <p:par>
                                <p:cTn id="31" presetID="1" presetClass="mediacall" presetSubtype="0" fill="hold" nodeType="clickEffect">
                                  <p:stCondLst>
                                    <p:cond delay="0"/>
                                  </p:stCondLst>
                                  <p:childTnLst>
                                    <p:cmd type="call" cmd="playFrom(0.0)">
                                      <p:cBhvr>
                                        <p:cTn id="32" dur="28113" fill="hold"/>
                                        <p:tgtEl>
                                          <p:spTgt spid="2"/>
                                        </p:tgtEl>
                                      </p:cBhvr>
                                    </p:cmd>
                                  </p:childTnLst>
                                </p:cTn>
                              </p:par>
                            </p:childTnLst>
                          </p:cTn>
                        </p:par>
                      </p:childTnLst>
                    </p:cTn>
                  </p:par>
                </p:childTnLst>
              </p:cTn>
              <p:nextCondLst>
                <p:cond evt="onClick" delay="0">
                  <p:tgtEl>
                    <p:spTgt spid="2"/>
                  </p:tgtEl>
                </p:cond>
              </p:nextCondLst>
            </p:seq>
            <p:audio>
              <p:cMediaNode vol="80000">
                <p:cTn id="33" fill="hold" display="0">
                  <p:stCondLst>
                    <p:cond delay="indefinite"/>
                  </p:stCondLst>
                  <p:endCondLst>
                    <p:cond evt="onStopAudio" delay="0">
                      <p:tgtEl>
                        <p:sldTgt/>
                      </p:tgtEl>
                    </p:cond>
                  </p:endCondLst>
                </p:cTn>
                <p:tgtEl>
                  <p:spTgt spid="2"/>
                </p:tgtEl>
              </p:cMediaNode>
            </p:audio>
          </p:childTnLst>
        </p:cTn>
      </p:par>
    </p:tnLst>
    <p:bldLst>
      <p:bldP spid="6" grpId="0"/>
      <p:bldP spid="7" grpId="0"/>
      <p:bldP spid="8" grpId="0"/>
      <p:bldP spid="9" grpId="0"/>
      <p:bldP spid="10"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4638"/>
            <a:ext cx="8229600" cy="563562"/>
          </a:xfrm>
          <a:solidFill>
            <a:schemeClr val="accent4">
              <a:lumMod val="40000"/>
              <a:lumOff val="60000"/>
            </a:schemeClr>
          </a:solidFill>
        </p:spPr>
        <p:txBody>
          <a:bodyPr>
            <a:normAutofit/>
          </a:bodyPr>
          <a:lstStyle/>
          <a:p>
            <a:pPr algn="l" rtl="0"/>
            <a:r>
              <a:rPr lang="en-US" sz="2800" b="1" dirty="0"/>
              <a:t>Reading      Burglar caught by clever cartoonist      p.51</a:t>
            </a:r>
            <a:endParaRPr lang="ar-SY" sz="2800" dirty="0"/>
          </a:p>
        </p:txBody>
      </p:sp>
      <p:sp>
        <p:nvSpPr>
          <p:cNvPr id="3" name="عنصر نائب للمحتوى 2"/>
          <p:cNvSpPr>
            <a:spLocks noGrp="1"/>
          </p:cNvSpPr>
          <p:nvPr>
            <p:ph idx="1"/>
          </p:nvPr>
        </p:nvSpPr>
        <p:spPr>
          <a:xfrm>
            <a:off x="228600" y="762000"/>
            <a:ext cx="8610600" cy="5943600"/>
          </a:xfrm>
        </p:spPr>
        <p:txBody>
          <a:bodyPr>
            <a:noAutofit/>
          </a:bodyPr>
          <a:lstStyle/>
          <a:p>
            <a:pPr algn="l" rtl="0">
              <a:buNone/>
            </a:pPr>
            <a:r>
              <a:rPr lang="en-US" sz="1800" dirty="0"/>
              <a:t>WILLIAM ELLIS GREEN, aged 82, was making his breakfast when he heard somebody in his garden. 'I went out of the back door and suddenly I saw this bloke running towards me. He pushed me out of the way and took my bicycle from the garden shed.' </a:t>
            </a:r>
            <a:r>
              <a:rPr lang="en-US" sz="1800" dirty="0" err="1"/>
              <a:t>Mr</a:t>
            </a:r>
            <a:r>
              <a:rPr lang="en-US" sz="1800" dirty="0"/>
              <a:t> Green did not resist, as he knew he would come off second best in a fight with the intruder. The burglar tried to cycle away, but the </a:t>
            </a:r>
            <a:r>
              <a:rPr lang="en-US" sz="1800" dirty="0" err="1"/>
              <a:t>tyres</a:t>
            </a:r>
            <a:r>
              <a:rPr lang="en-US" sz="1800" dirty="0"/>
              <a:t> on the bike were </a:t>
            </a:r>
            <a:r>
              <a:rPr lang="en-US" sz="1800" b="1" u="sng" dirty="0"/>
              <a:t>flat</a:t>
            </a:r>
            <a:r>
              <a:rPr lang="en-US" sz="1800" dirty="0"/>
              <a:t> so it was difficult to ride. 'He kept falling off the bicycle,' said </a:t>
            </a:r>
            <a:r>
              <a:rPr lang="en-US" sz="1800" dirty="0" err="1"/>
              <a:t>Mr</a:t>
            </a:r>
            <a:r>
              <a:rPr lang="en-US" sz="1800" dirty="0"/>
              <a:t> Green, 'at least three or four times.' After the man had fled, </a:t>
            </a:r>
            <a:r>
              <a:rPr lang="en-US" sz="1800" dirty="0" err="1"/>
              <a:t>Mr</a:t>
            </a:r>
            <a:r>
              <a:rPr lang="en-US" sz="1800" dirty="0"/>
              <a:t> Green called the local police.</a:t>
            </a:r>
          </a:p>
          <a:p>
            <a:pPr algn="l" rtl="0">
              <a:buNone/>
            </a:pPr>
            <a:r>
              <a:rPr lang="en-US" sz="1800" dirty="0"/>
              <a:t>When they arrived officers asked him to describe the man, but instead he offered to draw them a picture. 'When </a:t>
            </a:r>
            <a:r>
              <a:rPr lang="en-US" sz="1800" dirty="0" err="1"/>
              <a:t>Mr</a:t>
            </a:r>
            <a:r>
              <a:rPr lang="en-US" sz="1800" dirty="0"/>
              <a:t> Green started drawing,' said one of the police officers, 'I knew straight away who the burglar was.' In fact </a:t>
            </a:r>
            <a:r>
              <a:rPr lang="en-US" sz="1800" dirty="0" err="1"/>
              <a:t>Mr</a:t>
            </a:r>
            <a:r>
              <a:rPr lang="en-US" sz="1800" dirty="0"/>
              <a:t> Green had worked for more than 20 years in daily newspapers doing caricatures of Australian footballers. 'I had no difficulty in remembering the man's face because he was so close to me,' he said.</a:t>
            </a:r>
            <a:br>
              <a:rPr lang="en-US" sz="1800" dirty="0"/>
            </a:br>
            <a:r>
              <a:rPr lang="en-US" sz="1800" dirty="0"/>
              <a:t>Police </a:t>
            </a:r>
            <a:r>
              <a:rPr lang="en-US" sz="1800" b="1" u="sng" dirty="0"/>
              <a:t>cruised</a:t>
            </a:r>
            <a:r>
              <a:rPr lang="en-US" sz="1800" dirty="0"/>
              <a:t> the </a:t>
            </a:r>
            <a:r>
              <a:rPr lang="en-US" sz="1800" dirty="0" err="1"/>
              <a:t>neighbourhood</a:t>
            </a:r>
            <a:r>
              <a:rPr lang="en-US" sz="1800" dirty="0"/>
              <a:t> in a patrol car with the sketch in search of the alleged burglar and they found him within half an hour. The cartoon was a perfect likeness of the burglar,' said another police officer.</a:t>
            </a:r>
          </a:p>
          <a:p>
            <a:pPr algn="l" rtl="0">
              <a:buNone/>
            </a:pPr>
            <a:r>
              <a:rPr lang="en-US" sz="1800" dirty="0"/>
              <a:t>Police believe that this is the first time they have ever caught a suspect with a cartoon sketch. Phil Rushford, a senior police constable, said that in the past some victims had used their mobile phones to take photographs at crime scenes, but they had not been as effective.</a:t>
            </a:r>
            <a:br>
              <a:rPr lang="en-US" sz="1800" dirty="0"/>
            </a:br>
            <a:r>
              <a:rPr lang="en-US" sz="1800" dirty="0"/>
              <a:t>A 34-year-old man is expected to be charged with theft, burglary, and </a:t>
            </a:r>
            <a:r>
              <a:rPr lang="en-US" sz="1800" b="1" i="1" u="sng" dirty="0"/>
              <a:t>assault</a:t>
            </a:r>
            <a:r>
              <a:rPr lang="en-US" sz="1800" dirty="0"/>
              <a:t>. </a:t>
            </a:r>
            <a:br>
              <a:rPr lang="en-US" sz="1800" dirty="0"/>
            </a:br>
            <a:r>
              <a:rPr lang="en-US" sz="1800" dirty="0"/>
              <a:t>The missing bike was later found in a road nearby.</a:t>
            </a:r>
            <a:endParaRPr lang="ar-SY" sz="1800" dirty="0"/>
          </a:p>
        </p:txBody>
      </p:sp>
      <p:pic>
        <p:nvPicPr>
          <p:cNvPr id="5" name="صوت مسجّل">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cstate="print"/>
          <a:stretch>
            <a:fillRect/>
          </a:stretch>
        </p:blipFill>
        <p:spPr>
          <a:xfrm>
            <a:off x="8382000" y="1219200"/>
            <a:ext cx="609600" cy="609600"/>
          </a:xfrm>
          <a:prstGeom prst="rect">
            <a:avLst/>
          </a:prstGeom>
        </p:spPr>
      </p:pic>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5"/>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19406" fill="hold"/>
                                        <p:tgtEl>
                                          <p:spTgt spid="5"/>
                                        </p:tgtEl>
                                      </p:cBhvr>
                                    </p:cmd>
                                  </p:childTnLst>
                                </p:cTn>
                              </p:par>
                            </p:childTnLst>
                          </p:cTn>
                        </p:par>
                      </p:childTnLst>
                    </p:cTn>
                  </p:par>
                </p:childTnLst>
              </p:cTn>
              <p:nextCondLst>
                <p:cond evt="onClick" delay="0">
                  <p:tgtEl>
                    <p:spTgt spid="5"/>
                  </p:tgtEl>
                </p:cond>
              </p:nextCondLst>
            </p:seq>
            <p:audio>
              <p:cMediaNode vol="80000">
                <p:cTn id="7" fill="hold" display="0">
                  <p:stCondLst>
                    <p:cond delay="indefinite"/>
                  </p:stCondLst>
                  <p:endCondLst>
                    <p:cond evt="onStopAudio" delay="0">
                      <p:tgtEl>
                        <p:sldTgt/>
                      </p:tgtEl>
                    </p:cond>
                  </p:endCondLst>
                </p:cTn>
                <p:tgtEl>
                  <p:spTgt spid="5"/>
                </p:tgtEl>
              </p:cMediaNode>
            </p:audio>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4638"/>
            <a:ext cx="8229600" cy="715962"/>
          </a:xfrm>
          <a:solidFill>
            <a:schemeClr val="accent4">
              <a:lumMod val="75000"/>
            </a:schemeClr>
          </a:solidFill>
        </p:spPr>
        <p:txBody>
          <a:bodyPr>
            <a:normAutofit/>
          </a:bodyPr>
          <a:lstStyle/>
          <a:p>
            <a:pPr algn="l" rtl="0"/>
            <a:r>
              <a:rPr lang="en-US" sz="3600" b="1" dirty="0">
                <a:solidFill>
                  <a:schemeClr val="bg1"/>
                </a:solidFill>
              </a:rPr>
              <a:t>What can you do?       </a:t>
            </a:r>
            <a:r>
              <a:rPr lang="en-US" sz="3600" dirty="0">
                <a:solidFill>
                  <a:schemeClr val="bg1"/>
                </a:solidFill>
              </a:rPr>
              <a:t>REVISE         p. 51 </a:t>
            </a:r>
            <a:endParaRPr lang="ar-SY" sz="3600" dirty="0">
              <a:solidFill>
                <a:schemeClr val="bg1"/>
              </a:solidFill>
            </a:endParaRPr>
          </a:p>
        </p:txBody>
      </p:sp>
      <p:sp>
        <p:nvSpPr>
          <p:cNvPr id="3" name="عنصر نائب للمحتوى 2"/>
          <p:cNvSpPr>
            <a:spLocks noGrp="1"/>
          </p:cNvSpPr>
          <p:nvPr>
            <p:ph idx="1"/>
          </p:nvPr>
        </p:nvSpPr>
        <p:spPr>
          <a:xfrm>
            <a:off x="457200" y="990600"/>
            <a:ext cx="8229600" cy="5562600"/>
          </a:xfrm>
        </p:spPr>
        <p:txBody>
          <a:bodyPr>
            <a:noAutofit/>
          </a:bodyPr>
          <a:lstStyle/>
          <a:p>
            <a:pPr algn="l" rtl="0">
              <a:buNone/>
            </a:pPr>
            <a:r>
              <a:rPr lang="en-US" sz="2400" b="1" dirty="0"/>
              <a:t>Read the article and choose a, b, or c. (Click to check) </a:t>
            </a:r>
          </a:p>
          <a:p>
            <a:pPr marL="274320" algn="l" rtl="0">
              <a:spcBef>
                <a:spcPts val="0"/>
              </a:spcBef>
              <a:buNone/>
            </a:pPr>
            <a:r>
              <a:rPr lang="en-US" sz="2400" dirty="0"/>
              <a:t>1 </a:t>
            </a:r>
            <a:r>
              <a:rPr lang="en-US" sz="2400" dirty="0" err="1"/>
              <a:t>Mr</a:t>
            </a:r>
            <a:r>
              <a:rPr lang="en-US" sz="2400" dirty="0"/>
              <a:t> Green did not fight the burglar because</a:t>
            </a:r>
          </a:p>
          <a:p>
            <a:pPr marL="274320" algn="l" rtl="0">
              <a:spcBef>
                <a:spcPts val="0"/>
              </a:spcBef>
              <a:buNone/>
            </a:pPr>
            <a:r>
              <a:rPr lang="en-US" sz="2400" dirty="0"/>
              <a:t>   a he was wearing his best clothes </a:t>
            </a:r>
          </a:p>
          <a:p>
            <a:pPr marL="274320" algn="l" rtl="0">
              <a:spcBef>
                <a:spcPts val="0"/>
              </a:spcBef>
              <a:buNone/>
            </a:pPr>
            <a:r>
              <a:rPr lang="en-US" sz="2400" dirty="0"/>
              <a:t>   b he knew he would lose</a:t>
            </a:r>
          </a:p>
          <a:p>
            <a:pPr marL="274320" algn="l" rtl="0">
              <a:spcBef>
                <a:spcPts val="0"/>
              </a:spcBef>
              <a:buNone/>
            </a:pPr>
            <a:r>
              <a:rPr lang="en-US" sz="2400" dirty="0"/>
              <a:t>   c the burglar was too quick</a:t>
            </a:r>
          </a:p>
          <a:p>
            <a:pPr marL="274320" algn="l" rtl="0">
              <a:spcBef>
                <a:spcPts val="0"/>
              </a:spcBef>
              <a:buNone/>
            </a:pPr>
            <a:endParaRPr lang="en-US" sz="2400" dirty="0"/>
          </a:p>
          <a:p>
            <a:pPr marL="274320" algn="l" rtl="0">
              <a:spcBef>
                <a:spcPts val="0"/>
              </a:spcBef>
              <a:buNone/>
            </a:pPr>
            <a:r>
              <a:rPr lang="en-US" sz="2400" dirty="0"/>
              <a:t>2 ‘</a:t>
            </a:r>
            <a:r>
              <a:rPr lang="en-US" sz="2400" b="1" u="sng" dirty="0"/>
              <a:t>Flat</a:t>
            </a:r>
            <a:r>
              <a:rPr lang="en-US" sz="2400" dirty="0"/>
              <a:t>’ (line 5) means</a:t>
            </a:r>
          </a:p>
          <a:p>
            <a:pPr marL="274320" algn="l" rtl="0">
              <a:spcBef>
                <a:spcPts val="0"/>
              </a:spcBef>
              <a:buNone/>
            </a:pPr>
            <a:r>
              <a:rPr lang="en-US" sz="2400" dirty="0"/>
              <a:t>    a broken</a:t>
            </a:r>
          </a:p>
          <a:p>
            <a:pPr marL="274320" algn="l" rtl="0">
              <a:spcBef>
                <a:spcPts val="0"/>
              </a:spcBef>
              <a:buNone/>
            </a:pPr>
            <a:r>
              <a:rPr lang="en-US" sz="2400" dirty="0"/>
              <a:t>    b not round</a:t>
            </a:r>
          </a:p>
          <a:p>
            <a:pPr marL="274320" algn="l" rtl="0">
              <a:spcBef>
                <a:spcPts val="0"/>
              </a:spcBef>
              <a:buNone/>
            </a:pPr>
            <a:r>
              <a:rPr lang="en-US" sz="2400" dirty="0"/>
              <a:t>    c without air</a:t>
            </a:r>
          </a:p>
          <a:p>
            <a:pPr marL="274320" algn="l" rtl="0">
              <a:spcBef>
                <a:spcPts val="0"/>
              </a:spcBef>
              <a:buNone/>
            </a:pPr>
            <a:endParaRPr lang="en-US" sz="2400" dirty="0"/>
          </a:p>
          <a:p>
            <a:pPr marL="274320" algn="l" rtl="0">
              <a:spcBef>
                <a:spcPts val="0"/>
              </a:spcBef>
              <a:buNone/>
            </a:pPr>
            <a:r>
              <a:rPr lang="en-US" sz="2400" dirty="0"/>
              <a:t>3 </a:t>
            </a:r>
            <a:r>
              <a:rPr lang="en-US" sz="2400" dirty="0" err="1"/>
              <a:t>Mr</a:t>
            </a:r>
            <a:r>
              <a:rPr lang="en-US" sz="2400" dirty="0"/>
              <a:t> Green used to be</a:t>
            </a:r>
          </a:p>
          <a:p>
            <a:pPr marL="274320" algn="l" rtl="0">
              <a:spcBef>
                <a:spcPts val="0"/>
              </a:spcBef>
              <a:buNone/>
            </a:pPr>
            <a:r>
              <a:rPr lang="en-US" sz="2400" dirty="0"/>
              <a:t>   a an artist</a:t>
            </a:r>
          </a:p>
          <a:p>
            <a:pPr marL="274320" algn="l" rtl="0">
              <a:spcBef>
                <a:spcPts val="0"/>
              </a:spcBef>
              <a:buNone/>
            </a:pPr>
            <a:r>
              <a:rPr lang="en-US" sz="2400" dirty="0"/>
              <a:t>   b a footballer</a:t>
            </a:r>
          </a:p>
          <a:p>
            <a:pPr marL="274320" algn="l" rtl="0">
              <a:spcBef>
                <a:spcPts val="0"/>
              </a:spcBef>
              <a:buNone/>
            </a:pPr>
            <a:r>
              <a:rPr lang="en-US" sz="2400" dirty="0"/>
              <a:t>   c a journalist</a:t>
            </a:r>
            <a:br>
              <a:rPr lang="en-US" sz="2400" dirty="0"/>
            </a:br>
            <a:r>
              <a:rPr lang="en-US" sz="2400" dirty="0"/>
              <a:t/>
            </a:r>
            <a:br>
              <a:rPr lang="en-US" sz="2400" dirty="0"/>
            </a:br>
            <a:endParaRPr lang="ar-SY" sz="2400" dirty="0"/>
          </a:p>
        </p:txBody>
      </p:sp>
      <p:pic>
        <p:nvPicPr>
          <p:cNvPr id="2050" name="Picture 2"/>
          <p:cNvPicPr>
            <a:picLocks noChangeAspect="1" noChangeArrowheads="1"/>
          </p:cNvPicPr>
          <p:nvPr/>
        </p:nvPicPr>
        <p:blipFill>
          <a:blip r:embed="rId4"/>
          <a:srcRect l="48023" t="29167" r="16252" b="32292"/>
          <a:stretch>
            <a:fillRect/>
          </a:stretch>
        </p:blipFill>
        <p:spPr bwMode="auto">
          <a:xfrm>
            <a:off x="3657600" y="3276600"/>
            <a:ext cx="5150708" cy="3124200"/>
          </a:xfrm>
          <a:prstGeom prst="rect">
            <a:avLst/>
          </a:prstGeom>
          <a:noFill/>
          <a:ln w="9525">
            <a:noFill/>
            <a:miter lim="800000"/>
            <a:headEnd/>
            <a:tailEnd/>
          </a:ln>
          <a:effectLst/>
        </p:spPr>
      </p:pic>
      <p:sp>
        <p:nvSpPr>
          <p:cNvPr id="5" name="شكل بيضاوي 4"/>
          <p:cNvSpPr/>
          <p:nvPr/>
        </p:nvSpPr>
        <p:spPr>
          <a:xfrm>
            <a:off x="609600" y="2133600"/>
            <a:ext cx="304800" cy="381000"/>
          </a:xfrm>
          <a:prstGeom prst="ellipse">
            <a:avLst/>
          </a:prstGeom>
          <a:noFill/>
          <a:ln w="38100">
            <a:solidFill>
              <a:srgbClr val="CC0099"/>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Y" dirty="0">
              <a:solidFill>
                <a:srgbClr val="CC0099"/>
              </a:solidFill>
            </a:endParaRPr>
          </a:p>
        </p:txBody>
      </p:sp>
      <p:sp>
        <p:nvSpPr>
          <p:cNvPr id="7" name="شكل بيضاوي 6"/>
          <p:cNvSpPr/>
          <p:nvPr/>
        </p:nvSpPr>
        <p:spPr>
          <a:xfrm>
            <a:off x="609600" y="5410200"/>
            <a:ext cx="304800" cy="381000"/>
          </a:xfrm>
          <a:prstGeom prst="ellipse">
            <a:avLst/>
          </a:prstGeom>
          <a:noFill/>
          <a:ln w="38100">
            <a:solidFill>
              <a:srgbClr val="CC0099"/>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Y" dirty="0">
              <a:solidFill>
                <a:srgbClr val="CC0099"/>
              </a:solidFill>
            </a:endParaRPr>
          </a:p>
        </p:txBody>
      </p:sp>
      <p:sp>
        <p:nvSpPr>
          <p:cNvPr id="8" name="شكل بيضاوي 7"/>
          <p:cNvSpPr/>
          <p:nvPr/>
        </p:nvSpPr>
        <p:spPr>
          <a:xfrm>
            <a:off x="685800" y="4343400"/>
            <a:ext cx="304800" cy="381000"/>
          </a:xfrm>
          <a:prstGeom prst="ellipse">
            <a:avLst/>
          </a:prstGeom>
          <a:noFill/>
          <a:ln w="38100">
            <a:solidFill>
              <a:srgbClr val="CC0099"/>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Y" dirty="0">
              <a:solidFill>
                <a:srgbClr val="CC0099"/>
              </a:solidFill>
            </a:endParaRPr>
          </a:p>
        </p:txBody>
      </p:sp>
      <p:pic>
        <p:nvPicPr>
          <p:cNvPr id="4" name="صوت مسجّل">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cstate="print"/>
          <a:stretch>
            <a:fillRect/>
          </a:stretch>
        </p:blipFill>
        <p:spPr>
          <a:xfrm>
            <a:off x="8177099" y="327819"/>
            <a:ext cx="609600" cy="6096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8"/>
                                        </p:tgtEl>
                                        <p:attrNameLst>
                                          <p:attrName>style.visibility</p:attrName>
                                        </p:attrNameLst>
                                      </p:cBhvr>
                                      <p:to>
                                        <p:strVal val="visible"/>
                                      </p:to>
                                    </p:set>
                                    <p:anim calcmode="lin" valueType="num">
                                      <p:cBhvr additive="base">
                                        <p:cTn id="13" dur="500" fill="hold"/>
                                        <p:tgtEl>
                                          <p:spTgt spid="8"/>
                                        </p:tgtEl>
                                        <p:attrNameLst>
                                          <p:attrName>ppt_x</p:attrName>
                                        </p:attrNameLst>
                                      </p:cBhvr>
                                      <p:tavLst>
                                        <p:tav tm="0">
                                          <p:val>
                                            <p:strVal val="#ppt_x"/>
                                          </p:val>
                                        </p:tav>
                                        <p:tav tm="100000">
                                          <p:val>
                                            <p:strVal val="#ppt_x"/>
                                          </p:val>
                                        </p:tav>
                                      </p:tavLst>
                                    </p:anim>
                                    <p:anim calcmode="lin" valueType="num">
                                      <p:cBhvr additive="base">
                                        <p:cTn id="14"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anim calcmode="lin" valueType="num">
                                      <p:cBhvr additive="base">
                                        <p:cTn id="19" dur="500" fill="hold"/>
                                        <p:tgtEl>
                                          <p:spTgt spid="7"/>
                                        </p:tgtEl>
                                        <p:attrNameLst>
                                          <p:attrName>ppt_x</p:attrName>
                                        </p:attrNameLst>
                                      </p:cBhvr>
                                      <p:tavLst>
                                        <p:tav tm="0">
                                          <p:val>
                                            <p:strVal val="#ppt_x"/>
                                          </p:val>
                                        </p:tav>
                                        <p:tav tm="100000">
                                          <p:val>
                                            <p:strVal val="#ppt_x"/>
                                          </p:val>
                                        </p:tav>
                                      </p:tavLst>
                                    </p:anim>
                                    <p:anim calcmode="lin" valueType="num">
                                      <p:cBhvr additive="base">
                                        <p:cTn id="20"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seq concurrent="1" nextAc="seek">
              <p:cTn id="21" restart="whenNotActive" fill="hold" evtFilter="cancelBubble" nodeType="interactiveSeq">
                <p:stCondLst>
                  <p:cond evt="onClick" delay="0">
                    <p:tgtEl>
                      <p:spTgt spid="4"/>
                    </p:tgtEl>
                  </p:cond>
                </p:stCondLst>
                <p:endSync evt="end" delay="0">
                  <p:rtn val="all"/>
                </p:endSync>
                <p:childTnLst>
                  <p:par>
                    <p:cTn id="22" fill="hold">
                      <p:stCondLst>
                        <p:cond delay="0"/>
                      </p:stCondLst>
                      <p:childTnLst>
                        <p:par>
                          <p:cTn id="23" fill="hold">
                            <p:stCondLst>
                              <p:cond delay="0"/>
                            </p:stCondLst>
                            <p:childTnLst>
                              <p:par>
                                <p:cTn id="24" presetID="1" presetClass="mediacall" presetSubtype="0" fill="hold" nodeType="clickEffect">
                                  <p:stCondLst>
                                    <p:cond delay="0"/>
                                  </p:stCondLst>
                                  <p:childTnLst>
                                    <p:cmd type="call" cmd="playFrom(0.0)">
                                      <p:cBhvr>
                                        <p:cTn id="25" dur="9792" fill="hold"/>
                                        <p:tgtEl>
                                          <p:spTgt spid="4"/>
                                        </p:tgtEl>
                                      </p:cBhvr>
                                    </p:cmd>
                                  </p:childTnLst>
                                </p:cTn>
                              </p:par>
                            </p:childTnLst>
                          </p:cTn>
                        </p:par>
                      </p:childTnLst>
                    </p:cTn>
                  </p:par>
                </p:childTnLst>
              </p:cTn>
              <p:nextCondLst>
                <p:cond evt="onClick" delay="0">
                  <p:tgtEl>
                    <p:spTgt spid="4"/>
                  </p:tgtEl>
                </p:cond>
              </p:nextCondLst>
            </p:seq>
            <p:audio>
              <p:cMediaNode vol="80000">
                <p:cTn id="26" fill="hold" display="0">
                  <p:stCondLst>
                    <p:cond delay="indefinite"/>
                  </p:stCondLst>
                  <p:endCondLst>
                    <p:cond evt="onStopAudio" delay="0">
                      <p:tgtEl>
                        <p:sldTgt/>
                      </p:tgtEl>
                    </p:cond>
                  </p:endCondLst>
                </p:cTn>
                <p:tgtEl>
                  <p:spTgt spid="4"/>
                </p:tgtEl>
              </p:cMediaNode>
            </p:audio>
          </p:childTnLst>
        </p:cTn>
      </p:par>
    </p:tnLst>
    <p:bldLst>
      <p:bldP spid="5" grpId="0" animBg="1"/>
      <p:bldP spid="7" grpId="0" animBg="1"/>
      <p:bldP spid="8"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1066800"/>
            <a:ext cx="8229600" cy="5486400"/>
          </a:xfrm>
        </p:spPr>
        <p:txBody>
          <a:bodyPr>
            <a:noAutofit/>
          </a:bodyPr>
          <a:lstStyle/>
          <a:p>
            <a:pPr marL="274320" algn="l" rtl="0">
              <a:spcBef>
                <a:spcPts val="0"/>
              </a:spcBef>
              <a:buNone/>
            </a:pPr>
            <a:r>
              <a:rPr lang="en-US" sz="2400" dirty="0"/>
              <a:t>4 ‘</a:t>
            </a:r>
            <a:r>
              <a:rPr lang="en-US" sz="2400" b="1" dirty="0"/>
              <a:t>Cruised</a:t>
            </a:r>
            <a:r>
              <a:rPr lang="en-US" sz="2400" dirty="0"/>
              <a:t>’ (line 13) means</a:t>
            </a:r>
          </a:p>
          <a:p>
            <a:pPr marL="274320" algn="l" rtl="0">
              <a:spcBef>
                <a:spcPts val="0"/>
              </a:spcBef>
              <a:buNone/>
            </a:pPr>
            <a:r>
              <a:rPr lang="en-US" sz="2400" dirty="0"/>
              <a:t>    a drove around slowly</a:t>
            </a:r>
          </a:p>
          <a:p>
            <a:pPr marL="274320" algn="l" rtl="0">
              <a:spcBef>
                <a:spcPts val="0"/>
              </a:spcBef>
              <a:buNone/>
            </a:pPr>
            <a:r>
              <a:rPr lang="en-US" sz="2400" dirty="0"/>
              <a:t>    b looked everywhere</a:t>
            </a:r>
          </a:p>
          <a:p>
            <a:pPr marL="274320" algn="l" rtl="0">
              <a:spcBef>
                <a:spcPts val="0"/>
              </a:spcBef>
              <a:buNone/>
            </a:pPr>
            <a:r>
              <a:rPr lang="en-US" sz="2400" dirty="0"/>
              <a:t>    c went at top speed</a:t>
            </a:r>
          </a:p>
          <a:p>
            <a:pPr marL="274320" algn="l" rtl="0">
              <a:spcBef>
                <a:spcPts val="0"/>
              </a:spcBef>
              <a:buNone/>
            </a:pPr>
            <a:endParaRPr lang="en-US" sz="2400" dirty="0"/>
          </a:p>
          <a:p>
            <a:pPr marL="274320" algn="l" rtl="0">
              <a:spcBef>
                <a:spcPts val="0"/>
              </a:spcBef>
              <a:buNone/>
            </a:pPr>
            <a:r>
              <a:rPr lang="en-US" sz="2400" dirty="0"/>
              <a:t>5 According to the police,</a:t>
            </a:r>
          </a:p>
          <a:p>
            <a:pPr marL="274320" algn="l" rtl="0">
              <a:spcBef>
                <a:spcPts val="0"/>
              </a:spcBef>
              <a:buNone/>
            </a:pPr>
            <a:r>
              <a:rPr lang="en-US" sz="2400" dirty="0"/>
              <a:t>    a crime victims should take photos </a:t>
            </a:r>
          </a:p>
          <a:p>
            <a:pPr marL="274320" algn="l" rtl="0">
              <a:spcBef>
                <a:spcPts val="0"/>
              </a:spcBef>
              <a:buNone/>
            </a:pPr>
            <a:r>
              <a:rPr lang="en-US" sz="2400" dirty="0"/>
              <a:t>    b a drawing can be better than a photo</a:t>
            </a:r>
          </a:p>
          <a:p>
            <a:pPr marL="274320" algn="l" rtl="0">
              <a:spcBef>
                <a:spcPts val="0"/>
              </a:spcBef>
              <a:buNone/>
            </a:pPr>
            <a:r>
              <a:rPr lang="en-US" sz="2400" dirty="0"/>
              <a:t>    c mobile phone photos cannot be used in court</a:t>
            </a:r>
          </a:p>
          <a:p>
            <a:pPr marL="274320" algn="l" rtl="0">
              <a:spcBef>
                <a:spcPts val="0"/>
              </a:spcBef>
              <a:buNone/>
            </a:pPr>
            <a:endParaRPr lang="en-US" sz="2400" dirty="0"/>
          </a:p>
          <a:p>
            <a:pPr marL="274320" algn="l" rtl="0">
              <a:spcBef>
                <a:spcPts val="0"/>
              </a:spcBef>
              <a:buNone/>
            </a:pPr>
            <a:r>
              <a:rPr lang="en-US" sz="2400" dirty="0"/>
              <a:t>6 ‘</a:t>
            </a:r>
            <a:r>
              <a:rPr lang="en-US" sz="2400" b="1" dirty="0"/>
              <a:t>Assault</a:t>
            </a:r>
            <a:r>
              <a:rPr lang="en-US" sz="2400" dirty="0"/>
              <a:t>’ (line 20) means</a:t>
            </a:r>
          </a:p>
          <a:p>
            <a:pPr marL="274320" algn="l" rtl="0">
              <a:spcBef>
                <a:spcPts val="0"/>
              </a:spcBef>
              <a:buNone/>
            </a:pPr>
            <a:r>
              <a:rPr lang="en-US" sz="2400" dirty="0"/>
              <a:t>    a attacking someone</a:t>
            </a:r>
          </a:p>
          <a:p>
            <a:pPr marL="274320" algn="l" rtl="0">
              <a:spcBef>
                <a:spcPts val="0"/>
              </a:spcBef>
              <a:buNone/>
            </a:pPr>
            <a:r>
              <a:rPr lang="en-US" sz="2400" dirty="0"/>
              <a:t>    b stealing property</a:t>
            </a:r>
          </a:p>
          <a:p>
            <a:pPr marL="274320" algn="l" rtl="0">
              <a:spcBef>
                <a:spcPts val="0"/>
              </a:spcBef>
              <a:buNone/>
            </a:pPr>
            <a:r>
              <a:rPr lang="en-US" sz="2400" dirty="0"/>
              <a:t>    c breaking into someone’s house</a:t>
            </a:r>
            <a:br>
              <a:rPr lang="en-US" sz="2400" dirty="0"/>
            </a:br>
            <a:endParaRPr lang="ar-SY" sz="2400" dirty="0"/>
          </a:p>
        </p:txBody>
      </p:sp>
      <p:sp>
        <p:nvSpPr>
          <p:cNvPr id="4" name="عنوان 1"/>
          <p:cNvSpPr>
            <a:spLocks noGrp="1"/>
          </p:cNvSpPr>
          <p:nvPr>
            <p:ph type="title"/>
          </p:nvPr>
        </p:nvSpPr>
        <p:spPr>
          <a:xfrm>
            <a:off x="457200" y="274638"/>
            <a:ext cx="8229600" cy="715962"/>
          </a:xfrm>
          <a:solidFill>
            <a:schemeClr val="accent4">
              <a:lumMod val="75000"/>
            </a:schemeClr>
          </a:solidFill>
        </p:spPr>
        <p:txBody>
          <a:bodyPr>
            <a:normAutofit/>
          </a:bodyPr>
          <a:lstStyle/>
          <a:p>
            <a:pPr algn="l" rtl="0"/>
            <a:r>
              <a:rPr lang="en-US" sz="3600" b="1" dirty="0">
                <a:solidFill>
                  <a:schemeClr val="bg1"/>
                </a:solidFill>
              </a:rPr>
              <a:t>What can you do?       </a:t>
            </a:r>
            <a:r>
              <a:rPr lang="en-US" sz="3600" dirty="0">
                <a:solidFill>
                  <a:schemeClr val="bg1"/>
                </a:solidFill>
              </a:rPr>
              <a:t>REVISE         p. 51 </a:t>
            </a:r>
            <a:endParaRPr lang="ar-SY" sz="3600" dirty="0">
              <a:solidFill>
                <a:schemeClr val="bg1"/>
              </a:solidFill>
            </a:endParaRPr>
          </a:p>
        </p:txBody>
      </p:sp>
      <p:sp>
        <p:nvSpPr>
          <p:cNvPr id="5" name="شكل بيضاوي 4"/>
          <p:cNvSpPr/>
          <p:nvPr/>
        </p:nvSpPr>
        <p:spPr>
          <a:xfrm>
            <a:off x="685800" y="5181600"/>
            <a:ext cx="304800" cy="381000"/>
          </a:xfrm>
          <a:prstGeom prst="ellipse">
            <a:avLst/>
          </a:prstGeom>
          <a:noFill/>
          <a:ln w="38100">
            <a:solidFill>
              <a:srgbClr val="CC0099"/>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Y" dirty="0">
              <a:solidFill>
                <a:srgbClr val="CC0099"/>
              </a:solidFill>
            </a:endParaRPr>
          </a:p>
        </p:txBody>
      </p:sp>
      <p:sp>
        <p:nvSpPr>
          <p:cNvPr id="6" name="شكل بيضاوي 5"/>
          <p:cNvSpPr/>
          <p:nvPr/>
        </p:nvSpPr>
        <p:spPr>
          <a:xfrm>
            <a:off x="685800" y="3657600"/>
            <a:ext cx="304800" cy="381000"/>
          </a:xfrm>
          <a:prstGeom prst="ellipse">
            <a:avLst/>
          </a:prstGeom>
          <a:noFill/>
          <a:ln w="38100">
            <a:solidFill>
              <a:srgbClr val="CC0099"/>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Y" dirty="0">
              <a:solidFill>
                <a:srgbClr val="CC0099"/>
              </a:solidFill>
            </a:endParaRPr>
          </a:p>
        </p:txBody>
      </p:sp>
      <p:sp>
        <p:nvSpPr>
          <p:cNvPr id="7" name="شكل بيضاوي 6"/>
          <p:cNvSpPr/>
          <p:nvPr/>
        </p:nvSpPr>
        <p:spPr>
          <a:xfrm>
            <a:off x="685800" y="1524000"/>
            <a:ext cx="304800" cy="381000"/>
          </a:xfrm>
          <a:prstGeom prst="ellipse">
            <a:avLst/>
          </a:prstGeom>
          <a:noFill/>
          <a:ln w="38100">
            <a:solidFill>
              <a:srgbClr val="CC0099"/>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Y" dirty="0">
              <a:solidFill>
                <a:srgbClr val="CC0099"/>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additive="base">
                                        <p:cTn id="13" dur="500" fill="hold"/>
                                        <p:tgtEl>
                                          <p:spTgt spid="6"/>
                                        </p:tgtEl>
                                        <p:attrNameLst>
                                          <p:attrName>ppt_x</p:attrName>
                                        </p:attrNameLst>
                                      </p:cBhvr>
                                      <p:tavLst>
                                        <p:tav tm="0">
                                          <p:val>
                                            <p:strVal val="#ppt_x"/>
                                          </p:val>
                                        </p:tav>
                                        <p:tav tm="100000">
                                          <p:val>
                                            <p:strVal val="#ppt_x"/>
                                          </p:val>
                                        </p:tav>
                                      </p:tavLst>
                                    </p:anim>
                                    <p:anim calcmode="lin" valueType="num">
                                      <p:cBhvr additive="base">
                                        <p:cTn id="14"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anim calcmode="lin" valueType="num">
                                      <p:cBhvr additive="base">
                                        <p:cTn id="19" dur="500" fill="hold"/>
                                        <p:tgtEl>
                                          <p:spTgt spid="5"/>
                                        </p:tgtEl>
                                        <p:attrNameLst>
                                          <p:attrName>ppt_x</p:attrName>
                                        </p:attrNameLst>
                                      </p:cBhvr>
                                      <p:tavLst>
                                        <p:tav tm="0">
                                          <p:val>
                                            <p:strVal val="#ppt_x"/>
                                          </p:val>
                                        </p:tav>
                                        <p:tav tm="100000">
                                          <p:val>
                                            <p:strVal val="#ppt_x"/>
                                          </p:val>
                                        </p:tav>
                                      </p:tavLst>
                                    </p:anim>
                                    <p:anim calcmode="lin" valueType="num">
                                      <p:cBhvr additive="base">
                                        <p:cTn id="20"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381000" y="381000"/>
            <a:ext cx="8305800" cy="792162"/>
          </a:xfrm>
          <a:solidFill>
            <a:srgbClr val="FFFF00"/>
          </a:solidFill>
        </p:spPr>
        <p:txBody>
          <a:bodyPr/>
          <a:lstStyle/>
          <a:p>
            <a:r>
              <a:rPr lang="en-US" b="1" dirty="0"/>
              <a:t>The Exam</a:t>
            </a:r>
            <a:endParaRPr lang="ar-SY" dirty="0"/>
          </a:p>
        </p:txBody>
      </p:sp>
      <p:sp>
        <p:nvSpPr>
          <p:cNvPr id="3" name="عنصر نائب للمحتوى 2"/>
          <p:cNvSpPr>
            <a:spLocks noGrp="1"/>
          </p:cNvSpPr>
          <p:nvPr>
            <p:ph idx="1"/>
          </p:nvPr>
        </p:nvSpPr>
        <p:spPr>
          <a:xfrm>
            <a:off x="381000" y="1219200"/>
            <a:ext cx="8382000" cy="4830763"/>
          </a:xfrm>
        </p:spPr>
        <p:txBody>
          <a:bodyPr>
            <a:normAutofit fontScale="85000" lnSpcReduction="10000"/>
          </a:bodyPr>
          <a:lstStyle/>
          <a:p>
            <a:pPr algn="l" rtl="0">
              <a:buNone/>
            </a:pPr>
            <a:r>
              <a:rPr lang="en-US" dirty="0"/>
              <a:t>It consists of  90 questions divided into four main sections:</a:t>
            </a:r>
          </a:p>
          <a:p>
            <a:pPr algn="l" rtl="0">
              <a:buFont typeface="Wingdings" pitchFamily="2" charset="2"/>
              <a:buChar char="Ø"/>
            </a:pPr>
            <a:r>
              <a:rPr lang="en-US" b="1" dirty="0"/>
              <a:t>Section one:</a:t>
            </a:r>
            <a:r>
              <a:rPr lang="en-US" dirty="0"/>
              <a:t> </a:t>
            </a:r>
            <a:r>
              <a:rPr lang="en-US" u="sng" dirty="0"/>
              <a:t>Reading.</a:t>
            </a:r>
            <a:r>
              <a:rPr lang="en-US" dirty="0"/>
              <a:t> It includes: </a:t>
            </a:r>
          </a:p>
          <a:p>
            <a:pPr lvl="0" algn="l" rtl="0"/>
            <a:r>
              <a:rPr lang="en-US" dirty="0"/>
              <a:t>one reading text </a:t>
            </a:r>
            <a:r>
              <a:rPr lang="en-US" b="1" dirty="0"/>
              <a:t>from outside the book</a:t>
            </a:r>
            <a:r>
              <a:rPr lang="en-US" dirty="0"/>
              <a:t>. </a:t>
            </a:r>
          </a:p>
          <a:p>
            <a:pPr lvl="0" algn="l" rtl="0"/>
            <a:r>
              <a:rPr lang="en-US" dirty="0"/>
              <a:t>10 questions about the text.</a:t>
            </a:r>
          </a:p>
          <a:p>
            <a:pPr algn="l" rtl="0">
              <a:buFont typeface="Wingdings" pitchFamily="2" charset="2"/>
              <a:buChar char="Ø"/>
            </a:pPr>
            <a:r>
              <a:rPr lang="en-US" b="1" dirty="0"/>
              <a:t>Section two:</a:t>
            </a:r>
            <a:r>
              <a:rPr lang="en-US" dirty="0"/>
              <a:t> </a:t>
            </a:r>
            <a:r>
              <a:rPr lang="en-US" u="sng" dirty="0"/>
              <a:t>Vocabulary</a:t>
            </a:r>
            <a:r>
              <a:rPr lang="en-US" dirty="0"/>
              <a:t>. It includes 20 questions about vocabulary from the book only.</a:t>
            </a:r>
          </a:p>
          <a:p>
            <a:pPr algn="l" rtl="0">
              <a:buFont typeface="Wingdings" pitchFamily="2" charset="2"/>
              <a:buChar char="Ø"/>
            </a:pPr>
            <a:r>
              <a:rPr lang="en-US" b="1" dirty="0"/>
              <a:t>Section three:</a:t>
            </a:r>
            <a:r>
              <a:rPr lang="en-US" dirty="0"/>
              <a:t> </a:t>
            </a:r>
            <a:r>
              <a:rPr lang="en-US" u="sng" dirty="0"/>
              <a:t>Grammar and Structure</a:t>
            </a:r>
            <a:r>
              <a:rPr lang="en-US" dirty="0"/>
              <a:t>. It includes 40 grammar and structure questions from the book only.</a:t>
            </a:r>
          </a:p>
          <a:p>
            <a:pPr algn="l" rtl="0">
              <a:buFont typeface="Wingdings" pitchFamily="2" charset="2"/>
              <a:buChar char="Ø"/>
            </a:pPr>
            <a:r>
              <a:rPr lang="en-US" b="1" dirty="0"/>
              <a:t>Section four:</a:t>
            </a:r>
            <a:r>
              <a:rPr lang="en-US" dirty="0"/>
              <a:t>  </a:t>
            </a:r>
            <a:r>
              <a:rPr lang="en-US" u="sng" dirty="0"/>
              <a:t>Controlled Writing.</a:t>
            </a:r>
            <a:r>
              <a:rPr lang="en-US" dirty="0"/>
              <a:t> It consists of 20 questions from the book only.</a:t>
            </a:r>
          </a:p>
          <a:p>
            <a:pPr algn="l" rtl="0">
              <a:buNone/>
            </a:pPr>
            <a:endParaRPr lang="ar-SY" dirty="0"/>
          </a:p>
        </p:txBody>
      </p:sp>
      <p:pic>
        <p:nvPicPr>
          <p:cNvPr id="4" name="صوت مسجّل">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cstate="print"/>
          <a:stretch>
            <a:fillRect/>
          </a:stretch>
        </p:blipFill>
        <p:spPr>
          <a:xfrm>
            <a:off x="7620000" y="563562"/>
            <a:ext cx="609600" cy="609600"/>
          </a:xfrm>
          <a:prstGeom prst="rect">
            <a:avLst/>
          </a:prstGeom>
        </p:spPr>
      </p:pic>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172843" fill="hold"/>
                                        <p:tgtEl>
                                          <p:spTgt spid="4"/>
                                        </p:tgtEl>
                                      </p:cBhvr>
                                    </p:cmd>
                                  </p:childTnLst>
                                </p:cTn>
                              </p:par>
                            </p:childTnLst>
                          </p:cTn>
                        </p:par>
                      </p:childTnLst>
                    </p:cTn>
                  </p:par>
                </p:childTnLst>
              </p:cTn>
              <p:nextCondLst>
                <p:cond evt="onClick" delay="0">
                  <p:tgtEl>
                    <p:spTgt spid="4"/>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4638"/>
            <a:ext cx="8229600" cy="792162"/>
          </a:xfrm>
          <a:solidFill>
            <a:srgbClr val="FFC000"/>
          </a:solidFill>
        </p:spPr>
        <p:txBody>
          <a:bodyPr>
            <a:noAutofit/>
          </a:bodyPr>
          <a:lstStyle/>
          <a:p>
            <a:r>
              <a:rPr lang="en-US" sz="4800" b="1" dirty="0">
                <a:solidFill>
                  <a:srgbClr val="0070C0"/>
                </a:solidFill>
              </a:rPr>
              <a:t>End of Term 1</a:t>
            </a:r>
            <a:endParaRPr lang="ar-SY" sz="4800" b="1" dirty="0">
              <a:solidFill>
                <a:srgbClr val="0070C0"/>
              </a:solidFill>
            </a:endParaRPr>
          </a:p>
        </p:txBody>
      </p:sp>
      <p:pic>
        <p:nvPicPr>
          <p:cNvPr id="4" name="عنصر نائب للمحتوى 3" descr="depositphotos_4080728-stock-photo-colourful-good-luck.jpg"/>
          <p:cNvPicPr>
            <a:picLocks noGrp="1" noChangeAspect="1"/>
          </p:cNvPicPr>
          <p:nvPr>
            <p:ph idx="1"/>
          </p:nvPr>
        </p:nvPicPr>
        <p:blipFill>
          <a:blip r:embed="rId2"/>
          <a:stretch>
            <a:fillRect/>
          </a:stretch>
        </p:blipFill>
        <p:spPr>
          <a:xfrm>
            <a:off x="571501" y="1143000"/>
            <a:ext cx="7886700" cy="5257800"/>
          </a:xfrm>
        </p:spPr>
      </p:pic>
    </p:spTree>
  </p:cSld>
  <p:clrMapOvr>
    <a:masterClrMapping/>
  </p:clrMapOvr>
</p:sld>
</file>

<file path=ppt/theme/theme1.xml><?xml version="1.0" encoding="utf-8"?>
<a:theme xmlns:a="http://schemas.openxmlformats.org/drawingml/2006/main" name="سمة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سمة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docProps/app.xml><?xml version="1.0" encoding="utf-8"?>
<Properties xmlns="http://schemas.openxmlformats.org/officeDocument/2006/extended-properties" xmlns:vt="http://schemas.openxmlformats.org/officeDocument/2006/docPropsVTypes">
  <TotalTime>0</TotalTime>
  <Words>1678</Words>
  <Application>Microsoft Office PowerPoint</Application>
  <PresentationFormat>عرض على الشاشة (3:4)‏</PresentationFormat>
  <Paragraphs>188</Paragraphs>
  <Slides>19</Slides>
  <Notes>0</Notes>
  <HiddenSlides>0</HiddenSlides>
  <MMClips>20</MMClips>
  <ScaleCrop>false</ScaleCrop>
  <HeadingPairs>
    <vt:vector size="6" baseType="variant">
      <vt:variant>
        <vt:lpstr>الخطوط المستخدمة</vt:lpstr>
      </vt:variant>
      <vt:variant>
        <vt:i4>4</vt:i4>
      </vt:variant>
      <vt:variant>
        <vt:lpstr>نسق</vt:lpstr>
      </vt:variant>
      <vt:variant>
        <vt:i4>2</vt:i4>
      </vt:variant>
      <vt:variant>
        <vt:lpstr>عناوين الشرائح</vt:lpstr>
      </vt:variant>
      <vt:variant>
        <vt:i4>19</vt:i4>
      </vt:variant>
    </vt:vector>
  </HeadingPairs>
  <TitlesOfParts>
    <vt:vector size="25" baseType="lpstr">
      <vt:lpstr>Arial</vt:lpstr>
      <vt:lpstr>Calibri</vt:lpstr>
      <vt:lpstr>Times New Roman</vt:lpstr>
      <vt:lpstr>Wingdings</vt:lpstr>
      <vt:lpstr>سمة Office</vt:lpstr>
      <vt:lpstr>1_سمة Office</vt:lpstr>
      <vt:lpstr>عرض تقديمي في PowerPoint</vt:lpstr>
      <vt:lpstr>عرض تقديمي في PowerPoint</vt:lpstr>
      <vt:lpstr>High risk?        COLLOQUIAL ENGLISH       p. 48</vt:lpstr>
      <vt:lpstr>COMMON PHRASES</vt:lpstr>
      <vt:lpstr>عرض تقديمي في PowerPoint</vt:lpstr>
      <vt:lpstr>Expressing your opinion    writing     p. 49</vt:lpstr>
      <vt:lpstr>writing</vt:lpstr>
      <vt:lpstr>Expressing your opinion    writing     p. 49</vt:lpstr>
      <vt:lpstr>Writing     Useful language              p. 49</vt:lpstr>
      <vt:lpstr> What do you remember?                             P. 50    GRAMMAR</vt:lpstr>
      <vt:lpstr> What do you remember?                             P. 50    GRAMMAR</vt:lpstr>
      <vt:lpstr>What do you remember?                   P. 50  VOCABULARY   </vt:lpstr>
      <vt:lpstr>What do you remember?                   P. 50  VOCABULARY   </vt:lpstr>
      <vt:lpstr>What do you remember?                          P. 50  VOCABULARY   </vt:lpstr>
      <vt:lpstr>Reading      Burglar caught by clever cartoonist      p.51</vt:lpstr>
      <vt:lpstr>What can you do?       REVISE         p. 51 </vt:lpstr>
      <vt:lpstr>What can you do?       REVISE         p. 51 </vt:lpstr>
      <vt:lpstr>The Exam</vt:lpstr>
      <vt:lpstr>End of Term 1</vt:lpstr>
    </vt:vector>
  </TitlesOfParts>
  <Manager/>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الشريحة 1</dc:title>
  <dc:creator/>
  <cp:lastModifiedBy/>
  <cp:revision>200</cp:revision>
  <dcterms:created xsi:type="dcterms:W3CDTF">2022-11-22T19:51:03Z</dcterms:created>
  <dcterms:modified xsi:type="dcterms:W3CDTF">2025-09-15T09:43:49Z</dcterms:modified>
</cp:coreProperties>
</file>