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9"/>
  </p:notesMasterIdLst>
  <p:sldIdLst>
    <p:sldId id="1779" r:id="rId3"/>
    <p:sldId id="4145" r:id="rId4"/>
    <p:sldId id="4152" r:id="rId5"/>
    <p:sldId id="4182" r:id="rId6"/>
    <p:sldId id="4250" r:id="rId7"/>
    <p:sldId id="4239" r:id="rId8"/>
    <p:sldId id="4251" r:id="rId9"/>
    <p:sldId id="4240" r:id="rId10"/>
    <p:sldId id="4141" r:id="rId11"/>
    <p:sldId id="4252" r:id="rId12"/>
    <p:sldId id="4142" r:id="rId13"/>
    <p:sldId id="4183" r:id="rId14"/>
    <p:sldId id="4143" r:id="rId15"/>
    <p:sldId id="718" r:id="rId16"/>
    <p:sldId id="4241" r:id="rId17"/>
    <p:sldId id="4253" r:id="rId18"/>
    <p:sldId id="4254" r:id="rId19"/>
    <p:sldId id="4255" r:id="rId20"/>
    <p:sldId id="4257" r:id="rId21"/>
    <p:sldId id="4256" r:id="rId22"/>
    <p:sldId id="4258" r:id="rId23"/>
    <p:sldId id="4259" r:id="rId24"/>
    <p:sldId id="4260" r:id="rId25"/>
    <p:sldId id="4261" r:id="rId26"/>
    <p:sldId id="4149" r:id="rId27"/>
    <p:sldId id="4262" r:id="rId2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LvH9sQNmQQf7lh+aA4QwKg==" hashData="GolcXzItM7zunb2pUrfEb6SUH4iTPvAZMdkdTwfqHPrQuttMdyBJfItW8tqYTTZWlnivMed6vNmKa1RS8PRQxw=="/>
  <p:extLst>
    <p:ext uri="{521415D9-36F7-43E2-AB2F-B90AF26B5E84}">
      <p14:sectionLst xmlns:p14="http://schemas.microsoft.com/office/powerpoint/2010/main">
        <p14:section name="مقطع الملخص" id="{502DCCDB-B2BA-4950-8E58-EA9DA9D5DB44}">
          <p14:sldIdLst>
            <p14:sldId id="1779"/>
          </p14:sldIdLst>
        </p14:section>
        <p14:section name="المقطع 1" id="{70975868-79B4-49C4-8167-23B0C5A18AB3}">
          <p14:sldIdLst>
            <p14:sldId id="4145"/>
          </p14:sldIdLst>
        </p14:section>
        <p14:section name="المقطع 2" id="{F8BF9525-3CAA-48B4-95B2-B3E6F629E509}">
          <p14:sldIdLst>
            <p14:sldId id="4152"/>
          </p14:sldIdLst>
        </p14:section>
        <p14:section name="مقطع الملخص" id="{A04A51BC-9501-4984-818D-0605C121B0D4}">
          <p14:sldIdLst/>
        </p14:section>
        <p14:section name="المقطع 3" id="{86A43BDA-F1FC-4DA8-AFBA-54222422F266}">
          <p14:sldIdLst>
            <p14:sldId id="4182"/>
            <p14:sldId id="4250"/>
            <p14:sldId id="4239"/>
            <p14:sldId id="4251"/>
            <p14:sldId id="4240"/>
            <p14:sldId id="4141"/>
            <p14:sldId id="4252"/>
            <p14:sldId id="4142"/>
          </p14:sldIdLst>
        </p14:section>
        <p14:section name="المقطع 4" id="{8538FBF4-236E-4025-A71F-152A91514505}">
          <p14:sldIdLst>
            <p14:sldId id="4183"/>
            <p14:sldId id="4143"/>
            <p14:sldId id="718"/>
            <p14:sldId id="4241"/>
            <p14:sldId id="4253"/>
            <p14:sldId id="4254"/>
            <p14:sldId id="4255"/>
            <p14:sldId id="4257"/>
            <p14:sldId id="4256"/>
            <p14:sldId id="4258"/>
            <p14:sldId id="4259"/>
            <p14:sldId id="4260"/>
            <p14:sldId id="4261"/>
          </p14:sldIdLst>
        </p14:section>
        <p14:section name="المقطع 5" id="{97CD2F40-AD38-4561-BD3D-76D3F0C62D40}">
          <p14:sldIdLst/>
        </p14:section>
        <p14:section name="النهاية" id="{9AAAFC86-F16D-4BE1-B3D0-F021E48C7428}">
          <p14:sldIdLst>
            <p14:sldId id="4149"/>
            <p14:sldId id="4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her Fattouh" initials="MF" lastIdx="3" clrIdx="0">
    <p:extLst>
      <p:ext uri="{19B8F6BF-5375-455C-9EA6-DF929625EA0E}">
        <p15:presenceInfo xmlns:p15="http://schemas.microsoft.com/office/powerpoint/2012/main" userId="Maher Fattou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F95CDE7-553C-49CB-9F2D-E010781438A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A99B93-C5E7-4F9C-8286-199336F0F68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246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@cammac2 </a:t>
            </a:r>
            <a:r>
              <a:rPr lang="ar-SA" dirty="0"/>
              <a:t>تويتر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D2766-C49B-4C1A-9FEE-6F146754B0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9444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0874D51-FA8A-B20E-DE22-E162F1BB5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EBCA6F69-854D-A448-515C-665B8EAADA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B6D634A9-568B-5EB5-D326-1A72860A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24543AAE-DEEC-110C-5309-FF1B2C347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5FFC4296-6882-AAF4-F030-FCC4897C7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718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1F3E321-C456-2AA8-77B8-5342D58CD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A87F4C1E-DED5-FDE0-26B7-589AC53C6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9AF47FA3-CF7B-6703-D26D-99B2D645B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35DD9C88-A880-1286-AC1B-066EE134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587CB022-1B2B-53BC-E854-745BBF4E6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7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xmlns="" id="{D6402784-6843-D811-D7D8-988232115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231D4D32-CD74-70A6-0F29-DA3DBC12C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2805A5BA-2893-B654-954D-C7CAB248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0B327C47-82B5-D61D-2D69-C4A3E4B1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A4F07BA7-A8D3-528E-778F-FAAA92D56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9877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D14A8DF-F8DC-4EC1-871A-178FD080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0D35E6BA-2904-4E20-A3B5-D5236E454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C5DAB70C-0DB7-4358-A43B-F4A2783A4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0852B2F4-C823-42E6-BB0E-9894ECEF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428B4BC7-79DF-4DF1-A984-365523E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5639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8EC182D-3AAF-4F8D-BA78-23FF8E87F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7BF4EC0D-EFEE-43F7-AA73-8E10D0A3B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E27A09E4-B73B-416A-A63E-E649A29E9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A02193A9-5E87-4470-A745-D66694B9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0A811C0F-ADBD-4B71-B0D5-B65674C83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8264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411BF2B-D716-41F1-9568-C3DA12D5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7C0A85BC-B416-4EA1-B714-2C5C4ECBE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8977BB6F-4CA1-4CA1-877E-BB263A6B5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13D59C49-A1E7-4037-9AB4-A203801B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D8114995-D789-48FE-9347-D89EEFF23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8964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FE79455-1718-45CD-9BB4-1EF9DFAA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FD496DCD-0530-4C3C-A0E2-9E7E6B9ACB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DAF16F6A-8DB1-4637-A7EC-45B1C34B7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C39A17C7-8BAF-4802-97D8-37601AD1F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CF180843-A0FC-4245-BE79-C56BC266D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012C7D80-5100-4DFA-8EEA-475016900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7307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3D5062B-4A54-4FBC-AD7D-47E5F6C35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400C9844-CB2F-421F-9ADB-E61B67285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9560BB3C-4D9D-4DD3-B6D7-6988780CE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xmlns="" id="{15C3E35F-73EE-4454-8A97-917EE552A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xmlns="" id="{DD7E7B44-E903-4DD3-A81D-7FD635CC4B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xmlns="" id="{1B9A321B-5479-4C53-9C9C-1E6362DDF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xmlns="" id="{5A241CEC-805E-40ED-A92B-9AF8B4FD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xmlns="" id="{AADC2B87-1B1B-44BB-80F7-C31A1F33D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163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60AF2B4-C81E-4109-831F-1C49FA9DE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xmlns="" id="{78DFD8E4-BA27-4FB2-BEAB-3A26D7945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xmlns="" id="{0B86E406-EE3B-43BA-A453-56AD2BA46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5878A9ED-0804-4460-B939-BFA610CC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3361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xmlns="" id="{B1F842AD-6A0E-4E91-96EE-05EBDACEC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xmlns="" id="{AC11A177-D49B-45C7-BD23-6C901D62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19336614-5C29-4706-9239-5C5976756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6297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34AD3CE-8324-4749-8584-9B2553A71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C875963E-C4B8-4C0A-BAC0-3B6E99EA3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D14559CE-74FF-4719-A5AD-F4ACF79A0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CE76F823-FB5A-447A-8B59-71925B8BF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462F17C6-AA6A-42E1-B26E-DE3DF9794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9548AADD-20AA-44EA-9CD2-23CD2B58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74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3F4C09E-B60F-8207-5D1B-FDE79B976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7CD22F4B-1290-D0B8-62BB-4FADD8A36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2AC9E42D-018D-35BA-3D51-C40E45071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DFE10FFF-2A78-EB6E-9036-9D3038610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1C2391B0-F70C-0BDF-9A8B-FFB1388D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16325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0846B62-B0D0-4B78-8242-D0356A8E4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xmlns="" id="{6D7DFEAD-3949-4A80-88C6-F1302C52C1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AA6B395B-35B7-4C79-AE6D-72652840B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8C1F200E-1620-44EB-AA26-C53EDBEB3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EE564BB9-C540-468C-A121-0EC5E3700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3FF8D5F0-F701-4568-B1B3-3B3DD8F6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2256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76EC0CE-EA07-40B1-98AD-D91705ACE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EF027650-3AB0-4451-B8D6-349A0041B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E3323B20-A90B-4BAC-B316-D20EE917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1378520E-CB79-4371-A3CF-9DF2AB5D6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E148EDFF-6B58-4EBE-B5FB-F93AFF61E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581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xmlns="" id="{290E6C74-72CC-4262-8BBC-1CEB84737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xmlns="" id="{E0778A10-0908-453D-9E40-464615F37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BC3D5409-0C50-4147-B831-EEFC4087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437903E9-0AD0-468F-B83E-32A996599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32A4AD3C-7AA7-4F38-9B8D-3BC692D48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485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ssion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3613CFF-3104-684B-9D21-676A3D003F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01642" y="843323"/>
            <a:ext cx="3786276" cy="5171354"/>
          </a:xfrm>
          <a:custGeom>
            <a:avLst/>
            <a:gdLst>
              <a:gd name="connsiteX0" fmla="*/ 3248086 w 4919472"/>
              <a:gd name="connsiteY0" fmla="*/ 0 h 6720840"/>
              <a:gd name="connsiteX1" fmla="*/ 4716789 w 4919472"/>
              <a:gd name="connsiteY1" fmla="*/ 26138 h 6720840"/>
              <a:gd name="connsiteX2" fmla="*/ 4910521 w 4919472"/>
              <a:gd name="connsiteY2" fmla="*/ 6516902 h 6720840"/>
              <a:gd name="connsiteX3" fmla="*/ 3538877 w 4919472"/>
              <a:gd name="connsiteY3" fmla="*/ 6706889 h 6720840"/>
              <a:gd name="connsiteX4" fmla="*/ 1531874 w 4919472"/>
              <a:gd name="connsiteY4" fmla="*/ 6679708 h 6720840"/>
              <a:gd name="connsiteX5" fmla="*/ 104067 w 4919472"/>
              <a:gd name="connsiteY5" fmla="*/ 6551055 h 6720840"/>
              <a:gd name="connsiteX6" fmla="*/ 116 w 4919472"/>
              <a:gd name="connsiteY6" fmla="*/ 1122104 h 6720840"/>
              <a:gd name="connsiteX7" fmla="*/ 49130 w 4919472"/>
              <a:gd name="connsiteY7" fmla="*/ 245430 h 6720840"/>
              <a:gd name="connsiteX8" fmla="*/ 601148 w 4919472"/>
              <a:gd name="connsiteY8" fmla="*/ 230693 h 6720840"/>
              <a:gd name="connsiteX9" fmla="*/ 1686640 w 4919472"/>
              <a:gd name="connsiteY9" fmla="*/ 140437 h 6720840"/>
              <a:gd name="connsiteX10" fmla="*/ 3248086 w 4919472"/>
              <a:gd name="connsiteY10" fmla="*/ 0 h 672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19472" h="6720840">
                <a:moveTo>
                  <a:pt x="3248086" y="0"/>
                </a:moveTo>
                <a:lnTo>
                  <a:pt x="4716789" y="26138"/>
                </a:lnTo>
                <a:cubicBezTo>
                  <a:pt x="4895449" y="780188"/>
                  <a:pt x="4941543" y="5536399"/>
                  <a:pt x="4910521" y="6516902"/>
                </a:cubicBezTo>
                <a:cubicBezTo>
                  <a:pt x="4649957" y="6707055"/>
                  <a:pt x="4101984" y="6679755"/>
                  <a:pt x="3538877" y="6706889"/>
                </a:cubicBezTo>
                <a:cubicBezTo>
                  <a:pt x="2975769" y="6734022"/>
                  <a:pt x="1983679" y="6719782"/>
                  <a:pt x="1531874" y="6679708"/>
                </a:cubicBezTo>
                <a:cubicBezTo>
                  <a:pt x="1080069" y="6639633"/>
                  <a:pt x="564267" y="6710547"/>
                  <a:pt x="104067" y="6551055"/>
                </a:cubicBezTo>
                <a:cubicBezTo>
                  <a:pt x="30495" y="5516595"/>
                  <a:pt x="2194" y="1499100"/>
                  <a:pt x="116" y="1122104"/>
                </a:cubicBezTo>
                <a:cubicBezTo>
                  <a:pt x="-1961" y="745108"/>
                  <a:pt x="24348" y="555294"/>
                  <a:pt x="49130" y="245430"/>
                </a:cubicBezTo>
                <a:cubicBezTo>
                  <a:pt x="261451" y="231531"/>
                  <a:pt x="417142" y="235606"/>
                  <a:pt x="601148" y="230693"/>
                </a:cubicBezTo>
                <a:lnTo>
                  <a:pt x="1686640" y="140437"/>
                </a:lnTo>
                <a:cubicBezTo>
                  <a:pt x="2005404" y="62262"/>
                  <a:pt x="2743061" y="19049"/>
                  <a:pt x="3248086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 b="0" i="0">
                <a:solidFill>
                  <a:srgbClr val="8C8C8C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945681F1-10D0-9F43-B934-17E7567468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91520" y="1748790"/>
            <a:ext cx="2460377" cy="3360420"/>
          </a:xfrm>
          <a:custGeom>
            <a:avLst/>
            <a:gdLst>
              <a:gd name="connsiteX0" fmla="*/ 3248086 w 4919472"/>
              <a:gd name="connsiteY0" fmla="*/ 0 h 6720840"/>
              <a:gd name="connsiteX1" fmla="*/ 4716789 w 4919472"/>
              <a:gd name="connsiteY1" fmla="*/ 26138 h 6720840"/>
              <a:gd name="connsiteX2" fmla="*/ 4910521 w 4919472"/>
              <a:gd name="connsiteY2" fmla="*/ 6516902 h 6720840"/>
              <a:gd name="connsiteX3" fmla="*/ 3538877 w 4919472"/>
              <a:gd name="connsiteY3" fmla="*/ 6706889 h 6720840"/>
              <a:gd name="connsiteX4" fmla="*/ 1531874 w 4919472"/>
              <a:gd name="connsiteY4" fmla="*/ 6679708 h 6720840"/>
              <a:gd name="connsiteX5" fmla="*/ 104067 w 4919472"/>
              <a:gd name="connsiteY5" fmla="*/ 6551055 h 6720840"/>
              <a:gd name="connsiteX6" fmla="*/ 116 w 4919472"/>
              <a:gd name="connsiteY6" fmla="*/ 1122104 h 6720840"/>
              <a:gd name="connsiteX7" fmla="*/ 49130 w 4919472"/>
              <a:gd name="connsiteY7" fmla="*/ 245430 h 6720840"/>
              <a:gd name="connsiteX8" fmla="*/ 601148 w 4919472"/>
              <a:gd name="connsiteY8" fmla="*/ 230693 h 6720840"/>
              <a:gd name="connsiteX9" fmla="*/ 1686640 w 4919472"/>
              <a:gd name="connsiteY9" fmla="*/ 140437 h 6720840"/>
              <a:gd name="connsiteX10" fmla="*/ 3248086 w 4919472"/>
              <a:gd name="connsiteY10" fmla="*/ 0 h 672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19472" h="6720840">
                <a:moveTo>
                  <a:pt x="3248086" y="0"/>
                </a:moveTo>
                <a:lnTo>
                  <a:pt x="4716789" y="26138"/>
                </a:lnTo>
                <a:cubicBezTo>
                  <a:pt x="4895449" y="780188"/>
                  <a:pt x="4941543" y="5536399"/>
                  <a:pt x="4910521" y="6516902"/>
                </a:cubicBezTo>
                <a:cubicBezTo>
                  <a:pt x="4649957" y="6707055"/>
                  <a:pt x="4101984" y="6679755"/>
                  <a:pt x="3538877" y="6706889"/>
                </a:cubicBezTo>
                <a:cubicBezTo>
                  <a:pt x="2975769" y="6734022"/>
                  <a:pt x="1983679" y="6719782"/>
                  <a:pt x="1531874" y="6679708"/>
                </a:cubicBezTo>
                <a:cubicBezTo>
                  <a:pt x="1080069" y="6639633"/>
                  <a:pt x="564267" y="6710547"/>
                  <a:pt x="104067" y="6551055"/>
                </a:cubicBezTo>
                <a:cubicBezTo>
                  <a:pt x="30495" y="5516595"/>
                  <a:pt x="2194" y="1499100"/>
                  <a:pt x="116" y="1122104"/>
                </a:cubicBezTo>
                <a:cubicBezTo>
                  <a:pt x="-1961" y="745108"/>
                  <a:pt x="24348" y="555294"/>
                  <a:pt x="49130" y="245430"/>
                </a:cubicBezTo>
                <a:cubicBezTo>
                  <a:pt x="261451" y="231531"/>
                  <a:pt x="417142" y="235606"/>
                  <a:pt x="601148" y="230693"/>
                </a:cubicBezTo>
                <a:lnTo>
                  <a:pt x="1686640" y="140437"/>
                </a:lnTo>
                <a:cubicBezTo>
                  <a:pt x="2005404" y="62262"/>
                  <a:pt x="2743061" y="19049"/>
                  <a:pt x="3248086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 b="0" i="0">
                <a:solidFill>
                  <a:srgbClr val="8C8C8C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152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635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924640"/>
      </p:ext>
    </p:extLst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29CFE4E-2907-B8AD-97A2-97016CA2C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788EFC92-E8B3-46DD-3CE5-32180E949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E6B168AA-0C14-97B2-20A9-04E247F1C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92FC240C-80A5-57D2-CFAC-CA69C29D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3F0B309C-05C1-FDA2-54DA-3B16F97B6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975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266C4CA-1EB2-AE3B-45B5-2EE10310B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600DD7B5-CCC2-6F27-3E78-CFC476FE5B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4984CD23-3A45-4B3C-2095-84A985365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05C38F57-53E9-31E9-B9A4-DED09682F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D14DD287-3982-BAA4-2533-848E7D2F9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68C731A1-21A2-71CB-715A-40487E116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745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D7A0F7E-59F5-68BA-A665-5EEB95363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3A61241E-9200-FA3C-DFDB-1F9E6DEBD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EC5B17B2-0F4F-1A13-00C9-554526D73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xmlns="" id="{D7780192-740E-BFA1-160F-D23A0CC18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xmlns="" id="{A0675B43-68A3-EB70-B640-89C9A49A8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xmlns="" id="{583DB85C-970D-3B3A-3021-35B86C81F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xmlns="" id="{CAB3C4B8-679B-8048-3A1B-8DEBDC1AC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xmlns="" id="{B9E9BC96-4483-FD5A-2028-E654C37F3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434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3CBD214-5CA5-4E65-2A05-66A0DD08E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xmlns="" id="{302737B0-631B-33FC-5AA1-287DCC0A4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xmlns="" id="{9248DF4B-2341-2C75-18F1-3443346D7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5E1028A4-C24C-65AE-F61A-24987EBC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992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xmlns="" id="{7BA59DBE-8D92-5813-EE9D-E12088BEC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xmlns="" id="{980537BF-69BA-05F5-06C6-EFF673039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59D500C4-859A-30A4-F2C1-71854791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3032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37FC56B-6FF0-EABF-827C-755A7D594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83A49FBF-F203-9408-08F1-3C64378FD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3404C964-7813-1EAE-274D-C076D3974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7D3B7982-F3A8-DDD8-AECA-9FC76153F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F15860D4-61A9-C3B2-4776-B78491330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AF38FEC9-6CDF-7091-87C0-CF0FA1A5F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58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C0CDC69-D2DA-9ADF-1763-858A32FA6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xmlns="" id="{293C01EA-2B45-65C3-5377-9ADCCC64C2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97B02DB9-B4E0-0987-D3C5-270D06333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xmlns="" id="{7F7E1FA3-5D76-61AE-4A1E-F1DBAF9B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xmlns="" id="{545C486E-5406-C5CC-5134-2BE4C77E4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xmlns="" id="{58AE3F0A-5508-6A2D-D699-A398529F3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24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"/>
            <a:lum/>
          </a:blip>
          <a:srcRect/>
          <a:stretch>
            <a:fillRect l="11000" r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xmlns="" id="{30918D0D-CB19-3CB5-58FA-5EE7947F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A919D4C4-9DC4-534E-F3B1-04E9046B9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E806D848-A016-4947-5438-8F6AAD164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9CBA0-E79A-4881-8945-FDCF7A30E2B6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56AD28F6-BB72-0F4A-B303-9F99DD9877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749FF1F0-428D-9AD7-7A39-79EA27968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44BC7-B350-4A62-8E92-E2D38944AD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394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alphaModFix amt="6000"/>
            <a:lum/>
          </a:blip>
          <a:srcRect/>
          <a:stretch>
            <a:fillRect l="11000" r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xmlns="" id="{B41B1B45-3116-4901-8685-68675E41B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31AC9A0A-88E1-4FE6-9933-74096531B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xmlns="" id="{45AC2A92-9B90-4475-8A80-464B4517B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D646D-5539-44F4-A08B-FDE7BB666D67}" type="datetimeFigureOut">
              <a:rPr lang="ar-SA" smtClean="0"/>
              <a:t>24/03/1447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xmlns="" id="{77E241C2-B9CD-4E10-845E-523F7E8B6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xmlns="" id="{6680ED32-3CF3-498E-BDFB-3316624E5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7BEC3-37B7-43D7-ACDC-9A016C0508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589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5" r:id="rId13"/>
    <p:sldLayoutId id="2147483676" r:id="rId14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3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6F9AD780-29B0-44D7-B109-D3F33F0CAAAF}"/>
              </a:ext>
            </a:extLst>
          </p:cNvPr>
          <p:cNvSpPr/>
          <p:nvPr/>
        </p:nvSpPr>
        <p:spPr>
          <a:xfrm>
            <a:off x="8320087" y="640423"/>
            <a:ext cx="2981325" cy="298132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1526EA-7615-4E3F-880A-6327A530E8A0}"/>
              </a:ext>
            </a:extLst>
          </p:cNvPr>
          <p:cNvSpPr/>
          <p:nvPr/>
        </p:nvSpPr>
        <p:spPr>
          <a:xfrm>
            <a:off x="6276975" y="4229100"/>
            <a:ext cx="4391025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7D9BE8B3-FC60-4C03-A457-A79026573F68}"/>
              </a:ext>
            </a:extLst>
          </p:cNvPr>
          <p:cNvSpPr/>
          <p:nvPr/>
        </p:nvSpPr>
        <p:spPr>
          <a:xfrm>
            <a:off x="3309937" y="1095375"/>
            <a:ext cx="439102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E80C697-E7D5-4FEF-BCDA-2373428E9638}"/>
              </a:ext>
            </a:extLst>
          </p:cNvPr>
          <p:cNvSpPr/>
          <p:nvPr/>
        </p:nvSpPr>
        <p:spPr>
          <a:xfrm>
            <a:off x="1995487" y="4819650"/>
            <a:ext cx="2195513" cy="8096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8C450F2-57AA-4005-93F8-A983E8AE726F}"/>
              </a:ext>
            </a:extLst>
          </p:cNvPr>
          <p:cNvSpPr/>
          <p:nvPr/>
        </p:nvSpPr>
        <p:spPr>
          <a:xfrm>
            <a:off x="1685925" y="1257300"/>
            <a:ext cx="7096125" cy="37433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BAF10D-F531-4A3F-9B14-5BCCFA806204}"/>
              </a:ext>
            </a:extLst>
          </p:cNvPr>
          <p:cNvSpPr/>
          <p:nvPr/>
        </p:nvSpPr>
        <p:spPr>
          <a:xfrm>
            <a:off x="1533655" y="1043160"/>
            <a:ext cx="81534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104FE31-C471-4907-8877-B2B3B4EF6A82}"/>
              </a:ext>
            </a:extLst>
          </p:cNvPr>
          <p:cNvSpPr txBox="1"/>
          <p:nvPr/>
        </p:nvSpPr>
        <p:spPr>
          <a:xfrm>
            <a:off x="1241894" y="3441674"/>
            <a:ext cx="85688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العدد وكناياته</a:t>
            </a:r>
            <a:endParaRPr kumimoji="0" lang="ar-SA" sz="6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sp>
        <p:nvSpPr>
          <p:cNvPr id="13" name="Block Arc 12">
            <a:extLst>
              <a:ext uri="{FF2B5EF4-FFF2-40B4-BE49-F238E27FC236}">
                <a16:creationId xmlns:a16="http://schemas.microsoft.com/office/drawing/2014/main" xmlns="" id="{DD5DC2C0-079C-4B12-A960-D3E638901CBA}"/>
              </a:ext>
            </a:extLst>
          </p:cNvPr>
          <p:cNvSpPr/>
          <p:nvPr/>
        </p:nvSpPr>
        <p:spPr>
          <a:xfrm>
            <a:off x="1778070" y="904875"/>
            <a:ext cx="1393031" cy="1393031"/>
          </a:xfrm>
          <a:prstGeom prst="blockArc">
            <a:avLst>
              <a:gd name="adj1" fmla="val 10800000"/>
              <a:gd name="adj2" fmla="val 56761"/>
              <a:gd name="adj3" fmla="val 858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xmlns="" id="{A21FAC4B-E577-429B-8CEE-1C6A70A732BF}"/>
              </a:ext>
            </a:extLst>
          </p:cNvPr>
          <p:cNvSpPr/>
          <p:nvPr/>
        </p:nvSpPr>
        <p:spPr>
          <a:xfrm>
            <a:off x="1288256" y="636948"/>
            <a:ext cx="397669" cy="397669"/>
          </a:xfrm>
          <a:prstGeom prst="mathMultiply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2E456C9-7FF5-4CC6-A74C-5DAA88BBF233}"/>
              </a:ext>
            </a:extLst>
          </p:cNvPr>
          <p:cNvSpPr/>
          <p:nvPr/>
        </p:nvSpPr>
        <p:spPr>
          <a:xfrm>
            <a:off x="4352924" y="5275659"/>
            <a:ext cx="1793715" cy="53962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1881F2F6-17D4-440B-8043-A80AFF9B48D8}"/>
              </a:ext>
            </a:extLst>
          </p:cNvPr>
          <p:cNvSpPr/>
          <p:nvPr/>
        </p:nvSpPr>
        <p:spPr>
          <a:xfrm>
            <a:off x="8543925" y="5395645"/>
            <a:ext cx="2124075" cy="443180"/>
          </a:xfrm>
          <a:prstGeom prst="rect">
            <a:avLst/>
          </a:prstGeom>
          <a:pattFill prst="pct5">
            <a:fgClr>
              <a:schemeClr val="bg1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86F6A9D-FD66-4593-8723-3E3EF0CC9EE7}"/>
              </a:ext>
            </a:extLst>
          </p:cNvPr>
          <p:cNvCxnSpPr/>
          <p:nvPr/>
        </p:nvCxnSpPr>
        <p:spPr>
          <a:xfrm>
            <a:off x="4191000" y="4931748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6A64D036-45F3-45A1-89C4-A4624DAE3BAE}"/>
              </a:ext>
            </a:extLst>
          </p:cNvPr>
          <p:cNvCxnSpPr/>
          <p:nvPr/>
        </p:nvCxnSpPr>
        <p:spPr>
          <a:xfrm>
            <a:off x="7229475" y="4910496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ultiplication Sign 55">
            <a:extLst>
              <a:ext uri="{FF2B5EF4-FFF2-40B4-BE49-F238E27FC236}">
                <a16:creationId xmlns:a16="http://schemas.microsoft.com/office/drawing/2014/main" xmlns="" id="{5B32BC02-0F1F-4906-95A1-DBC8D6FFE2E6}"/>
              </a:ext>
            </a:extLst>
          </p:cNvPr>
          <p:cNvSpPr/>
          <p:nvPr/>
        </p:nvSpPr>
        <p:spPr>
          <a:xfrm>
            <a:off x="10307240" y="3646483"/>
            <a:ext cx="397669" cy="397669"/>
          </a:xfrm>
          <a:prstGeom prst="mathMultiply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3EDCD89D-9D88-4AFA-992E-36F702E86DAB}"/>
              </a:ext>
            </a:extLst>
          </p:cNvPr>
          <p:cNvSpPr/>
          <p:nvPr/>
        </p:nvSpPr>
        <p:spPr>
          <a:xfrm>
            <a:off x="1043881" y="4098757"/>
            <a:ext cx="1296888" cy="1296888"/>
          </a:xfrm>
          <a:custGeom>
            <a:avLst/>
            <a:gdLst>
              <a:gd name="connsiteX0" fmla="*/ 648444 w 1296888"/>
              <a:gd name="connsiteY0" fmla="*/ 41225 h 1296888"/>
              <a:gd name="connsiteX1" fmla="*/ 41225 w 1296888"/>
              <a:gd name="connsiteY1" fmla="*/ 648444 h 1296888"/>
              <a:gd name="connsiteX2" fmla="*/ 648444 w 1296888"/>
              <a:gd name="connsiteY2" fmla="*/ 1255663 h 1296888"/>
              <a:gd name="connsiteX3" fmla="*/ 1255663 w 1296888"/>
              <a:gd name="connsiteY3" fmla="*/ 648444 h 1296888"/>
              <a:gd name="connsiteX4" fmla="*/ 648444 w 1296888"/>
              <a:gd name="connsiteY4" fmla="*/ 41225 h 1296888"/>
              <a:gd name="connsiteX5" fmla="*/ 648444 w 1296888"/>
              <a:gd name="connsiteY5" fmla="*/ 0 h 1296888"/>
              <a:gd name="connsiteX6" fmla="*/ 1296888 w 1296888"/>
              <a:gd name="connsiteY6" fmla="*/ 648444 h 1296888"/>
              <a:gd name="connsiteX7" fmla="*/ 648444 w 1296888"/>
              <a:gd name="connsiteY7" fmla="*/ 1296888 h 1296888"/>
              <a:gd name="connsiteX8" fmla="*/ 0 w 1296888"/>
              <a:gd name="connsiteY8" fmla="*/ 648444 h 1296888"/>
              <a:gd name="connsiteX9" fmla="*/ 648444 w 1296888"/>
              <a:gd name="connsiteY9" fmla="*/ 0 h 129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6888" h="1296888">
                <a:moveTo>
                  <a:pt x="648444" y="41225"/>
                </a:moveTo>
                <a:cubicBezTo>
                  <a:pt x="313086" y="41225"/>
                  <a:pt x="41225" y="313086"/>
                  <a:pt x="41225" y="648444"/>
                </a:cubicBezTo>
                <a:cubicBezTo>
                  <a:pt x="41225" y="983802"/>
                  <a:pt x="313086" y="1255663"/>
                  <a:pt x="648444" y="1255663"/>
                </a:cubicBezTo>
                <a:cubicBezTo>
                  <a:pt x="983802" y="1255663"/>
                  <a:pt x="1255663" y="983802"/>
                  <a:pt x="1255663" y="648444"/>
                </a:cubicBezTo>
                <a:cubicBezTo>
                  <a:pt x="1255663" y="313086"/>
                  <a:pt x="983802" y="41225"/>
                  <a:pt x="648444" y="41225"/>
                </a:cubicBezTo>
                <a:close/>
                <a:moveTo>
                  <a:pt x="648444" y="0"/>
                </a:moveTo>
                <a:cubicBezTo>
                  <a:pt x="1006570" y="0"/>
                  <a:pt x="1296888" y="290318"/>
                  <a:pt x="1296888" y="648444"/>
                </a:cubicBezTo>
                <a:cubicBezTo>
                  <a:pt x="1296888" y="1006570"/>
                  <a:pt x="1006570" y="1296888"/>
                  <a:pt x="648444" y="1296888"/>
                </a:cubicBezTo>
                <a:cubicBezTo>
                  <a:pt x="290318" y="1296888"/>
                  <a:pt x="0" y="1006570"/>
                  <a:pt x="0" y="648444"/>
                </a:cubicBezTo>
                <a:cubicBezTo>
                  <a:pt x="0" y="290318"/>
                  <a:pt x="290318" y="0"/>
                  <a:pt x="64844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997F125-1B21-41B0-846B-2791B969218C}"/>
              </a:ext>
            </a:extLst>
          </p:cNvPr>
          <p:cNvGrpSpPr/>
          <p:nvPr/>
        </p:nvGrpSpPr>
        <p:grpSpPr>
          <a:xfrm>
            <a:off x="9390908" y="2471017"/>
            <a:ext cx="1296888" cy="754990"/>
            <a:chOff x="91381" y="2131085"/>
            <a:chExt cx="1296888" cy="75499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231D052-8206-4EBA-95A9-A639510C7F8A}"/>
                </a:ext>
              </a:extLst>
            </p:cNvPr>
            <p:cNvSpPr/>
            <p:nvPr/>
          </p:nvSpPr>
          <p:spPr>
            <a:xfrm>
              <a:off x="91381" y="2131085"/>
              <a:ext cx="1296888" cy="754990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41EC5D9-EC6E-4378-8FC3-8C20BACCBAE9}"/>
                </a:ext>
              </a:extLst>
            </p:cNvPr>
            <p:cNvSpPr/>
            <p:nvPr/>
          </p:nvSpPr>
          <p:spPr>
            <a:xfrm>
              <a:off x="208062" y="2251689"/>
              <a:ext cx="1089719" cy="634386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1A8386AA-DC3B-4B04-AB71-A65F93B41A5C}"/>
                </a:ext>
              </a:extLst>
            </p:cNvPr>
            <p:cNvSpPr/>
            <p:nvPr/>
          </p:nvSpPr>
          <p:spPr>
            <a:xfrm>
              <a:off x="331815" y="2382258"/>
              <a:ext cx="865434" cy="503817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479698E0-7B64-4486-9BB2-70D8E3ECA567}"/>
              </a:ext>
            </a:extLst>
          </p:cNvPr>
          <p:cNvSpPr/>
          <p:nvPr/>
        </p:nvSpPr>
        <p:spPr>
          <a:xfrm>
            <a:off x="1692325" y="3168260"/>
            <a:ext cx="2124075" cy="44318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xmlns="" id="{17795342-6294-4259-948E-2A7A281A2F7D}"/>
              </a:ext>
            </a:extLst>
          </p:cNvPr>
          <p:cNvSpPr/>
          <p:nvPr/>
        </p:nvSpPr>
        <p:spPr>
          <a:xfrm>
            <a:off x="7700962" y="2982560"/>
            <a:ext cx="1540300" cy="1327845"/>
          </a:xfrm>
          <a:prstGeom prst="triangl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76AABACF-26AA-4856-9C64-B9B7906436A3}"/>
              </a:ext>
            </a:extLst>
          </p:cNvPr>
          <p:cNvGrpSpPr/>
          <p:nvPr/>
        </p:nvGrpSpPr>
        <p:grpSpPr>
          <a:xfrm>
            <a:off x="7719914" y="670497"/>
            <a:ext cx="875109" cy="300247"/>
            <a:chOff x="7847447" y="780544"/>
            <a:chExt cx="875109" cy="300247"/>
          </a:xfrm>
          <a:solidFill>
            <a:srgbClr val="92D050"/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xmlns="" id="{235D9B3A-CA4C-487B-BED5-7027F287036B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xmlns="" id="{37134D4A-D007-4908-9B03-371015500AE3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Arrow: Chevron 75">
              <a:extLst>
                <a:ext uri="{FF2B5EF4-FFF2-40B4-BE49-F238E27FC236}">
                  <a16:creationId xmlns:a16="http://schemas.microsoft.com/office/drawing/2014/main" xmlns="" id="{CC06FB84-180C-4C9B-AAF6-A011D97B3111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xmlns="" id="{520CC0ED-2F5A-41EE-9ED3-C9A8299E2A7B}"/>
              </a:ext>
            </a:extLst>
          </p:cNvPr>
          <p:cNvSpPr/>
          <p:nvPr/>
        </p:nvSpPr>
        <p:spPr>
          <a:xfrm>
            <a:off x="10436125" y="429401"/>
            <a:ext cx="1042988" cy="975328"/>
          </a:xfrm>
          <a:custGeom>
            <a:avLst/>
            <a:gdLst>
              <a:gd name="connsiteX0" fmla="*/ 0 w 1042988"/>
              <a:gd name="connsiteY0" fmla="*/ 899128 h 899128"/>
              <a:gd name="connsiteX1" fmla="*/ 521494 w 1042988"/>
              <a:gd name="connsiteY1" fmla="*/ 0 h 899128"/>
              <a:gd name="connsiteX2" fmla="*/ 1042988 w 1042988"/>
              <a:gd name="connsiteY2" fmla="*/ 899128 h 899128"/>
              <a:gd name="connsiteX3" fmla="*/ 0 w 1042988"/>
              <a:gd name="connsiteY3" fmla="*/ 899128 h 899128"/>
              <a:gd name="connsiteX0" fmla="*/ 0 w 1042988"/>
              <a:gd name="connsiteY0" fmla="*/ 975328 h 975328"/>
              <a:gd name="connsiteX1" fmla="*/ 902494 w 1042988"/>
              <a:gd name="connsiteY1" fmla="*/ 0 h 975328"/>
              <a:gd name="connsiteX2" fmla="*/ 1042988 w 1042988"/>
              <a:gd name="connsiteY2" fmla="*/ 975328 h 975328"/>
              <a:gd name="connsiteX3" fmla="*/ 0 w 1042988"/>
              <a:gd name="connsiteY3" fmla="*/ 975328 h 97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988" h="975328">
                <a:moveTo>
                  <a:pt x="0" y="975328"/>
                </a:moveTo>
                <a:lnTo>
                  <a:pt x="902494" y="0"/>
                </a:lnTo>
                <a:lnTo>
                  <a:pt x="1042988" y="975328"/>
                </a:lnTo>
                <a:lnTo>
                  <a:pt x="0" y="975328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5" name="Group 72">
            <a:extLst>
              <a:ext uri="{FF2B5EF4-FFF2-40B4-BE49-F238E27FC236}">
                <a16:creationId xmlns:a16="http://schemas.microsoft.com/office/drawing/2014/main" xmlns="" id="{D32845B4-4290-443F-A924-B5DEEF792D4D}"/>
              </a:ext>
            </a:extLst>
          </p:cNvPr>
          <p:cNvGrpSpPr/>
          <p:nvPr/>
        </p:nvGrpSpPr>
        <p:grpSpPr>
          <a:xfrm>
            <a:off x="1340515" y="5838002"/>
            <a:ext cx="875109" cy="300247"/>
            <a:chOff x="7847447" y="780544"/>
            <a:chExt cx="875109" cy="300247"/>
          </a:xfrm>
          <a:solidFill>
            <a:srgbClr val="FFC000"/>
          </a:solidFill>
        </p:grpSpPr>
        <p:sp>
          <p:nvSpPr>
            <p:cNvPr id="36" name="Arrow: Chevron 73">
              <a:extLst>
                <a:ext uri="{FF2B5EF4-FFF2-40B4-BE49-F238E27FC236}">
                  <a16:creationId xmlns:a16="http://schemas.microsoft.com/office/drawing/2014/main" xmlns="" id="{FC065D71-0EC9-4C96-A03B-12C400C12921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Arrow: Chevron 74">
              <a:extLst>
                <a:ext uri="{FF2B5EF4-FFF2-40B4-BE49-F238E27FC236}">
                  <a16:creationId xmlns:a16="http://schemas.microsoft.com/office/drawing/2014/main" xmlns="" id="{53186F28-FC9A-44B6-A7BA-2B36E2B11065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Arrow: Chevron 75">
              <a:extLst>
                <a:ext uri="{FF2B5EF4-FFF2-40B4-BE49-F238E27FC236}">
                  <a16:creationId xmlns:a16="http://schemas.microsoft.com/office/drawing/2014/main" xmlns="" id="{83062B5D-2256-4F43-A491-90769C67FD43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2" name="صورة 3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01" y="372643"/>
            <a:ext cx="1356360" cy="123444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2959894" y="1433518"/>
            <a:ext cx="582215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>
                <a:cs typeface="Akhbar MT" pitchFamily="2" charset="-78"/>
              </a:rPr>
              <a:t>الفصل السّادس – المحاضرة ال</a:t>
            </a:r>
            <a:r>
              <a:rPr lang="ar-SY" sz="4400" b="1" dirty="0">
                <a:cs typeface="Akhbar MT" pitchFamily="2" charset="-78"/>
              </a:rPr>
              <a:t>أولى</a:t>
            </a:r>
          </a:p>
        </p:txBody>
      </p:sp>
      <p:pic>
        <p:nvPicPr>
          <p:cNvPr id="3" name="صوت ٠٤٠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80593" y="29212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b="1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العدد في الأصل مبهم، ولا يكشف إبهامه ويتّضح جنسه إلا بذكر</a:t>
            </a:r>
            <a:r>
              <a:rPr lang="ar-SA" altLang="es-MX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 المعدود أو ما يدل عليه، ولمبين العدد أحكام هي</a:t>
            </a:r>
            <a:r>
              <a:rPr lang="ar-SA" altLang="es-MX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ar-SA" altLang="es-MX" sz="2400" b="1" baseline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30647"/>
              </p:ext>
            </p:extLst>
          </p:nvPr>
        </p:nvGraphicFramePr>
        <p:xfrm>
          <a:off x="1040850" y="1906072"/>
          <a:ext cx="9725889" cy="37651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41963">
                  <a:extLst>
                    <a:ext uri="{9D8B030D-6E8A-4147-A177-3AD203B41FA5}">
                      <a16:colId xmlns:a16="http://schemas.microsoft.com/office/drawing/2014/main" xmlns="" val="1575607094"/>
                    </a:ext>
                  </a:extLst>
                </a:gridCol>
                <a:gridCol w="3241963">
                  <a:extLst>
                    <a:ext uri="{9D8B030D-6E8A-4147-A177-3AD203B41FA5}">
                      <a16:colId xmlns:a16="http://schemas.microsoft.com/office/drawing/2014/main" xmlns="" val="790323420"/>
                    </a:ext>
                  </a:extLst>
                </a:gridCol>
                <a:gridCol w="3241963">
                  <a:extLst>
                    <a:ext uri="{9D8B030D-6E8A-4147-A177-3AD203B41FA5}">
                      <a16:colId xmlns:a16="http://schemas.microsoft.com/office/drawing/2014/main" xmlns="" val="3753795576"/>
                    </a:ext>
                  </a:extLst>
                </a:gridCol>
              </a:tblGrid>
              <a:tr h="465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العدد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حكمه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أمثلة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01271160"/>
                  </a:ext>
                </a:extLst>
              </a:tr>
              <a:tr h="814187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العددان واحد واثنان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يأتي كلّ واحد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منهما صفة </a:t>
                      </a:r>
                      <a:r>
                        <a:rPr lang="ar-SA" sz="2400" baseline="0" dirty="0" err="1">
                          <a:cs typeface="Akhbar MT" pitchFamily="2" charset="-78"/>
                        </a:rPr>
                        <a:t>لمعدوده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الذي يسبقه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في المقعد طالبةٌ واحدةٌ</a:t>
                      </a:r>
                      <a:endParaRPr lang="ar-SY" sz="2400" dirty="0">
                        <a:cs typeface="Akhbar MT" pitchFamily="2" charset="-78"/>
                      </a:endParaRPr>
                    </a:p>
                    <a:p>
                      <a:pPr rtl="1"/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2579334"/>
                  </a:ext>
                </a:extLst>
              </a:tr>
              <a:tr h="1163124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الأعداد من الثلاثة إلى العشرة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المعدود يأتي جمعاً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مجروراً بالإضافة إلى العدد </a:t>
                      </a:r>
                    </a:p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وقد يأتي مجروراً بحرف الجر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وصل خمسةُ رجالٍ</a:t>
                      </a:r>
                    </a:p>
                    <a:p>
                      <a:pPr rtl="1"/>
                      <a:endParaRPr lang="ar-SA" sz="2400" dirty="0">
                        <a:cs typeface="Akhbar MT" pitchFamily="2" charset="-78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زار المتحفَ ثلاثٌ من النساء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6128602"/>
                  </a:ext>
                </a:extLst>
              </a:tr>
              <a:tr h="814187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الأعداد من أحدَ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عشرَ إلى تسعةٍ وتسعين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يأتي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</a:t>
                      </a:r>
                      <a:r>
                        <a:rPr lang="ar-SA" sz="2400" baseline="0" dirty="0" err="1">
                          <a:cs typeface="Akhbar MT" pitchFamily="2" charset="-78"/>
                        </a:rPr>
                        <a:t>معدودها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مفرداً منصوباً، ويعرب تمييزاً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نجح سبعون طالباً</a:t>
                      </a:r>
                      <a:endParaRPr lang="ar-SY" sz="2400" dirty="0">
                        <a:cs typeface="Akhbar MT" pitchFamily="2" charset="-78"/>
                      </a:endParaRPr>
                    </a:p>
                    <a:p>
                      <a:pPr rtl="1"/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446945"/>
                  </a:ext>
                </a:extLst>
              </a:tr>
              <a:tr h="46525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المئة والألف وما جرى مجراهما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err="1">
                          <a:cs typeface="Akhbar MT" pitchFamily="2" charset="-78"/>
                        </a:rPr>
                        <a:t>معدودها</a:t>
                      </a:r>
                      <a:r>
                        <a:rPr lang="ar-SA" sz="2400" dirty="0">
                          <a:cs typeface="Akhbar MT" pitchFamily="2" charset="-78"/>
                        </a:rPr>
                        <a:t> مفرد مجرور بالإضافة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>
                          <a:cs typeface="Akhbar MT" pitchFamily="2" charset="-78"/>
                        </a:rPr>
                        <a:t>حضر المحاضرةَ مئةُ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طالبٍ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171834"/>
                  </a:ext>
                </a:extLst>
              </a:tr>
            </a:tbl>
          </a:graphicData>
        </a:graphic>
      </p:graphicFrame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24" y="274642"/>
            <a:ext cx="1356360" cy="1234440"/>
          </a:xfrm>
          <a:prstGeom prst="rect">
            <a:avLst/>
          </a:prstGeom>
        </p:spPr>
      </p:pic>
      <p:pic>
        <p:nvPicPr>
          <p:cNvPr id="5" name="صوت ٠٤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47467" y="58518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7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5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>
            <a:extLst>
              <a:ext uri="{FF2B5EF4-FFF2-40B4-BE49-F238E27FC236}">
                <a16:creationId xmlns:a16="http://schemas.microsoft.com/office/drawing/2014/main" xmlns="" id="{15976A0F-7DBB-4B94-B721-44D7196EFF63}"/>
              </a:ext>
            </a:extLst>
          </p:cNvPr>
          <p:cNvSpPr>
            <a:spLocks/>
          </p:cNvSpPr>
          <p:nvPr/>
        </p:nvSpPr>
        <p:spPr bwMode="auto">
          <a:xfrm>
            <a:off x="1909361" y="-159995"/>
            <a:ext cx="7352768" cy="7161212"/>
          </a:xfrm>
          <a:custGeom>
            <a:avLst/>
            <a:gdLst>
              <a:gd name="T0" fmla="*/ 151 w 624"/>
              <a:gd name="T1" fmla="*/ 251 h 608"/>
              <a:gd name="T2" fmla="*/ 20 w 624"/>
              <a:gd name="T3" fmla="*/ 317 h 608"/>
              <a:gd name="T4" fmla="*/ 52 w 624"/>
              <a:gd name="T5" fmla="*/ 465 h 608"/>
              <a:gd name="T6" fmla="*/ 197 w 624"/>
              <a:gd name="T7" fmla="*/ 518 h 608"/>
              <a:gd name="T8" fmla="*/ 284 w 624"/>
              <a:gd name="T9" fmla="*/ 515 h 608"/>
              <a:gd name="T10" fmla="*/ 436 w 624"/>
              <a:gd name="T11" fmla="*/ 597 h 608"/>
              <a:gd name="T12" fmla="*/ 540 w 624"/>
              <a:gd name="T13" fmla="*/ 581 h 608"/>
              <a:gd name="T14" fmla="*/ 592 w 624"/>
              <a:gd name="T15" fmla="*/ 490 h 608"/>
              <a:gd name="T16" fmla="*/ 557 w 624"/>
              <a:gd name="T17" fmla="*/ 323 h 608"/>
              <a:gd name="T18" fmla="*/ 590 w 624"/>
              <a:gd name="T19" fmla="*/ 190 h 608"/>
              <a:gd name="T20" fmla="*/ 596 w 624"/>
              <a:gd name="T21" fmla="*/ 47 h 608"/>
              <a:gd name="T22" fmla="*/ 473 w 624"/>
              <a:gd name="T23" fmla="*/ 16 h 608"/>
              <a:gd name="T24" fmla="*/ 368 w 624"/>
              <a:gd name="T25" fmla="*/ 100 h 608"/>
              <a:gd name="T26" fmla="*/ 300 w 624"/>
              <a:gd name="T27" fmla="*/ 206 h 608"/>
              <a:gd name="T28" fmla="*/ 151 w 624"/>
              <a:gd name="T29" fmla="*/ 25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4" h="608">
                <a:moveTo>
                  <a:pt x="151" y="251"/>
                </a:moveTo>
                <a:cubicBezTo>
                  <a:pt x="84" y="243"/>
                  <a:pt x="41" y="268"/>
                  <a:pt x="20" y="317"/>
                </a:cubicBezTo>
                <a:cubicBezTo>
                  <a:pt x="0" y="366"/>
                  <a:pt x="15" y="426"/>
                  <a:pt x="52" y="465"/>
                </a:cubicBezTo>
                <a:cubicBezTo>
                  <a:pt x="88" y="504"/>
                  <a:pt x="144" y="521"/>
                  <a:pt x="197" y="518"/>
                </a:cubicBezTo>
                <a:cubicBezTo>
                  <a:pt x="226" y="517"/>
                  <a:pt x="255" y="510"/>
                  <a:pt x="284" y="515"/>
                </a:cubicBezTo>
                <a:cubicBezTo>
                  <a:pt x="341" y="525"/>
                  <a:pt x="380" y="580"/>
                  <a:pt x="436" y="597"/>
                </a:cubicBezTo>
                <a:cubicBezTo>
                  <a:pt x="471" y="608"/>
                  <a:pt x="510" y="602"/>
                  <a:pt x="540" y="581"/>
                </a:cubicBezTo>
                <a:cubicBezTo>
                  <a:pt x="570" y="561"/>
                  <a:pt x="590" y="526"/>
                  <a:pt x="592" y="490"/>
                </a:cubicBezTo>
                <a:cubicBezTo>
                  <a:pt x="596" y="433"/>
                  <a:pt x="560" y="380"/>
                  <a:pt x="557" y="323"/>
                </a:cubicBezTo>
                <a:cubicBezTo>
                  <a:pt x="554" y="277"/>
                  <a:pt x="573" y="233"/>
                  <a:pt x="590" y="190"/>
                </a:cubicBezTo>
                <a:cubicBezTo>
                  <a:pt x="609" y="144"/>
                  <a:pt x="624" y="88"/>
                  <a:pt x="596" y="47"/>
                </a:cubicBezTo>
                <a:cubicBezTo>
                  <a:pt x="571" y="10"/>
                  <a:pt x="516" y="0"/>
                  <a:pt x="473" y="16"/>
                </a:cubicBezTo>
                <a:cubicBezTo>
                  <a:pt x="430" y="31"/>
                  <a:pt x="397" y="65"/>
                  <a:pt x="368" y="100"/>
                </a:cubicBezTo>
                <a:cubicBezTo>
                  <a:pt x="338" y="135"/>
                  <a:pt x="331" y="172"/>
                  <a:pt x="300" y="206"/>
                </a:cubicBezTo>
                <a:cubicBezTo>
                  <a:pt x="270" y="239"/>
                  <a:pt x="222" y="257"/>
                  <a:pt x="151" y="251"/>
                </a:cubicBezTo>
              </a:path>
            </a:pathLst>
          </a:custGeom>
          <a:solidFill>
            <a:srgbClr val="08BB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utoShape 9">
            <a:extLst>
              <a:ext uri="{FF2B5EF4-FFF2-40B4-BE49-F238E27FC236}">
                <a16:creationId xmlns:a16="http://schemas.microsoft.com/office/drawing/2014/main" xmlns="" id="{28458453-7BB5-4C71-8971-7411959D19B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364912" y="1117601"/>
            <a:ext cx="38591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8">
            <a:extLst>
              <a:ext uri="{FF2B5EF4-FFF2-40B4-BE49-F238E27FC236}">
                <a16:creationId xmlns:a16="http://schemas.microsoft.com/office/drawing/2014/main" xmlns="" id="{F1F91C5E-7466-477E-AA43-299693C905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15891" y="612100"/>
            <a:ext cx="5504764" cy="5491446"/>
            <a:chOff x="10" y="15"/>
            <a:chExt cx="2480" cy="2474"/>
          </a:xfrm>
        </p:grpSpPr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86E690CB-5399-4DEA-9F6D-88AC49529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" y="1252"/>
              <a:ext cx="1238" cy="1237"/>
            </a:xfrm>
            <a:custGeom>
              <a:avLst/>
              <a:gdLst>
                <a:gd name="T0" fmla="*/ 270 w 270"/>
                <a:gd name="T1" fmla="*/ 270 h 270"/>
                <a:gd name="T2" fmla="*/ 0 w 270"/>
                <a:gd name="T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0" h="270">
                  <a:moveTo>
                    <a:pt x="270" y="270"/>
                  </a:moveTo>
                  <a:cubicBezTo>
                    <a:pt x="121" y="270"/>
                    <a:pt x="0" y="149"/>
                    <a:pt x="0" y="0"/>
                  </a:cubicBezTo>
                </a:path>
              </a:pathLst>
            </a:custGeom>
            <a:noFill/>
            <a:ln w="76200" cap="flat">
              <a:solidFill>
                <a:srgbClr val="FF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64C181B4-D4A3-4BB9-897B-0DA6676E9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"/>
              <a:ext cx="1242" cy="1237"/>
            </a:xfrm>
            <a:custGeom>
              <a:avLst/>
              <a:gdLst>
                <a:gd name="T0" fmla="*/ 0 w 271"/>
                <a:gd name="T1" fmla="*/ 0 h 270"/>
                <a:gd name="T2" fmla="*/ 271 w 271"/>
                <a:gd name="T3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1" h="270">
                  <a:moveTo>
                    <a:pt x="0" y="0"/>
                  </a:moveTo>
                  <a:cubicBezTo>
                    <a:pt x="150" y="0"/>
                    <a:pt x="271" y="121"/>
                    <a:pt x="271" y="270"/>
                  </a:cubicBezTo>
                </a:path>
              </a:pathLst>
            </a:custGeom>
            <a:noFill/>
            <a:ln w="76200" cap="flat">
              <a:solidFill>
                <a:srgbClr val="FFC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Half Frame 27">
            <a:extLst>
              <a:ext uri="{FF2B5EF4-FFF2-40B4-BE49-F238E27FC236}">
                <a16:creationId xmlns:a16="http://schemas.microsoft.com/office/drawing/2014/main" xmlns="" id="{56549855-7D6B-4E04-899E-8D314730E90B}"/>
              </a:ext>
            </a:extLst>
          </p:cNvPr>
          <p:cNvSpPr/>
          <p:nvPr/>
        </p:nvSpPr>
        <p:spPr>
          <a:xfrm>
            <a:off x="896782" y="527074"/>
            <a:ext cx="2046515" cy="2046515"/>
          </a:xfrm>
          <a:prstGeom prst="halfFrame">
            <a:avLst/>
          </a:prstGeom>
          <a:solidFill>
            <a:srgbClr val="FF66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Half Frame 28">
            <a:extLst>
              <a:ext uri="{FF2B5EF4-FFF2-40B4-BE49-F238E27FC236}">
                <a16:creationId xmlns:a16="http://schemas.microsoft.com/office/drawing/2014/main" xmlns="" id="{59DC2F5C-BBC3-4CC3-805F-5A164A813E71}"/>
              </a:ext>
            </a:extLst>
          </p:cNvPr>
          <p:cNvSpPr/>
          <p:nvPr/>
        </p:nvSpPr>
        <p:spPr>
          <a:xfrm rot="10800000">
            <a:off x="9417920" y="4187206"/>
            <a:ext cx="2046515" cy="2046515"/>
          </a:xfrm>
          <a:prstGeom prst="halfFrame">
            <a:avLst/>
          </a:prstGeom>
          <a:solidFill>
            <a:srgbClr val="FF66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xmlns="" id="{4643D454-E33E-4EE5-8C72-BCC0B48906FA}"/>
              </a:ext>
            </a:extLst>
          </p:cNvPr>
          <p:cNvSpPr txBox="1"/>
          <p:nvPr/>
        </p:nvSpPr>
        <p:spPr>
          <a:xfrm>
            <a:off x="3415891" y="3103680"/>
            <a:ext cx="4790941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تعريف العدد </a:t>
            </a:r>
            <a:r>
              <a:rPr kumimoji="0" lang="ar-SA" sz="6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ب"ال</a:t>
            </a:r>
            <a:r>
              <a:rPr kumimoji="0" lang="ar-SA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"</a:t>
            </a:r>
          </a:p>
        </p:txBody>
      </p:sp>
      <p:pic>
        <p:nvPicPr>
          <p:cNvPr id="10" name="صورة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373" y="750521"/>
            <a:ext cx="1356360" cy="1234440"/>
          </a:xfrm>
          <a:prstGeom prst="rect">
            <a:avLst/>
          </a:prstGeom>
        </p:spPr>
      </p:pic>
      <p:pic>
        <p:nvPicPr>
          <p:cNvPr id="3" name="صوت ٠٥٠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30492" y="5524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090097" y="6024255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974937"/>
              </p:ext>
            </p:extLst>
          </p:nvPr>
        </p:nvGraphicFramePr>
        <p:xfrm>
          <a:off x="1701437" y="1185470"/>
          <a:ext cx="9112713" cy="464927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37571">
                  <a:extLst>
                    <a:ext uri="{9D8B030D-6E8A-4147-A177-3AD203B41FA5}">
                      <a16:colId xmlns:a16="http://schemas.microsoft.com/office/drawing/2014/main" xmlns="" val="528269957"/>
                    </a:ext>
                  </a:extLst>
                </a:gridCol>
                <a:gridCol w="3037571">
                  <a:extLst>
                    <a:ext uri="{9D8B030D-6E8A-4147-A177-3AD203B41FA5}">
                      <a16:colId xmlns:a16="http://schemas.microsoft.com/office/drawing/2014/main" xmlns="" val="3619176104"/>
                    </a:ext>
                  </a:extLst>
                </a:gridCol>
                <a:gridCol w="3037571">
                  <a:extLst>
                    <a:ext uri="{9D8B030D-6E8A-4147-A177-3AD203B41FA5}">
                      <a16:colId xmlns:a16="http://schemas.microsoft.com/office/drawing/2014/main" xmlns="" val="816958704"/>
                    </a:ext>
                  </a:extLst>
                </a:gridCol>
              </a:tblGrid>
              <a:tr h="64770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العدد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الحكم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أمثلة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12546543"/>
                  </a:ext>
                </a:extLst>
              </a:tr>
              <a:tr h="647704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المعدود مجرور بالإضافة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 </a:t>
                      </a:r>
                      <a:r>
                        <a:rPr lang="ar-SA" sz="2400" dirty="0">
                          <a:cs typeface="Akhbar MT" pitchFamily="2" charset="-78"/>
                        </a:rPr>
                        <a:t> ندخل "ال"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التعريف على المعدود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أكرمت خمسةَ الطّلاب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4283022"/>
                  </a:ext>
                </a:extLst>
              </a:tr>
              <a:tr h="1117955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 المركب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cs typeface="Akhbar MT" pitchFamily="2" charset="-78"/>
                        </a:rPr>
                        <a:t>ندخل "ال" التّعريف على الجزء الأول من العدد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درستُ الأربعةَ عشرَ درساً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24600331"/>
                  </a:ext>
                </a:extLst>
              </a:tr>
              <a:tr h="1117955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من ألفاظ العقود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>
                          <a:cs typeface="Akhbar MT" pitchFamily="2" charset="-78"/>
                        </a:rPr>
                        <a:t>ندخل "ال" التّعريف عليه مباشرة</a:t>
                      </a:r>
                      <a:endParaRPr lang="ar-SY" sz="2400" dirty="0">
                        <a:cs typeface="Akhbar MT" pitchFamily="2" charset="-78"/>
                      </a:endParaRPr>
                    </a:p>
                    <a:p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قدّم العشرون طالباً الامتحان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9819248"/>
                  </a:ext>
                </a:extLst>
              </a:tr>
              <a:tr h="1117955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 معطوف عليه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>
                          <a:cs typeface="Akhbar MT" pitchFamily="2" charset="-78"/>
                        </a:rPr>
                        <a:t>ندخل "ال" التّعريف على المعطوف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والمعطوف عليه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اشترك في التّمثيل الثلاثةُ والثلاثون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ممثلاً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8814434"/>
                  </a:ext>
                </a:extLst>
              </a:tr>
            </a:tbl>
          </a:graphicData>
        </a:graphic>
      </p:graphicFrame>
      <p:pic>
        <p:nvPicPr>
          <p:cNvPr id="11" name="صورة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7" y="219906"/>
            <a:ext cx="1356360" cy="1234440"/>
          </a:xfrm>
          <a:prstGeom prst="rect">
            <a:avLst/>
          </a:prstGeom>
        </p:spPr>
      </p:pic>
      <p:pic>
        <p:nvPicPr>
          <p:cNvPr id="3" name="صوت ٠٥١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35885" y="53198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8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3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alf Frame 27">
            <a:extLst>
              <a:ext uri="{FF2B5EF4-FFF2-40B4-BE49-F238E27FC236}">
                <a16:creationId xmlns:a16="http://schemas.microsoft.com/office/drawing/2014/main" xmlns="" id="{B54C4F0C-41F9-4D25-9AE5-341D6518E82D}"/>
              </a:ext>
            </a:extLst>
          </p:cNvPr>
          <p:cNvSpPr/>
          <p:nvPr/>
        </p:nvSpPr>
        <p:spPr>
          <a:xfrm>
            <a:off x="896782" y="527074"/>
            <a:ext cx="2046515" cy="2046515"/>
          </a:xfrm>
          <a:prstGeom prst="halfFrame">
            <a:avLst/>
          </a:prstGeom>
          <a:solidFill>
            <a:srgbClr val="FFA8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Half Frame 28">
            <a:extLst>
              <a:ext uri="{FF2B5EF4-FFF2-40B4-BE49-F238E27FC236}">
                <a16:creationId xmlns:a16="http://schemas.microsoft.com/office/drawing/2014/main" xmlns="" id="{16C6DA0B-21F0-46D3-B08B-C30A6B324CA7}"/>
              </a:ext>
            </a:extLst>
          </p:cNvPr>
          <p:cNvSpPr/>
          <p:nvPr/>
        </p:nvSpPr>
        <p:spPr>
          <a:xfrm rot="10800000">
            <a:off x="9417920" y="4187206"/>
            <a:ext cx="2046515" cy="2046515"/>
          </a:xfrm>
          <a:prstGeom prst="halfFrame">
            <a:avLst/>
          </a:prstGeom>
          <a:solidFill>
            <a:srgbClr val="FFA8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D7EA5E99-8FE4-4B59-8CE1-DFF472F17E71}"/>
              </a:ext>
            </a:extLst>
          </p:cNvPr>
          <p:cNvSpPr>
            <a:spLocks/>
          </p:cNvSpPr>
          <p:nvPr/>
        </p:nvSpPr>
        <p:spPr bwMode="auto">
          <a:xfrm>
            <a:off x="2643546" y="885086"/>
            <a:ext cx="6904907" cy="5087827"/>
          </a:xfrm>
          <a:custGeom>
            <a:avLst/>
            <a:gdLst>
              <a:gd name="T0" fmla="*/ 740 w 745"/>
              <a:gd name="T1" fmla="*/ 176 h 548"/>
              <a:gd name="T2" fmla="*/ 666 w 745"/>
              <a:gd name="T3" fmla="*/ 28 h 548"/>
              <a:gd name="T4" fmla="*/ 505 w 745"/>
              <a:gd name="T5" fmla="*/ 25 h 548"/>
              <a:gd name="T6" fmla="*/ 438 w 745"/>
              <a:gd name="T7" fmla="*/ 56 h 548"/>
              <a:gd name="T8" fmla="*/ 202 w 745"/>
              <a:gd name="T9" fmla="*/ 109 h 548"/>
              <a:gd name="T10" fmla="*/ 184 w 745"/>
              <a:gd name="T11" fmla="*/ 108 h 548"/>
              <a:gd name="T12" fmla="*/ 56 w 745"/>
              <a:gd name="T13" fmla="*/ 154 h 548"/>
              <a:gd name="T14" fmla="*/ 26 w 745"/>
              <a:gd name="T15" fmla="*/ 340 h 548"/>
              <a:gd name="T16" fmla="*/ 166 w 745"/>
              <a:gd name="T17" fmla="*/ 478 h 548"/>
              <a:gd name="T18" fmla="*/ 544 w 745"/>
              <a:gd name="T19" fmla="*/ 491 h 548"/>
              <a:gd name="T20" fmla="*/ 740 w 745"/>
              <a:gd name="T21" fmla="*/ 17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5" h="548">
                <a:moveTo>
                  <a:pt x="740" y="176"/>
                </a:moveTo>
                <a:cubicBezTo>
                  <a:pt x="738" y="119"/>
                  <a:pt x="716" y="57"/>
                  <a:pt x="666" y="28"/>
                </a:cubicBezTo>
                <a:cubicBezTo>
                  <a:pt x="618" y="0"/>
                  <a:pt x="557" y="8"/>
                  <a:pt x="505" y="25"/>
                </a:cubicBezTo>
                <a:cubicBezTo>
                  <a:pt x="485" y="31"/>
                  <a:pt x="462" y="42"/>
                  <a:pt x="438" y="56"/>
                </a:cubicBezTo>
                <a:cubicBezTo>
                  <a:pt x="366" y="96"/>
                  <a:pt x="284" y="114"/>
                  <a:pt x="202" y="109"/>
                </a:cubicBezTo>
                <a:cubicBezTo>
                  <a:pt x="196" y="109"/>
                  <a:pt x="190" y="108"/>
                  <a:pt x="184" y="108"/>
                </a:cubicBezTo>
                <a:cubicBezTo>
                  <a:pt x="138" y="108"/>
                  <a:pt x="89" y="121"/>
                  <a:pt x="56" y="154"/>
                </a:cubicBezTo>
                <a:cubicBezTo>
                  <a:pt x="7" y="200"/>
                  <a:pt x="0" y="279"/>
                  <a:pt x="26" y="340"/>
                </a:cubicBezTo>
                <a:cubicBezTo>
                  <a:pt x="53" y="402"/>
                  <a:pt x="107" y="448"/>
                  <a:pt x="166" y="478"/>
                </a:cubicBezTo>
                <a:cubicBezTo>
                  <a:pt x="282" y="539"/>
                  <a:pt x="427" y="548"/>
                  <a:pt x="544" y="491"/>
                </a:cubicBezTo>
                <a:cubicBezTo>
                  <a:pt x="661" y="433"/>
                  <a:pt x="745" y="307"/>
                  <a:pt x="740" y="176"/>
                </a:cubicBezTo>
                <a:close/>
              </a:path>
            </a:pathLst>
          </a:custGeom>
          <a:solidFill>
            <a:srgbClr val="FF66C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8">
            <a:extLst>
              <a:ext uri="{FF2B5EF4-FFF2-40B4-BE49-F238E27FC236}">
                <a16:creationId xmlns:a16="http://schemas.microsoft.com/office/drawing/2014/main" xmlns="" id="{8BF79415-D4D6-458D-B16B-C1B8E71434E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20245" y="1571625"/>
            <a:ext cx="6881813" cy="4100512"/>
            <a:chOff x="19" y="-90"/>
            <a:chExt cx="4335" cy="2583"/>
          </a:xfrm>
        </p:grpSpPr>
        <p:sp>
          <p:nvSpPr>
            <p:cNvPr id="6" name="Line 9">
              <a:extLst>
                <a:ext uri="{FF2B5EF4-FFF2-40B4-BE49-F238E27FC236}">
                  <a16:creationId xmlns:a16="http://schemas.microsoft.com/office/drawing/2014/main" xmlns="" id="{580098D8-2BC3-4961-B2FE-9C2BB404A3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4" y="533"/>
              <a:ext cx="0" cy="1690"/>
            </a:xfrm>
            <a:prstGeom prst="line">
              <a:avLst/>
            </a:prstGeom>
            <a:noFill/>
            <a:ln w="76200" cap="flat">
              <a:solidFill>
                <a:srgbClr val="12BF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xmlns="" id="{3F862970-EF79-4884-A036-584E0D24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" y="2027"/>
              <a:ext cx="3455" cy="466"/>
            </a:xfrm>
            <a:custGeom>
              <a:avLst/>
              <a:gdLst>
                <a:gd name="T0" fmla="*/ 3455 w 3455"/>
                <a:gd name="T1" fmla="*/ 466 h 466"/>
                <a:gd name="T2" fmla="*/ 549 w 3455"/>
                <a:gd name="T3" fmla="*/ 466 h 466"/>
                <a:gd name="T4" fmla="*/ 0 w 3455"/>
                <a:gd name="T5" fmla="*/ 466 h 466"/>
                <a:gd name="T6" fmla="*/ 0 w 3455"/>
                <a:gd name="T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55" h="466">
                  <a:moveTo>
                    <a:pt x="3455" y="466"/>
                  </a:moveTo>
                  <a:lnTo>
                    <a:pt x="549" y="466"/>
                  </a:lnTo>
                  <a:lnTo>
                    <a:pt x="0" y="466"/>
                  </a:lnTo>
                  <a:lnTo>
                    <a:pt x="0" y="0"/>
                  </a:lnTo>
                </a:path>
              </a:pathLst>
            </a:custGeom>
            <a:noFill/>
            <a:ln w="76200" cap="flat">
              <a:solidFill>
                <a:srgbClr val="12BF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xmlns="" id="{8146D6A6-BB03-4245-8A1B-CBEDFA372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" y="-90"/>
              <a:ext cx="4186" cy="872"/>
            </a:xfrm>
            <a:custGeom>
              <a:avLst/>
              <a:gdLst>
                <a:gd name="T0" fmla="*/ 0 w 4186"/>
                <a:gd name="T1" fmla="*/ 872 h 872"/>
                <a:gd name="T2" fmla="*/ 0 w 4186"/>
                <a:gd name="T3" fmla="*/ 0 h 872"/>
                <a:gd name="T4" fmla="*/ 666 w 4186"/>
                <a:gd name="T5" fmla="*/ 0 h 872"/>
                <a:gd name="T6" fmla="*/ 4186 w 4186"/>
                <a:gd name="T7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6" h="872">
                  <a:moveTo>
                    <a:pt x="0" y="872"/>
                  </a:moveTo>
                  <a:lnTo>
                    <a:pt x="0" y="0"/>
                  </a:lnTo>
                  <a:lnTo>
                    <a:pt x="666" y="0"/>
                  </a:lnTo>
                  <a:lnTo>
                    <a:pt x="4186" y="0"/>
                  </a:lnTo>
                </a:path>
              </a:pathLst>
            </a:custGeom>
            <a:noFill/>
            <a:ln w="76200" cap="flat">
              <a:solidFill>
                <a:srgbClr val="12BFE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32">
            <a:extLst>
              <a:ext uri="{FF2B5EF4-FFF2-40B4-BE49-F238E27FC236}">
                <a16:creationId xmlns:a16="http://schemas.microsoft.com/office/drawing/2014/main" xmlns="" id="{133D6986-9630-422D-9D99-85F10C3C7D18}"/>
              </a:ext>
            </a:extLst>
          </p:cNvPr>
          <p:cNvGrpSpPr/>
          <p:nvPr/>
        </p:nvGrpSpPr>
        <p:grpSpPr>
          <a:xfrm>
            <a:off x="3161749" y="4466791"/>
            <a:ext cx="1261870" cy="743673"/>
            <a:chOff x="1373380" y="2455586"/>
            <a:chExt cx="385910" cy="227433"/>
          </a:xfrm>
          <a:solidFill>
            <a:srgbClr val="92D050"/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CB7CBE76-CC87-48B5-BBD6-FF91BE14A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380" y="2455586"/>
              <a:ext cx="180253" cy="227433"/>
            </a:xfrm>
            <a:custGeom>
              <a:avLst/>
              <a:gdLst>
                <a:gd name="T0" fmla="*/ 11 w 21"/>
                <a:gd name="T1" fmla="*/ 7 h 28"/>
                <a:gd name="T2" fmla="*/ 11 w 21"/>
                <a:gd name="T3" fmla="*/ 7 h 28"/>
                <a:gd name="T4" fmla="*/ 18 w 21"/>
                <a:gd name="T5" fmla="*/ 1 h 28"/>
                <a:gd name="T6" fmla="*/ 18 w 21"/>
                <a:gd name="T7" fmla="*/ 0 h 28"/>
                <a:gd name="T8" fmla="*/ 0 w 21"/>
                <a:gd name="T9" fmla="*/ 18 h 28"/>
                <a:gd name="T10" fmla="*/ 11 w 21"/>
                <a:gd name="T11" fmla="*/ 28 h 28"/>
                <a:gd name="T12" fmla="*/ 21 w 21"/>
                <a:gd name="T13" fmla="*/ 18 h 28"/>
                <a:gd name="T14" fmla="*/ 11 w 21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4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5" y="28"/>
                    <a:pt x="11" y="28"/>
                  </a:cubicBezTo>
                  <a:cubicBezTo>
                    <a:pt x="17" y="28"/>
                    <a:pt x="21" y="23"/>
                    <a:pt x="21" y="18"/>
                  </a:cubicBezTo>
                  <a:cubicBezTo>
                    <a:pt x="21" y="12"/>
                    <a:pt x="17" y="7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6BAD73E7-0413-44FC-817E-FAFF16F94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37" y="2455586"/>
              <a:ext cx="180253" cy="227433"/>
            </a:xfrm>
            <a:custGeom>
              <a:avLst/>
              <a:gdLst>
                <a:gd name="T0" fmla="*/ 11 w 21"/>
                <a:gd name="T1" fmla="*/ 7 h 28"/>
                <a:gd name="T2" fmla="*/ 10 w 21"/>
                <a:gd name="T3" fmla="*/ 7 h 28"/>
                <a:gd name="T4" fmla="*/ 18 w 21"/>
                <a:gd name="T5" fmla="*/ 1 h 28"/>
                <a:gd name="T6" fmla="*/ 18 w 21"/>
                <a:gd name="T7" fmla="*/ 0 h 28"/>
                <a:gd name="T8" fmla="*/ 0 w 21"/>
                <a:gd name="T9" fmla="*/ 18 h 28"/>
                <a:gd name="T10" fmla="*/ 11 w 21"/>
                <a:gd name="T11" fmla="*/ 28 h 28"/>
                <a:gd name="T12" fmla="*/ 21 w 21"/>
                <a:gd name="T13" fmla="*/ 18 h 28"/>
                <a:gd name="T14" fmla="*/ 11 w 21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3"/>
                    <a:pt x="14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5" y="28"/>
                    <a:pt x="11" y="28"/>
                  </a:cubicBezTo>
                  <a:cubicBezTo>
                    <a:pt x="16" y="28"/>
                    <a:pt x="21" y="23"/>
                    <a:pt x="21" y="18"/>
                  </a:cubicBezTo>
                  <a:cubicBezTo>
                    <a:pt x="21" y="12"/>
                    <a:pt x="16" y="7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35">
            <a:extLst>
              <a:ext uri="{FF2B5EF4-FFF2-40B4-BE49-F238E27FC236}">
                <a16:creationId xmlns:a16="http://schemas.microsoft.com/office/drawing/2014/main" xmlns="" id="{71C63E4D-CB81-48E9-9437-F6678E183919}"/>
              </a:ext>
            </a:extLst>
          </p:cNvPr>
          <p:cNvGrpSpPr/>
          <p:nvPr/>
        </p:nvGrpSpPr>
        <p:grpSpPr>
          <a:xfrm>
            <a:off x="7980543" y="1800754"/>
            <a:ext cx="1296266" cy="759883"/>
            <a:chOff x="1373380" y="4096009"/>
            <a:chExt cx="385910" cy="226224"/>
          </a:xfrm>
          <a:solidFill>
            <a:srgbClr val="92D050"/>
          </a:solidFill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xmlns="" id="{48AE8EDE-B47A-41E9-ABE5-772E1B137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37" y="4096009"/>
              <a:ext cx="180253" cy="226224"/>
            </a:xfrm>
            <a:custGeom>
              <a:avLst/>
              <a:gdLst>
                <a:gd name="T0" fmla="*/ 11 w 21"/>
                <a:gd name="T1" fmla="*/ 21 h 28"/>
                <a:gd name="T2" fmla="*/ 11 w 21"/>
                <a:gd name="T3" fmla="*/ 21 h 28"/>
                <a:gd name="T4" fmla="*/ 4 w 21"/>
                <a:gd name="T5" fmla="*/ 27 h 28"/>
                <a:gd name="T6" fmla="*/ 4 w 21"/>
                <a:gd name="T7" fmla="*/ 28 h 28"/>
                <a:gd name="T8" fmla="*/ 21 w 21"/>
                <a:gd name="T9" fmla="*/ 10 h 28"/>
                <a:gd name="T10" fmla="*/ 11 w 21"/>
                <a:gd name="T11" fmla="*/ 0 h 28"/>
                <a:gd name="T12" fmla="*/ 0 w 21"/>
                <a:gd name="T13" fmla="*/ 10 h 28"/>
                <a:gd name="T14" fmla="*/ 11 w 21"/>
                <a:gd name="T15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0" y="24"/>
                    <a:pt x="7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3" y="28"/>
                    <a:pt x="21" y="20"/>
                    <a:pt x="21" y="10"/>
                  </a:cubicBez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xmlns="" id="{6C53EBA5-EC4C-4840-B502-23412F267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380" y="4096009"/>
              <a:ext cx="180253" cy="226224"/>
            </a:xfrm>
            <a:custGeom>
              <a:avLst/>
              <a:gdLst>
                <a:gd name="T0" fmla="*/ 11 w 21"/>
                <a:gd name="T1" fmla="*/ 21 h 28"/>
                <a:gd name="T2" fmla="*/ 11 w 21"/>
                <a:gd name="T3" fmla="*/ 21 h 28"/>
                <a:gd name="T4" fmla="*/ 4 w 21"/>
                <a:gd name="T5" fmla="*/ 27 h 28"/>
                <a:gd name="T6" fmla="*/ 4 w 21"/>
                <a:gd name="T7" fmla="*/ 28 h 28"/>
                <a:gd name="T8" fmla="*/ 21 w 21"/>
                <a:gd name="T9" fmla="*/ 10 h 28"/>
                <a:gd name="T10" fmla="*/ 11 w 21"/>
                <a:gd name="T11" fmla="*/ 0 h 28"/>
                <a:gd name="T12" fmla="*/ 0 w 21"/>
                <a:gd name="T13" fmla="*/ 10 h 28"/>
                <a:gd name="T14" fmla="*/ 11 w 21"/>
                <a:gd name="T15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4"/>
                    <a:pt x="8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4" y="28"/>
                    <a:pt x="21" y="20"/>
                    <a:pt x="21" y="10"/>
                  </a:cubicBezTo>
                  <a:cubicBezTo>
                    <a:pt x="21" y="4"/>
                    <a:pt x="17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CuadroTexto 14">
            <a:extLst>
              <a:ext uri="{FF2B5EF4-FFF2-40B4-BE49-F238E27FC236}">
                <a16:creationId xmlns:a16="http://schemas.microsoft.com/office/drawing/2014/main" xmlns="" id="{C7E58049-AAB5-4CAE-9AB1-2CEC782445A9}"/>
              </a:ext>
            </a:extLst>
          </p:cNvPr>
          <p:cNvSpPr txBox="1"/>
          <p:nvPr/>
        </p:nvSpPr>
        <p:spPr>
          <a:xfrm>
            <a:off x="3394364" y="2590321"/>
            <a:ext cx="5276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Times New Roman" panose="02020603050405020304" pitchFamily="18" charset="0"/>
                <a:cs typeface="Akhbar MT" pitchFamily="2" charset="-78"/>
              </a:rPr>
              <a:t>إعراب العدد وبناؤه</a:t>
            </a:r>
            <a:endParaRPr kumimoji="0" lang="es-CO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84" y="764039"/>
            <a:ext cx="1356360" cy="1234440"/>
          </a:xfrm>
          <a:prstGeom prst="rect">
            <a:avLst/>
          </a:prstGeom>
        </p:spPr>
      </p:pic>
      <p:pic>
        <p:nvPicPr>
          <p:cNvPr id="9" name="صوت ٠٥٢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38853" y="54232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9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91">
            <a:extLst>
              <a:ext uri="{FF2B5EF4-FFF2-40B4-BE49-F238E27FC236}">
                <a16:creationId xmlns:a16="http://schemas.microsoft.com/office/drawing/2014/main" xmlns="" id="{D751278E-115C-4E40-B3A7-D55D5F2E0C9B}"/>
              </a:ext>
            </a:extLst>
          </p:cNvPr>
          <p:cNvSpPr>
            <a:spLocks/>
          </p:cNvSpPr>
          <p:nvPr/>
        </p:nvSpPr>
        <p:spPr bwMode="auto">
          <a:xfrm>
            <a:off x="8411848" y="1075541"/>
            <a:ext cx="2179757" cy="1008112"/>
          </a:xfrm>
          <a:custGeom>
            <a:avLst/>
            <a:gdLst>
              <a:gd name="T0" fmla="*/ 4017 w 4210"/>
              <a:gd name="T1" fmla="*/ 53 h 1948"/>
              <a:gd name="T2" fmla="*/ 3974 w 4210"/>
              <a:gd name="T3" fmla="*/ 58 h 1948"/>
              <a:gd name="T4" fmla="*/ 3956 w 4210"/>
              <a:gd name="T5" fmla="*/ 49 h 1948"/>
              <a:gd name="T6" fmla="*/ 3788 w 4210"/>
              <a:gd name="T7" fmla="*/ 27 h 1948"/>
              <a:gd name="T8" fmla="*/ 3503 w 4210"/>
              <a:gd name="T9" fmla="*/ 17 h 1948"/>
              <a:gd name="T10" fmla="*/ 3017 w 4210"/>
              <a:gd name="T11" fmla="*/ 2 h 1948"/>
              <a:gd name="T12" fmla="*/ 2302 w 4210"/>
              <a:gd name="T13" fmla="*/ 6 h 1948"/>
              <a:gd name="T14" fmla="*/ 1829 w 4210"/>
              <a:gd name="T15" fmla="*/ 27 h 1948"/>
              <a:gd name="T16" fmla="*/ 882 w 4210"/>
              <a:gd name="T17" fmla="*/ 104 h 1948"/>
              <a:gd name="T18" fmla="*/ 299 w 4210"/>
              <a:gd name="T19" fmla="*/ 199 h 1948"/>
              <a:gd name="T20" fmla="*/ 174 w 4210"/>
              <a:gd name="T21" fmla="*/ 228 h 1948"/>
              <a:gd name="T22" fmla="*/ 166 w 4210"/>
              <a:gd name="T23" fmla="*/ 264 h 1948"/>
              <a:gd name="T24" fmla="*/ 191 w 4210"/>
              <a:gd name="T25" fmla="*/ 277 h 1948"/>
              <a:gd name="T26" fmla="*/ 1360 w 4210"/>
              <a:gd name="T27" fmla="*/ 153 h 1948"/>
              <a:gd name="T28" fmla="*/ 2064 w 4210"/>
              <a:gd name="T29" fmla="*/ 101 h 1948"/>
              <a:gd name="T30" fmla="*/ 2763 w 4210"/>
              <a:gd name="T31" fmla="*/ 84 h 1948"/>
              <a:gd name="T32" fmla="*/ 3228 w 4210"/>
              <a:gd name="T33" fmla="*/ 91 h 1948"/>
              <a:gd name="T34" fmla="*/ 3578 w 4210"/>
              <a:gd name="T35" fmla="*/ 107 h 1948"/>
              <a:gd name="T36" fmla="*/ 3875 w 4210"/>
              <a:gd name="T37" fmla="*/ 124 h 1948"/>
              <a:gd name="T38" fmla="*/ 3959 w 4210"/>
              <a:gd name="T39" fmla="*/ 220 h 1948"/>
              <a:gd name="T40" fmla="*/ 4002 w 4210"/>
              <a:gd name="T41" fmla="*/ 610 h 1948"/>
              <a:gd name="T42" fmla="*/ 3983 w 4210"/>
              <a:gd name="T43" fmla="*/ 1100 h 1948"/>
              <a:gd name="T44" fmla="*/ 3965 w 4210"/>
              <a:gd name="T45" fmla="*/ 1593 h 1948"/>
              <a:gd name="T46" fmla="*/ 3965 w 4210"/>
              <a:gd name="T47" fmla="*/ 1690 h 1948"/>
              <a:gd name="T48" fmla="*/ 3862 w 4210"/>
              <a:gd name="T49" fmla="*/ 1684 h 1948"/>
              <a:gd name="T50" fmla="*/ 3680 w 4210"/>
              <a:gd name="T51" fmla="*/ 1662 h 1948"/>
              <a:gd name="T52" fmla="*/ 3267 w 4210"/>
              <a:gd name="T53" fmla="*/ 1611 h 1948"/>
              <a:gd name="T54" fmla="*/ 2598 w 4210"/>
              <a:gd name="T55" fmla="*/ 1592 h 1948"/>
              <a:gd name="T56" fmla="*/ 2218 w 4210"/>
              <a:gd name="T57" fmla="*/ 1582 h 1948"/>
              <a:gd name="T58" fmla="*/ 1529 w 4210"/>
              <a:gd name="T59" fmla="*/ 1547 h 1948"/>
              <a:gd name="T60" fmla="*/ 330 w 4210"/>
              <a:gd name="T61" fmla="*/ 1514 h 1948"/>
              <a:gd name="T62" fmla="*/ 89 w 4210"/>
              <a:gd name="T63" fmla="*/ 1441 h 1948"/>
              <a:gd name="T64" fmla="*/ 113 w 4210"/>
              <a:gd name="T65" fmla="*/ 1050 h 1948"/>
              <a:gd name="T66" fmla="*/ 140 w 4210"/>
              <a:gd name="T67" fmla="*/ 722 h 1948"/>
              <a:gd name="T68" fmla="*/ 159 w 4210"/>
              <a:gd name="T69" fmla="*/ 473 h 1948"/>
              <a:gd name="T70" fmla="*/ 160 w 4210"/>
              <a:gd name="T71" fmla="*/ 281 h 1948"/>
              <a:gd name="T72" fmla="*/ 152 w 4210"/>
              <a:gd name="T73" fmla="*/ 238 h 1948"/>
              <a:gd name="T74" fmla="*/ 127 w 4210"/>
              <a:gd name="T75" fmla="*/ 234 h 1948"/>
              <a:gd name="T76" fmla="*/ 108 w 4210"/>
              <a:gd name="T77" fmla="*/ 282 h 1948"/>
              <a:gd name="T78" fmla="*/ 78 w 4210"/>
              <a:gd name="T79" fmla="*/ 490 h 1948"/>
              <a:gd name="T80" fmla="*/ 55 w 4210"/>
              <a:gd name="T81" fmla="*/ 753 h 1948"/>
              <a:gd name="T82" fmla="*/ 25 w 4210"/>
              <a:gd name="T83" fmla="*/ 1108 h 1948"/>
              <a:gd name="T84" fmla="*/ 4 w 4210"/>
              <a:gd name="T85" fmla="*/ 1350 h 1948"/>
              <a:gd name="T86" fmla="*/ 12 w 4210"/>
              <a:gd name="T87" fmla="*/ 1527 h 1948"/>
              <a:gd name="T88" fmla="*/ 24 w 4210"/>
              <a:gd name="T89" fmla="*/ 1569 h 1948"/>
              <a:gd name="T90" fmla="*/ 37 w 4210"/>
              <a:gd name="T91" fmla="*/ 1599 h 1948"/>
              <a:gd name="T92" fmla="*/ 159 w 4210"/>
              <a:gd name="T93" fmla="*/ 1693 h 1948"/>
              <a:gd name="T94" fmla="*/ 353 w 4210"/>
              <a:gd name="T95" fmla="*/ 1757 h 1948"/>
              <a:gd name="T96" fmla="*/ 724 w 4210"/>
              <a:gd name="T97" fmla="*/ 1783 h 1948"/>
              <a:gd name="T98" fmla="*/ 1368 w 4210"/>
              <a:gd name="T99" fmla="*/ 1814 h 1948"/>
              <a:gd name="T100" fmla="*/ 2992 w 4210"/>
              <a:gd name="T101" fmla="*/ 1897 h 1948"/>
              <a:gd name="T102" fmla="*/ 4087 w 4210"/>
              <a:gd name="T103" fmla="*/ 1948 h 1948"/>
              <a:gd name="T104" fmla="*/ 4138 w 4210"/>
              <a:gd name="T105" fmla="*/ 1913 h 1948"/>
              <a:gd name="T106" fmla="*/ 4152 w 4210"/>
              <a:gd name="T107" fmla="*/ 1868 h 1948"/>
              <a:gd name="T108" fmla="*/ 4192 w 4210"/>
              <a:gd name="T109" fmla="*/ 767 h 1948"/>
              <a:gd name="T110" fmla="*/ 4208 w 4210"/>
              <a:gd name="T111" fmla="*/ 531 h 1948"/>
              <a:gd name="T112" fmla="*/ 4203 w 4210"/>
              <a:gd name="T113" fmla="*/ 326 h 1948"/>
              <a:gd name="T114" fmla="*/ 4151 w 4210"/>
              <a:gd name="T115" fmla="*/ 170 h 1948"/>
              <a:gd name="T116" fmla="*/ 4094 w 4210"/>
              <a:gd name="T117" fmla="*/ 100 h 1948"/>
              <a:gd name="T118" fmla="*/ 4033 w 4210"/>
              <a:gd name="T119" fmla="*/ 59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10" h="1948">
                <a:moveTo>
                  <a:pt x="4033" y="59"/>
                </a:moveTo>
                <a:lnTo>
                  <a:pt x="4017" y="53"/>
                </a:lnTo>
                <a:lnTo>
                  <a:pt x="3987" y="53"/>
                </a:lnTo>
                <a:lnTo>
                  <a:pt x="3974" y="58"/>
                </a:lnTo>
                <a:lnTo>
                  <a:pt x="3968" y="53"/>
                </a:lnTo>
                <a:lnTo>
                  <a:pt x="3956" y="49"/>
                </a:lnTo>
                <a:lnTo>
                  <a:pt x="3902" y="39"/>
                </a:lnTo>
                <a:lnTo>
                  <a:pt x="3788" y="27"/>
                </a:lnTo>
                <a:lnTo>
                  <a:pt x="3617" y="21"/>
                </a:lnTo>
                <a:lnTo>
                  <a:pt x="3503" y="17"/>
                </a:lnTo>
                <a:lnTo>
                  <a:pt x="3260" y="6"/>
                </a:lnTo>
                <a:lnTo>
                  <a:pt x="3017" y="2"/>
                </a:lnTo>
                <a:lnTo>
                  <a:pt x="2778" y="0"/>
                </a:lnTo>
                <a:lnTo>
                  <a:pt x="2302" y="6"/>
                </a:lnTo>
                <a:lnTo>
                  <a:pt x="2064" y="15"/>
                </a:lnTo>
                <a:lnTo>
                  <a:pt x="1829" y="27"/>
                </a:lnTo>
                <a:lnTo>
                  <a:pt x="1355" y="57"/>
                </a:lnTo>
                <a:lnTo>
                  <a:pt x="882" y="104"/>
                </a:lnTo>
                <a:lnTo>
                  <a:pt x="531" y="155"/>
                </a:lnTo>
                <a:lnTo>
                  <a:pt x="299" y="199"/>
                </a:lnTo>
                <a:lnTo>
                  <a:pt x="183" y="224"/>
                </a:lnTo>
                <a:lnTo>
                  <a:pt x="174" y="228"/>
                </a:lnTo>
                <a:lnTo>
                  <a:pt x="165" y="245"/>
                </a:lnTo>
                <a:lnTo>
                  <a:pt x="166" y="264"/>
                </a:lnTo>
                <a:lnTo>
                  <a:pt x="181" y="277"/>
                </a:lnTo>
                <a:lnTo>
                  <a:pt x="191" y="277"/>
                </a:lnTo>
                <a:lnTo>
                  <a:pt x="659" y="229"/>
                </a:lnTo>
                <a:lnTo>
                  <a:pt x="1360" y="153"/>
                </a:lnTo>
                <a:lnTo>
                  <a:pt x="1828" y="113"/>
                </a:lnTo>
                <a:lnTo>
                  <a:pt x="2064" y="101"/>
                </a:lnTo>
                <a:lnTo>
                  <a:pt x="2297" y="92"/>
                </a:lnTo>
                <a:lnTo>
                  <a:pt x="2763" y="84"/>
                </a:lnTo>
                <a:lnTo>
                  <a:pt x="2996" y="87"/>
                </a:lnTo>
                <a:lnTo>
                  <a:pt x="3228" y="91"/>
                </a:lnTo>
                <a:lnTo>
                  <a:pt x="3461" y="100"/>
                </a:lnTo>
                <a:lnTo>
                  <a:pt x="3578" y="107"/>
                </a:lnTo>
                <a:lnTo>
                  <a:pt x="3757" y="120"/>
                </a:lnTo>
                <a:lnTo>
                  <a:pt x="3875" y="124"/>
                </a:lnTo>
                <a:lnTo>
                  <a:pt x="3934" y="123"/>
                </a:lnTo>
                <a:lnTo>
                  <a:pt x="3959" y="220"/>
                </a:lnTo>
                <a:lnTo>
                  <a:pt x="3990" y="415"/>
                </a:lnTo>
                <a:lnTo>
                  <a:pt x="4002" y="610"/>
                </a:lnTo>
                <a:lnTo>
                  <a:pt x="4000" y="806"/>
                </a:lnTo>
                <a:lnTo>
                  <a:pt x="3983" y="1100"/>
                </a:lnTo>
                <a:lnTo>
                  <a:pt x="3967" y="1396"/>
                </a:lnTo>
                <a:lnTo>
                  <a:pt x="3965" y="1593"/>
                </a:lnTo>
                <a:lnTo>
                  <a:pt x="3971" y="1691"/>
                </a:lnTo>
                <a:lnTo>
                  <a:pt x="3965" y="1690"/>
                </a:lnTo>
                <a:lnTo>
                  <a:pt x="3960" y="1690"/>
                </a:lnTo>
                <a:lnTo>
                  <a:pt x="3862" y="1684"/>
                </a:lnTo>
                <a:lnTo>
                  <a:pt x="3762" y="1676"/>
                </a:lnTo>
                <a:lnTo>
                  <a:pt x="3680" y="1662"/>
                </a:lnTo>
                <a:lnTo>
                  <a:pt x="3516" y="1637"/>
                </a:lnTo>
                <a:lnTo>
                  <a:pt x="3267" y="1611"/>
                </a:lnTo>
                <a:lnTo>
                  <a:pt x="2932" y="1594"/>
                </a:lnTo>
                <a:lnTo>
                  <a:pt x="2598" y="1592"/>
                </a:lnTo>
                <a:lnTo>
                  <a:pt x="2431" y="1593"/>
                </a:lnTo>
                <a:lnTo>
                  <a:pt x="2218" y="1582"/>
                </a:lnTo>
                <a:lnTo>
                  <a:pt x="2007" y="1572"/>
                </a:lnTo>
                <a:lnTo>
                  <a:pt x="1529" y="1547"/>
                </a:lnTo>
                <a:lnTo>
                  <a:pt x="809" y="1519"/>
                </a:lnTo>
                <a:lnTo>
                  <a:pt x="330" y="1514"/>
                </a:lnTo>
                <a:lnTo>
                  <a:pt x="91" y="1519"/>
                </a:lnTo>
                <a:lnTo>
                  <a:pt x="89" y="1441"/>
                </a:lnTo>
                <a:lnTo>
                  <a:pt x="94" y="1284"/>
                </a:lnTo>
                <a:lnTo>
                  <a:pt x="113" y="1050"/>
                </a:lnTo>
                <a:lnTo>
                  <a:pt x="127" y="893"/>
                </a:lnTo>
                <a:lnTo>
                  <a:pt x="140" y="722"/>
                </a:lnTo>
                <a:lnTo>
                  <a:pt x="152" y="549"/>
                </a:lnTo>
                <a:lnTo>
                  <a:pt x="159" y="473"/>
                </a:lnTo>
                <a:lnTo>
                  <a:pt x="164" y="358"/>
                </a:lnTo>
                <a:lnTo>
                  <a:pt x="160" y="281"/>
                </a:lnTo>
                <a:lnTo>
                  <a:pt x="155" y="245"/>
                </a:lnTo>
                <a:lnTo>
                  <a:pt x="152" y="238"/>
                </a:lnTo>
                <a:lnTo>
                  <a:pt x="143" y="232"/>
                </a:lnTo>
                <a:lnTo>
                  <a:pt x="127" y="234"/>
                </a:lnTo>
                <a:lnTo>
                  <a:pt x="121" y="245"/>
                </a:lnTo>
                <a:lnTo>
                  <a:pt x="108" y="282"/>
                </a:lnTo>
                <a:lnTo>
                  <a:pt x="91" y="364"/>
                </a:lnTo>
                <a:lnTo>
                  <a:pt x="78" y="490"/>
                </a:lnTo>
                <a:lnTo>
                  <a:pt x="72" y="571"/>
                </a:lnTo>
                <a:lnTo>
                  <a:pt x="55" y="753"/>
                </a:lnTo>
                <a:lnTo>
                  <a:pt x="39" y="936"/>
                </a:lnTo>
                <a:lnTo>
                  <a:pt x="25" y="1108"/>
                </a:lnTo>
                <a:lnTo>
                  <a:pt x="11" y="1279"/>
                </a:lnTo>
                <a:lnTo>
                  <a:pt x="4" y="1350"/>
                </a:lnTo>
                <a:lnTo>
                  <a:pt x="0" y="1457"/>
                </a:lnTo>
                <a:lnTo>
                  <a:pt x="12" y="1527"/>
                </a:lnTo>
                <a:lnTo>
                  <a:pt x="26" y="1559"/>
                </a:lnTo>
                <a:lnTo>
                  <a:pt x="24" y="1569"/>
                </a:lnTo>
                <a:lnTo>
                  <a:pt x="29" y="1590"/>
                </a:lnTo>
                <a:lnTo>
                  <a:pt x="37" y="1599"/>
                </a:lnTo>
                <a:lnTo>
                  <a:pt x="73" y="1636"/>
                </a:lnTo>
                <a:lnTo>
                  <a:pt x="159" y="1693"/>
                </a:lnTo>
                <a:lnTo>
                  <a:pt x="252" y="1732"/>
                </a:lnTo>
                <a:lnTo>
                  <a:pt x="353" y="1757"/>
                </a:lnTo>
                <a:lnTo>
                  <a:pt x="512" y="1777"/>
                </a:lnTo>
                <a:lnTo>
                  <a:pt x="724" y="1783"/>
                </a:lnTo>
                <a:lnTo>
                  <a:pt x="824" y="1786"/>
                </a:lnTo>
                <a:lnTo>
                  <a:pt x="1368" y="1814"/>
                </a:lnTo>
                <a:lnTo>
                  <a:pt x="1912" y="1843"/>
                </a:lnTo>
                <a:lnTo>
                  <a:pt x="2992" y="1897"/>
                </a:lnTo>
                <a:lnTo>
                  <a:pt x="4070" y="1948"/>
                </a:lnTo>
                <a:lnTo>
                  <a:pt x="4087" y="1948"/>
                </a:lnTo>
                <a:lnTo>
                  <a:pt x="4116" y="1935"/>
                </a:lnTo>
                <a:lnTo>
                  <a:pt x="4138" y="1913"/>
                </a:lnTo>
                <a:lnTo>
                  <a:pt x="4151" y="1883"/>
                </a:lnTo>
                <a:lnTo>
                  <a:pt x="4152" y="1868"/>
                </a:lnTo>
                <a:lnTo>
                  <a:pt x="4171" y="1317"/>
                </a:lnTo>
                <a:lnTo>
                  <a:pt x="4192" y="767"/>
                </a:lnTo>
                <a:lnTo>
                  <a:pt x="4197" y="680"/>
                </a:lnTo>
                <a:lnTo>
                  <a:pt x="4208" y="531"/>
                </a:lnTo>
                <a:lnTo>
                  <a:pt x="4210" y="428"/>
                </a:lnTo>
                <a:lnTo>
                  <a:pt x="4203" y="326"/>
                </a:lnTo>
                <a:lnTo>
                  <a:pt x="4180" y="233"/>
                </a:lnTo>
                <a:lnTo>
                  <a:pt x="4151" y="170"/>
                </a:lnTo>
                <a:lnTo>
                  <a:pt x="4125" y="132"/>
                </a:lnTo>
                <a:lnTo>
                  <a:pt x="4094" y="100"/>
                </a:lnTo>
                <a:lnTo>
                  <a:pt x="4055" y="71"/>
                </a:lnTo>
                <a:lnTo>
                  <a:pt x="4033" y="59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38" name="Freeform 139">
            <a:extLst>
              <a:ext uri="{FF2B5EF4-FFF2-40B4-BE49-F238E27FC236}">
                <a16:creationId xmlns:a16="http://schemas.microsoft.com/office/drawing/2014/main" xmlns="" id="{FDB8FEAC-AAF8-477B-8CEF-7DA792DCC44C}"/>
              </a:ext>
            </a:extLst>
          </p:cNvPr>
          <p:cNvSpPr>
            <a:spLocks/>
          </p:cNvSpPr>
          <p:nvPr/>
        </p:nvSpPr>
        <p:spPr bwMode="auto">
          <a:xfrm>
            <a:off x="2272783" y="1103882"/>
            <a:ext cx="2201045" cy="933366"/>
          </a:xfrm>
          <a:custGeom>
            <a:avLst/>
            <a:gdLst>
              <a:gd name="T0" fmla="*/ 2722 w 2821"/>
              <a:gd name="T1" fmla="*/ 170 h 1620"/>
              <a:gd name="T2" fmla="*/ 2722 w 2821"/>
              <a:gd name="T3" fmla="*/ 159 h 1620"/>
              <a:gd name="T4" fmla="*/ 2697 w 2821"/>
              <a:gd name="T5" fmla="*/ 131 h 1620"/>
              <a:gd name="T6" fmla="*/ 2517 w 2821"/>
              <a:gd name="T7" fmla="*/ 106 h 1620"/>
              <a:gd name="T8" fmla="*/ 1863 w 2821"/>
              <a:gd name="T9" fmla="*/ 42 h 1620"/>
              <a:gd name="T10" fmla="*/ 1206 w 2821"/>
              <a:gd name="T11" fmla="*/ 7 h 1620"/>
              <a:gd name="T12" fmla="*/ 548 w 2821"/>
              <a:gd name="T13" fmla="*/ 0 h 1620"/>
              <a:gd name="T14" fmla="*/ 55 w 2821"/>
              <a:gd name="T15" fmla="*/ 17 h 1620"/>
              <a:gd name="T16" fmla="*/ 30 w 2821"/>
              <a:gd name="T17" fmla="*/ 25 h 1620"/>
              <a:gd name="T18" fmla="*/ 16 w 2821"/>
              <a:gd name="T19" fmla="*/ 75 h 1620"/>
              <a:gd name="T20" fmla="*/ 46 w 2821"/>
              <a:gd name="T21" fmla="*/ 100 h 1620"/>
              <a:gd name="T22" fmla="*/ 217 w 2821"/>
              <a:gd name="T23" fmla="*/ 93 h 1620"/>
              <a:gd name="T24" fmla="*/ 865 w 2821"/>
              <a:gd name="T25" fmla="*/ 84 h 1620"/>
              <a:gd name="T26" fmla="*/ 1511 w 2821"/>
              <a:gd name="T27" fmla="*/ 104 h 1620"/>
              <a:gd name="T28" fmla="*/ 2157 w 2821"/>
              <a:gd name="T29" fmla="*/ 150 h 1620"/>
              <a:gd name="T30" fmla="*/ 2640 w 2821"/>
              <a:gd name="T31" fmla="*/ 205 h 1620"/>
              <a:gd name="T32" fmla="*/ 2639 w 2821"/>
              <a:gd name="T33" fmla="*/ 482 h 1620"/>
              <a:gd name="T34" fmla="*/ 2614 w 2821"/>
              <a:gd name="T35" fmla="*/ 989 h 1620"/>
              <a:gd name="T36" fmla="*/ 2591 w 2821"/>
              <a:gd name="T37" fmla="*/ 1336 h 1620"/>
              <a:gd name="T38" fmla="*/ 2587 w 2821"/>
              <a:gd name="T39" fmla="*/ 1336 h 1620"/>
              <a:gd name="T40" fmla="*/ 2573 w 2821"/>
              <a:gd name="T41" fmla="*/ 1335 h 1620"/>
              <a:gd name="T42" fmla="*/ 1635 w 2821"/>
              <a:gd name="T43" fmla="*/ 1371 h 1620"/>
              <a:gd name="T44" fmla="*/ 1019 w 2821"/>
              <a:gd name="T45" fmla="*/ 1378 h 1620"/>
              <a:gd name="T46" fmla="*/ 263 w 2821"/>
              <a:gd name="T47" fmla="*/ 1374 h 1620"/>
              <a:gd name="T48" fmla="*/ 113 w 2821"/>
              <a:gd name="T49" fmla="*/ 1369 h 1620"/>
              <a:gd name="T50" fmla="*/ 97 w 2821"/>
              <a:gd name="T51" fmla="*/ 1327 h 1620"/>
              <a:gd name="T52" fmla="*/ 90 w 2821"/>
              <a:gd name="T53" fmla="*/ 1139 h 1620"/>
              <a:gd name="T54" fmla="*/ 91 w 2821"/>
              <a:gd name="T55" fmla="*/ 909 h 1620"/>
              <a:gd name="T56" fmla="*/ 91 w 2821"/>
              <a:gd name="T57" fmla="*/ 596 h 1620"/>
              <a:gd name="T58" fmla="*/ 77 w 2821"/>
              <a:gd name="T59" fmla="*/ 136 h 1620"/>
              <a:gd name="T60" fmla="*/ 64 w 2821"/>
              <a:gd name="T61" fmla="*/ 118 h 1620"/>
              <a:gd name="T62" fmla="*/ 38 w 2821"/>
              <a:gd name="T63" fmla="*/ 128 h 1620"/>
              <a:gd name="T64" fmla="*/ 24 w 2821"/>
              <a:gd name="T65" fmla="*/ 316 h 1620"/>
              <a:gd name="T66" fmla="*/ 17 w 2821"/>
              <a:gd name="T67" fmla="*/ 855 h 1620"/>
              <a:gd name="T68" fmla="*/ 16 w 2821"/>
              <a:gd name="T69" fmla="*/ 1194 h 1620"/>
              <a:gd name="T70" fmla="*/ 16 w 2821"/>
              <a:gd name="T71" fmla="*/ 1296 h 1620"/>
              <a:gd name="T72" fmla="*/ 27 w 2821"/>
              <a:gd name="T73" fmla="*/ 1354 h 1620"/>
              <a:gd name="T74" fmla="*/ 1 w 2821"/>
              <a:gd name="T75" fmla="*/ 1386 h 1620"/>
              <a:gd name="T76" fmla="*/ 4 w 2821"/>
              <a:gd name="T77" fmla="*/ 1428 h 1620"/>
              <a:gd name="T78" fmla="*/ 47 w 2821"/>
              <a:gd name="T79" fmla="*/ 1518 h 1620"/>
              <a:gd name="T80" fmla="*/ 125 w 2821"/>
              <a:gd name="T81" fmla="*/ 1576 h 1620"/>
              <a:gd name="T82" fmla="*/ 248 w 2821"/>
              <a:gd name="T83" fmla="*/ 1612 h 1620"/>
              <a:gd name="T84" fmla="*/ 396 w 2821"/>
              <a:gd name="T85" fmla="*/ 1620 h 1620"/>
              <a:gd name="T86" fmla="*/ 883 w 2821"/>
              <a:gd name="T87" fmla="*/ 1594 h 1620"/>
              <a:gd name="T88" fmla="*/ 1480 w 2821"/>
              <a:gd name="T89" fmla="*/ 1561 h 1620"/>
              <a:gd name="T90" fmla="*/ 2694 w 2821"/>
              <a:gd name="T91" fmla="*/ 1505 h 1620"/>
              <a:gd name="T92" fmla="*/ 2743 w 2821"/>
              <a:gd name="T93" fmla="*/ 1489 h 1620"/>
              <a:gd name="T94" fmla="*/ 2780 w 2821"/>
              <a:gd name="T95" fmla="*/ 1435 h 1620"/>
              <a:gd name="T96" fmla="*/ 2800 w 2821"/>
              <a:gd name="T97" fmla="*/ 1125 h 1620"/>
              <a:gd name="T98" fmla="*/ 2821 w 2821"/>
              <a:gd name="T99" fmla="*/ 249 h 1620"/>
              <a:gd name="T100" fmla="*/ 2802 w 2821"/>
              <a:gd name="T101" fmla="*/ 194 h 1620"/>
              <a:gd name="T102" fmla="*/ 2740 w 2821"/>
              <a:gd name="T103" fmla="*/ 169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21" h="1620">
                <a:moveTo>
                  <a:pt x="2722" y="171"/>
                </a:moveTo>
                <a:lnTo>
                  <a:pt x="2722" y="170"/>
                </a:lnTo>
                <a:lnTo>
                  <a:pt x="2722" y="169"/>
                </a:lnTo>
                <a:lnTo>
                  <a:pt x="2722" y="159"/>
                </a:lnTo>
                <a:lnTo>
                  <a:pt x="2716" y="145"/>
                </a:lnTo>
                <a:lnTo>
                  <a:pt x="2697" y="131"/>
                </a:lnTo>
                <a:lnTo>
                  <a:pt x="2681" y="127"/>
                </a:lnTo>
                <a:lnTo>
                  <a:pt x="2517" y="106"/>
                </a:lnTo>
                <a:lnTo>
                  <a:pt x="2191" y="70"/>
                </a:lnTo>
                <a:lnTo>
                  <a:pt x="1863" y="42"/>
                </a:lnTo>
                <a:lnTo>
                  <a:pt x="1535" y="19"/>
                </a:lnTo>
                <a:lnTo>
                  <a:pt x="1206" y="7"/>
                </a:lnTo>
                <a:lnTo>
                  <a:pt x="878" y="0"/>
                </a:lnTo>
                <a:lnTo>
                  <a:pt x="548" y="0"/>
                </a:lnTo>
                <a:lnTo>
                  <a:pt x="219" y="9"/>
                </a:lnTo>
                <a:lnTo>
                  <a:pt x="55" y="17"/>
                </a:lnTo>
                <a:lnTo>
                  <a:pt x="46" y="17"/>
                </a:lnTo>
                <a:lnTo>
                  <a:pt x="30" y="25"/>
                </a:lnTo>
                <a:lnTo>
                  <a:pt x="16" y="44"/>
                </a:lnTo>
                <a:lnTo>
                  <a:pt x="16" y="75"/>
                </a:lnTo>
                <a:lnTo>
                  <a:pt x="30" y="93"/>
                </a:lnTo>
                <a:lnTo>
                  <a:pt x="46" y="100"/>
                </a:lnTo>
                <a:lnTo>
                  <a:pt x="55" y="100"/>
                </a:lnTo>
                <a:lnTo>
                  <a:pt x="217" y="93"/>
                </a:lnTo>
                <a:lnTo>
                  <a:pt x="541" y="86"/>
                </a:lnTo>
                <a:lnTo>
                  <a:pt x="865" y="84"/>
                </a:lnTo>
                <a:lnTo>
                  <a:pt x="1187" y="91"/>
                </a:lnTo>
                <a:lnTo>
                  <a:pt x="1511" y="104"/>
                </a:lnTo>
                <a:lnTo>
                  <a:pt x="1834" y="124"/>
                </a:lnTo>
                <a:lnTo>
                  <a:pt x="2157" y="150"/>
                </a:lnTo>
                <a:lnTo>
                  <a:pt x="2480" y="184"/>
                </a:lnTo>
                <a:lnTo>
                  <a:pt x="2640" y="205"/>
                </a:lnTo>
                <a:lnTo>
                  <a:pt x="2642" y="344"/>
                </a:lnTo>
                <a:lnTo>
                  <a:pt x="2639" y="482"/>
                </a:lnTo>
                <a:lnTo>
                  <a:pt x="2625" y="735"/>
                </a:lnTo>
                <a:lnTo>
                  <a:pt x="2614" y="989"/>
                </a:lnTo>
                <a:lnTo>
                  <a:pt x="2603" y="1163"/>
                </a:lnTo>
                <a:lnTo>
                  <a:pt x="2591" y="1336"/>
                </a:lnTo>
                <a:lnTo>
                  <a:pt x="2589" y="1336"/>
                </a:lnTo>
                <a:lnTo>
                  <a:pt x="2587" y="1336"/>
                </a:lnTo>
                <a:lnTo>
                  <a:pt x="2581" y="1335"/>
                </a:lnTo>
                <a:lnTo>
                  <a:pt x="2573" y="1335"/>
                </a:lnTo>
                <a:lnTo>
                  <a:pt x="2261" y="1351"/>
                </a:lnTo>
                <a:lnTo>
                  <a:pt x="1635" y="1371"/>
                </a:lnTo>
                <a:lnTo>
                  <a:pt x="1321" y="1377"/>
                </a:lnTo>
                <a:lnTo>
                  <a:pt x="1019" y="1378"/>
                </a:lnTo>
                <a:lnTo>
                  <a:pt x="565" y="1373"/>
                </a:lnTo>
                <a:lnTo>
                  <a:pt x="263" y="1374"/>
                </a:lnTo>
                <a:lnTo>
                  <a:pt x="113" y="1378"/>
                </a:lnTo>
                <a:lnTo>
                  <a:pt x="113" y="1369"/>
                </a:lnTo>
                <a:lnTo>
                  <a:pt x="110" y="1360"/>
                </a:lnTo>
                <a:lnTo>
                  <a:pt x="97" y="1327"/>
                </a:lnTo>
                <a:lnTo>
                  <a:pt x="87" y="1255"/>
                </a:lnTo>
                <a:lnTo>
                  <a:pt x="90" y="1139"/>
                </a:lnTo>
                <a:lnTo>
                  <a:pt x="92" y="1067"/>
                </a:lnTo>
                <a:lnTo>
                  <a:pt x="91" y="909"/>
                </a:lnTo>
                <a:lnTo>
                  <a:pt x="91" y="750"/>
                </a:lnTo>
                <a:lnTo>
                  <a:pt x="91" y="596"/>
                </a:lnTo>
                <a:lnTo>
                  <a:pt x="86" y="289"/>
                </a:lnTo>
                <a:lnTo>
                  <a:pt x="77" y="136"/>
                </a:lnTo>
                <a:lnTo>
                  <a:pt x="75" y="128"/>
                </a:lnTo>
                <a:lnTo>
                  <a:pt x="64" y="118"/>
                </a:lnTo>
                <a:lnTo>
                  <a:pt x="49" y="118"/>
                </a:lnTo>
                <a:lnTo>
                  <a:pt x="38" y="128"/>
                </a:lnTo>
                <a:lnTo>
                  <a:pt x="36" y="136"/>
                </a:lnTo>
                <a:lnTo>
                  <a:pt x="24" y="316"/>
                </a:lnTo>
                <a:lnTo>
                  <a:pt x="17" y="677"/>
                </a:lnTo>
                <a:lnTo>
                  <a:pt x="17" y="855"/>
                </a:lnTo>
                <a:lnTo>
                  <a:pt x="16" y="1025"/>
                </a:lnTo>
                <a:lnTo>
                  <a:pt x="16" y="1194"/>
                </a:lnTo>
                <a:lnTo>
                  <a:pt x="16" y="1234"/>
                </a:lnTo>
                <a:lnTo>
                  <a:pt x="16" y="1296"/>
                </a:lnTo>
                <a:lnTo>
                  <a:pt x="22" y="1336"/>
                </a:lnTo>
                <a:lnTo>
                  <a:pt x="27" y="1354"/>
                </a:lnTo>
                <a:lnTo>
                  <a:pt x="16" y="1362"/>
                </a:lnTo>
                <a:lnTo>
                  <a:pt x="1" y="1386"/>
                </a:lnTo>
                <a:lnTo>
                  <a:pt x="0" y="1400"/>
                </a:lnTo>
                <a:lnTo>
                  <a:pt x="4" y="1428"/>
                </a:lnTo>
                <a:lnTo>
                  <a:pt x="20" y="1478"/>
                </a:lnTo>
                <a:lnTo>
                  <a:pt x="47" y="1518"/>
                </a:lnTo>
                <a:lnTo>
                  <a:pt x="82" y="1551"/>
                </a:lnTo>
                <a:lnTo>
                  <a:pt x="125" y="1576"/>
                </a:lnTo>
                <a:lnTo>
                  <a:pt x="171" y="1594"/>
                </a:lnTo>
                <a:lnTo>
                  <a:pt x="248" y="1612"/>
                </a:lnTo>
                <a:lnTo>
                  <a:pt x="300" y="1616"/>
                </a:lnTo>
                <a:lnTo>
                  <a:pt x="396" y="1620"/>
                </a:lnTo>
                <a:lnTo>
                  <a:pt x="590" y="1615"/>
                </a:lnTo>
                <a:lnTo>
                  <a:pt x="883" y="1594"/>
                </a:lnTo>
                <a:lnTo>
                  <a:pt x="1076" y="1581"/>
                </a:lnTo>
                <a:lnTo>
                  <a:pt x="1480" y="1561"/>
                </a:lnTo>
                <a:lnTo>
                  <a:pt x="2289" y="1518"/>
                </a:lnTo>
                <a:lnTo>
                  <a:pt x="2694" y="1505"/>
                </a:lnTo>
                <a:lnTo>
                  <a:pt x="2712" y="1504"/>
                </a:lnTo>
                <a:lnTo>
                  <a:pt x="2743" y="1489"/>
                </a:lnTo>
                <a:lnTo>
                  <a:pt x="2766" y="1466"/>
                </a:lnTo>
                <a:lnTo>
                  <a:pt x="2780" y="1435"/>
                </a:lnTo>
                <a:lnTo>
                  <a:pt x="2782" y="1417"/>
                </a:lnTo>
                <a:lnTo>
                  <a:pt x="2800" y="1125"/>
                </a:lnTo>
                <a:lnTo>
                  <a:pt x="2817" y="541"/>
                </a:lnTo>
                <a:lnTo>
                  <a:pt x="2821" y="249"/>
                </a:lnTo>
                <a:lnTo>
                  <a:pt x="2818" y="227"/>
                </a:lnTo>
                <a:lnTo>
                  <a:pt x="2802" y="194"/>
                </a:lnTo>
                <a:lnTo>
                  <a:pt x="2774" y="175"/>
                </a:lnTo>
                <a:lnTo>
                  <a:pt x="2740" y="169"/>
                </a:lnTo>
                <a:lnTo>
                  <a:pt x="2722" y="171"/>
                </a:lnTo>
                <a:close/>
              </a:path>
            </a:pathLst>
          </a:custGeom>
          <a:solidFill>
            <a:srgbClr val="FF66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82C372BF-2173-4E30-A0CE-9E9BA8C5D2DF}"/>
              </a:ext>
            </a:extLst>
          </p:cNvPr>
          <p:cNvSpPr>
            <a:spLocks/>
          </p:cNvSpPr>
          <p:nvPr/>
        </p:nvSpPr>
        <p:spPr bwMode="auto">
          <a:xfrm>
            <a:off x="5579805" y="676471"/>
            <a:ext cx="2201045" cy="1323083"/>
          </a:xfrm>
          <a:custGeom>
            <a:avLst/>
            <a:gdLst>
              <a:gd name="connsiteX0" fmla="*/ 40085 w 665163"/>
              <a:gd name="connsiteY0" fmla="*/ 28575 h 619125"/>
              <a:gd name="connsiteX1" fmla="*/ 41672 w 665163"/>
              <a:gd name="connsiteY1" fmla="*/ 55145 h 619125"/>
              <a:gd name="connsiteX2" fmla="*/ 38100 w 665163"/>
              <a:gd name="connsiteY2" fmla="*/ 108682 h 619125"/>
              <a:gd name="connsiteX3" fmla="*/ 36116 w 665163"/>
              <a:gd name="connsiteY3" fmla="*/ 134855 h 619125"/>
              <a:gd name="connsiteX4" fmla="*/ 32941 w 665163"/>
              <a:gd name="connsiteY4" fmla="*/ 197117 h 619125"/>
              <a:gd name="connsiteX5" fmla="*/ 30560 w 665163"/>
              <a:gd name="connsiteY5" fmla="*/ 259378 h 619125"/>
              <a:gd name="connsiteX6" fmla="*/ 28178 w 665163"/>
              <a:gd name="connsiteY6" fmla="*/ 321243 h 619125"/>
              <a:gd name="connsiteX7" fmla="*/ 25797 w 665163"/>
              <a:gd name="connsiteY7" fmla="*/ 445765 h 619125"/>
              <a:gd name="connsiteX8" fmla="*/ 22225 w 665163"/>
              <a:gd name="connsiteY8" fmla="*/ 508026 h 619125"/>
              <a:gd name="connsiteX9" fmla="*/ 24606 w 665163"/>
              <a:gd name="connsiteY9" fmla="*/ 508820 h 619125"/>
              <a:gd name="connsiteX10" fmla="*/ 28178 w 665163"/>
              <a:gd name="connsiteY10" fmla="*/ 512785 h 619125"/>
              <a:gd name="connsiteX11" fmla="*/ 28972 w 665163"/>
              <a:gd name="connsiteY11" fmla="*/ 516354 h 619125"/>
              <a:gd name="connsiteX12" fmla="*/ 30560 w 665163"/>
              <a:gd name="connsiteY12" fmla="*/ 521510 h 619125"/>
              <a:gd name="connsiteX13" fmla="*/ 32147 w 665163"/>
              <a:gd name="connsiteY13" fmla="*/ 526665 h 619125"/>
              <a:gd name="connsiteX14" fmla="*/ 98822 w 665163"/>
              <a:gd name="connsiteY14" fmla="*/ 533010 h 619125"/>
              <a:gd name="connsiteX15" fmla="*/ 232172 w 665163"/>
              <a:gd name="connsiteY15" fmla="*/ 541338 h 619125"/>
              <a:gd name="connsiteX16" fmla="*/ 298847 w 665163"/>
              <a:gd name="connsiteY16" fmla="*/ 541338 h 619125"/>
              <a:gd name="connsiteX17" fmla="*/ 371872 w 665163"/>
              <a:gd name="connsiteY17" fmla="*/ 539752 h 619125"/>
              <a:gd name="connsiteX18" fmla="*/ 444897 w 665163"/>
              <a:gd name="connsiteY18" fmla="*/ 535390 h 619125"/>
              <a:gd name="connsiteX19" fmla="*/ 477838 w 665163"/>
              <a:gd name="connsiteY19" fmla="*/ 531424 h 619125"/>
              <a:gd name="connsiteX20" fmla="*/ 529035 w 665163"/>
              <a:gd name="connsiteY20" fmla="*/ 525475 h 619125"/>
              <a:gd name="connsiteX21" fmla="*/ 562372 w 665163"/>
              <a:gd name="connsiteY21" fmla="*/ 523889 h 619125"/>
              <a:gd name="connsiteX22" fmla="*/ 578247 w 665163"/>
              <a:gd name="connsiteY22" fmla="*/ 525079 h 619125"/>
              <a:gd name="connsiteX23" fmla="*/ 577056 w 665163"/>
              <a:gd name="connsiteY23" fmla="*/ 361296 h 619125"/>
              <a:gd name="connsiteX24" fmla="*/ 578644 w 665163"/>
              <a:gd name="connsiteY24" fmla="*/ 197910 h 619125"/>
              <a:gd name="connsiteX25" fmla="*/ 577850 w 665163"/>
              <a:gd name="connsiteY25" fmla="*/ 160632 h 619125"/>
              <a:gd name="connsiteX26" fmla="*/ 576263 w 665163"/>
              <a:gd name="connsiteY26" fmla="*/ 100751 h 619125"/>
              <a:gd name="connsiteX27" fmla="*/ 578247 w 665163"/>
              <a:gd name="connsiteY27" fmla="*/ 62283 h 619125"/>
              <a:gd name="connsiteX28" fmla="*/ 581025 w 665163"/>
              <a:gd name="connsiteY28" fmla="*/ 43645 h 619125"/>
              <a:gd name="connsiteX29" fmla="*/ 579835 w 665163"/>
              <a:gd name="connsiteY29" fmla="*/ 39679 h 619125"/>
              <a:gd name="connsiteX30" fmla="*/ 579835 w 665163"/>
              <a:gd name="connsiteY30" fmla="*/ 35713 h 619125"/>
              <a:gd name="connsiteX31" fmla="*/ 512366 w 665163"/>
              <a:gd name="connsiteY31" fmla="*/ 35713 h 619125"/>
              <a:gd name="connsiteX32" fmla="*/ 377825 w 665163"/>
              <a:gd name="connsiteY32" fmla="*/ 30558 h 619125"/>
              <a:gd name="connsiteX33" fmla="*/ 310356 w 665163"/>
              <a:gd name="connsiteY33" fmla="*/ 29368 h 619125"/>
              <a:gd name="connsiteX34" fmla="*/ 175022 w 665163"/>
              <a:gd name="connsiteY34" fmla="*/ 29368 h 619125"/>
              <a:gd name="connsiteX35" fmla="*/ 239713 w 665163"/>
              <a:gd name="connsiteY35" fmla="*/ 0 h 619125"/>
              <a:gd name="connsiteX36" fmla="*/ 311150 w 665163"/>
              <a:gd name="connsiteY36" fmla="*/ 0 h 619125"/>
              <a:gd name="connsiteX37" fmla="*/ 381397 w 665163"/>
              <a:gd name="connsiteY37" fmla="*/ 0 h 619125"/>
              <a:gd name="connsiteX38" fmla="*/ 488951 w 665163"/>
              <a:gd name="connsiteY38" fmla="*/ 1192 h 619125"/>
              <a:gd name="connsiteX39" fmla="*/ 559991 w 665163"/>
              <a:gd name="connsiteY39" fmla="*/ 4371 h 619125"/>
              <a:gd name="connsiteX40" fmla="*/ 595710 w 665163"/>
              <a:gd name="connsiteY40" fmla="*/ 7948 h 619125"/>
              <a:gd name="connsiteX41" fmla="*/ 599282 w 665163"/>
              <a:gd name="connsiteY41" fmla="*/ 8743 h 619125"/>
              <a:gd name="connsiteX42" fmla="*/ 602060 w 665163"/>
              <a:gd name="connsiteY42" fmla="*/ 10332 h 619125"/>
              <a:gd name="connsiteX43" fmla="*/ 608013 w 665163"/>
              <a:gd name="connsiteY43" fmla="*/ 9537 h 619125"/>
              <a:gd name="connsiteX44" fmla="*/ 618729 w 665163"/>
              <a:gd name="connsiteY44" fmla="*/ 13114 h 619125"/>
              <a:gd name="connsiteX45" fmla="*/ 623491 w 665163"/>
              <a:gd name="connsiteY45" fmla="*/ 18280 h 619125"/>
              <a:gd name="connsiteX46" fmla="*/ 633016 w 665163"/>
              <a:gd name="connsiteY46" fmla="*/ 30996 h 619125"/>
              <a:gd name="connsiteX47" fmla="*/ 646907 w 665163"/>
              <a:gd name="connsiteY47" fmla="*/ 57621 h 619125"/>
              <a:gd name="connsiteX48" fmla="*/ 656829 w 665163"/>
              <a:gd name="connsiteY48" fmla="*/ 87027 h 619125"/>
              <a:gd name="connsiteX49" fmla="*/ 661988 w 665163"/>
              <a:gd name="connsiteY49" fmla="*/ 117228 h 619125"/>
              <a:gd name="connsiteX50" fmla="*/ 665163 w 665163"/>
              <a:gd name="connsiteY50" fmla="*/ 163722 h 619125"/>
              <a:gd name="connsiteX51" fmla="*/ 662782 w 665163"/>
              <a:gd name="connsiteY51" fmla="*/ 226907 h 619125"/>
              <a:gd name="connsiteX52" fmla="*/ 661194 w 665163"/>
              <a:gd name="connsiteY52" fmla="*/ 257108 h 619125"/>
              <a:gd name="connsiteX53" fmla="*/ 656829 w 665163"/>
              <a:gd name="connsiteY53" fmla="*/ 417254 h 619125"/>
              <a:gd name="connsiteX54" fmla="*/ 651273 w 665163"/>
              <a:gd name="connsiteY54" fmla="*/ 578195 h 619125"/>
              <a:gd name="connsiteX55" fmla="*/ 650479 w 665163"/>
              <a:gd name="connsiteY55" fmla="*/ 583758 h 619125"/>
              <a:gd name="connsiteX56" fmla="*/ 646113 w 665163"/>
              <a:gd name="connsiteY56" fmla="*/ 594090 h 619125"/>
              <a:gd name="connsiteX57" fmla="*/ 638176 w 665163"/>
              <a:gd name="connsiteY57" fmla="*/ 602038 h 619125"/>
              <a:gd name="connsiteX58" fmla="*/ 627460 w 665163"/>
              <a:gd name="connsiteY58" fmla="*/ 606806 h 619125"/>
              <a:gd name="connsiteX59" fmla="*/ 621904 w 665163"/>
              <a:gd name="connsiteY59" fmla="*/ 607204 h 619125"/>
              <a:gd name="connsiteX60" fmla="*/ 424260 w 665163"/>
              <a:gd name="connsiteY60" fmla="*/ 612370 h 619125"/>
              <a:gd name="connsiteX61" fmla="*/ 226616 w 665163"/>
              <a:gd name="connsiteY61" fmla="*/ 617138 h 619125"/>
              <a:gd name="connsiteX62" fmla="*/ 198835 w 665163"/>
              <a:gd name="connsiteY62" fmla="*/ 618330 h 619125"/>
              <a:gd name="connsiteX63" fmla="*/ 148035 w 665163"/>
              <a:gd name="connsiteY63" fmla="*/ 619125 h 619125"/>
              <a:gd name="connsiteX64" fmla="*/ 113110 w 665163"/>
              <a:gd name="connsiteY64" fmla="*/ 617138 h 619125"/>
              <a:gd name="connsiteX65" fmla="*/ 79772 w 665163"/>
              <a:gd name="connsiteY65" fmla="*/ 611972 h 619125"/>
              <a:gd name="connsiteX66" fmla="*/ 49610 w 665163"/>
              <a:gd name="connsiteY66" fmla="*/ 601640 h 619125"/>
              <a:gd name="connsiteX67" fmla="*/ 31353 w 665163"/>
              <a:gd name="connsiteY67" fmla="*/ 589321 h 619125"/>
              <a:gd name="connsiteX68" fmla="*/ 21432 w 665163"/>
              <a:gd name="connsiteY68" fmla="*/ 579387 h 619125"/>
              <a:gd name="connsiteX69" fmla="*/ 13891 w 665163"/>
              <a:gd name="connsiteY69" fmla="*/ 567068 h 619125"/>
              <a:gd name="connsiteX70" fmla="*/ 7938 w 665163"/>
              <a:gd name="connsiteY70" fmla="*/ 552762 h 619125"/>
              <a:gd name="connsiteX71" fmla="*/ 6350 w 665163"/>
              <a:gd name="connsiteY71" fmla="*/ 544417 h 619125"/>
              <a:gd name="connsiteX72" fmla="*/ 3572 w 665163"/>
              <a:gd name="connsiteY72" fmla="*/ 542827 h 619125"/>
              <a:gd name="connsiteX73" fmla="*/ 397 w 665163"/>
              <a:gd name="connsiteY73" fmla="*/ 537661 h 619125"/>
              <a:gd name="connsiteX74" fmla="*/ 0 w 665163"/>
              <a:gd name="connsiteY74" fmla="*/ 531701 h 619125"/>
              <a:gd name="connsiteX75" fmla="*/ 2778 w 665163"/>
              <a:gd name="connsiteY75" fmla="*/ 526535 h 619125"/>
              <a:gd name="connsiteX76" fmla="*/ 5557 w 665163"/>
              <a:gd name="connsiteY76" fmla="*/ 525342 h 619125"/>
              <a:gd name="connsiteX77" fmla="*/ 5557 w 665163"/>
              <a:gd name="connsiteY77" fmla="*/ 522958 h 619125"/>
              <a:gd name="connsiteX78" fmla="*/ 5953 w 665163"/>
              <a:gd name="connsiteY78" fmla="*/ 520176 h 619125"/>
              <a:gd name="connsiteX79" fmla="*/ 5953 w 665163"/>
              <a:gd name="connsiteY79" fmla="*/ 518587 h 619125"/>
              <a:gd name="connsiteX80" fmla="*/ 6350 w 665163"/>
              <a:gd name="connsiteY80" fmla="*/ 517395 h 619125"/>
              <a:gd name="connsiteX81" fmla="*/ 6350 w 665163"/>
              <a:gd name="connsiteY81" fmla="*/ 516600 h 619125"/>
              <a:gd name="connsiteX82" fmla="*/ 3969 w 665163"/>
              <a:gd name="connsiteY82" fmla="*/ 484809 h 619125"/>
              <a:gd name="connsiteX83" fmla="*/ 1588 w 665163"/>
              <a:gd name="connsiteY83" fmla="*/ 420433 h 619125"/>
              <a:gd name="connsiteX84" fmla="*/ 1985 w 665163"/>
              <a:gd name="connsiteY84" fmla="*/ 323471 h 619125"/>
              <a:gd name="connsiteX85" fmla="*/ 3969 w 665163"/>
              <a:gd name="connsiteY85" fmla="*/ 259890 h 619125"/>
              <a:gd name="connsiteX86" fmla="*/ 5953 w 665163"/>
              <a:gd name="connsiteY86" fmla="*/ 197500 h 619125"/>
              <a:gd name="connsiteX87" fmla="*/ 9128 w 665163"/>
              <a:gd name="connsiteY87" fmla="*/ 135111 h 619125"/>
              <a:gd name="connsiteX88" fmla="*/ 10319 w 665163"/>
              <a:gd name="connsiteY88" fmla="*/ 107691 h 619125"/>
              <a:gd name="connsiteX89" fmla="*/ 12700 w 665163"/>
              <a:gd name="connsiteY89" fmla="*/ 65966 h 619125"/>
              <a:gd name="connsiteX90" fmla="*/ 16272 w 665163"/>
              <a:gd name="connsiteY90" fmla="*/ 38546 h 619125"/>
              <a:gd name="connsiteX91" fmla="*/ 19844 w 665163"/>
              <a:gd name="connsiteY91" fmla="*/ 25830 h 619125"/>
              <a:gd name="connsiteX92" fmla="*/ 18257 w 665163"/>
              <a:gd name="connsiteY92" fmla="*/ 23843 h 619125"/>
              <a:gd name="connsiteX93" fmla="*/ 17463 w 665163"/>
              <a:gd name="connsiteY93" fmla="*/ 18677 h 619125"/>
              <a:gd name="connsiteX94" fmla="*/ 19050 w 665163"/>
              <a:gd name="connsiteY94" fmla="*/ 13511 h 619125"/>
              <a:gd name="connsiteX95" fmla="*/ 23019 w 665163"/>
              <a:gd name="connsiteY95" fmla="*/ 10332 h 619125"/>
              <a:gd name="connsiteX96" fmla="*/ 26194 w 665163"/>
              <a:gd name="connsiteY96" fmla="*/ 9935 h 619125"/>
              <a:gd name="connsiteX97" fmla="*/ 97235 w 665163"/>
              <a:gd name="connsiteY97" fmla="*/ 4371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665163" h="619125">
                <a:moveTo>
                  <a:pt x="40085" y="28575"/>
                </a:moveTo>
                <a:lnTo>
                  <a:pt x="41672" y="55145"/>
                </a:lnTo>
                <a:lnTo>
                  <a:pt x="38100" y="108682"/>
                </a:lnTo>
                <a:lnTo>
                  <a:pt x="36116" y="134855"/>
                </a:lnTo>
                <a:lnTo>
                  <a:pt x="32941" y="197117"/>
                </a:lnTo>
                <a:lnTo>
                  <a:pt x="30560" y="259378"/>
                </a:lnTo>
                <a:lnTo>
                  <a:pt x="28178" y="321243"/>
                </a:lnTo>
                <a:lnTo>
                  <a:pt x="25797" y="445765"/>
                </a:lnTo>
                <a:lnTo>
                  <a:pt x="22225" y="508026"/>
                </a:lnTo>
                <a:lnTo>
                  <a:pt x="24606" y="508820"/>
                </a:lnTo>
                <a:lnTo>
                  <a:pt x="28178" y="512785"/>
                </a:lnTo>
                <a:lnTo>
                  <a:pt x="28972" y="516354"/>
                </a:lnTo>
                <a:lnTo>
                  <a:pt x="30560" y="521510"/>
                </a:lnTo>
                <a:lnTo>
                  <a:pt x="32147" y="526665"/>
                </a:lnTo>
                <a:lnTo>
                  <a:pt x="98822" y="533010"/>
                </a:lnTo>
                <a:lnTo>
                  <a:pt x="232172" y="541338"/>
                </a:lnTo>
                <a:lnTo>
                  <a:pt x="298847" y="541338"/>
                </a:lnTo>
                <a:lnTo>
                  <a:pt x="371872" y="539752"/>
                </a:lnTo>
                <a:lnTo>
                  <a:pt x="444897" y="535390"/>
                </a:lnTo>
                <a:lnTo>
                  <a:pt x="477838" y="531424"/>
                </a:lnTo>
                <a:lnTo>
                  <a:pt x="529035" y="525475"/>
                </a:lnTo>
                <a:lnTo>
                  <a:pt x="562372" y="523889"/>
                </a:lnTo>
                <a:lnTo>
                  <a:pt x="578247" y="525079"/>
                </a:lnTo>
                <a:lnTo>
                  <a:pt x="577056" y="361296"/>
                </a:lnTo>
                <a:lnTo>
                  <a:pt x="578644" y="197910"/>
                </a:lnTo>
                <a:lnTo>
                  <a:pt x="577850" y="160632"/>
                </a:lnTo>
                <a:lnTo>
                  <a:pt x="576263" y="100751"/>
                </a:lnTo>
                <a:lnTo>
                  <a:pt x="578247" y="62283"/>
                </a:lnTo>
                <a:lnTo>
                  <a:pt x="581025" y="43645"/>
                </a:lnTo>
                <a:lnTo>
                  <a:pt x="579835" y="39679"/>
                </a:lnTo>
                <a:lnTo>
                  <a:pt x="579835" y="35713"/>
                </a:lnTo>
                <a:lnTo>
                  <a:pt x="512366" y="35713"/>
                </a:lnTo>
                <a:lnTo>
                  <a:pt x="377825" y="30558"/>
                </a:lnTo>
                <a:lnTo>
                  <a:pt x="310356" y="29368"/>
                </a:lnTo>
                <a:lnTo>
                  <a:pt x="175022" y="29368"/>
                </a:lnTo>
                <a:close/>
                <a:moveTo>
                  <a:pt x="239713" y="0"/>
                </a:moveTo>
                <a:lnTo>
                  <a:pt x="311150" y="0"/>
                </a:lnTo>
                <a:lnTo>
                  <a:pt x="381397" y="0"/>
                </a:lnTo>
                <a:lnTo>
                  <a:pt x="488951" y="1192"/>
                </a:lnTo>
                <a:lnTo>
                  <a:pt x="559991" y="4371"/>
                </a:lnTo>
                <a:lnTo>
                  <a:pt x="595710" y="7948"/>
                </a:lnTo>
                <a:lnTo>
                  <a:pt x="599282" y="8743"/>
                </a:lnTo>
                <a:lnTo>
                  <a:pt x="602060" y="10332"/>
                </a:lnTo>
                <a:lnTo>
                  <a:pt x="608013" y="9537"/>
                </a:lnTo>
                <a:lnTo>
                  <a:pt x="618729" y="13114"/>
                </a:lnTo>
                <a:lnTo>
                  <a:pt x="623491" y="18280"/>
                </a:lnTo>
                <a:lnTo>
                  <a:pt x="633016" y="30996"/>
                </a:lnTo>
                <a:lnTo>
                  <a:pt x="646907" y="57621"/>
                </a:lnTo>
                <a:lnTo>
                  <a:pt x="656829" y="87027"/>
                </a:lnTo>
                <a:lnTo>
                  <a:pt x="661988" y="117228"/>
                </a:lnTo>
                <a:lnTo>
                  <a:pt x="665163" y="163722"/>
                </a:lnTo>
                <a:lnTo>
                  <a:pt x="662782" y="226907"/>
                </a:lnTo>
                <a:lnTo>
                  <a:pt x="661194" y="257108"/>
                </a:lnTo>
                <a:lnTo>
                  <a:pt x="656829" y="417254"/>
                </a:lnTo>
                <a:lnTo>
                  <a:pt x="651273" y="578195"/>
                </a:lnTo>
                <a:lnTo>
                  <a:pt x="650479" y="583758"/>
                </a:lnTo>
                <a:lnTo>
                  <a:pt x="646113" y="594090"/>
                </a:lnTo>
                <a:lnTo>
                  <a:pt x="638176" y="602038"/>
                </a:lnTo>
                <a:lnTo>
                  <a:pt x="627460" y="606806"/>
                </a:lnTo>
                <a:lnTo>
                  <a:pt x="621904" y="607204"/>
                </a:lnTo>
                <a:lnTo>
                  <a:pt x="424260" y="612370"/>
                </a:lnTo>
                <a:lnTo>
                  <a:pt x="226616" y="617138"/>
                </a:lnTo>
                <a:lnTo>
                  <a:pt x="198835" y="618330"/>
                </a:lnTo>
                <a:lnTo>
                  <a:pt x="148035" y="619125"/>
                </a:lnTo>
                <a:lnTo>
                  <a:pt x="113110" y="617138"/>
                </a:lnTo>
                <a:lnTo>
                  <a:pt x="79772" y="611972"/>
                </a:lnTo>
                <a:lnTo>
                  <a:pt x="49610" y="601640"/>
                </a:lnTo>
                <a:lnTo>
                  <a:pt x="31353" y="589321"/>
                </a:lnTo>
                <a:lnTo>
                  <a:pt x="21432" y="579387"/>
                </a:lnTo>
                <a:lnTo>
                  <a:pt x="13891" y="567068"/>
                </a:lnTo>
                <a:lnTo>
                  <a:pt x="7938" y="552762"/>
                </a:lnTo>
                <a:lnTo>
                  <a:pt x="6350" y="544417"/>
                </a:lnTo>
                <a:lnTo>
                  <a:pt x="3572" y="542827"/>
                </a:lnTo>
                <a:lnTo>
                  <a:pt x="397" y="537661"/>
                </a:lnTo>
                <a:lnTo>
                  <a:pt x="0" y="531701"/>
                </a:lnTo>
                <a:lnTo>
                  <a:pt x="2778" y="526535"/>
                </a:lnTo>
                <a:lnTo>
                  <a:pt x="5557" y="525342"/>
                </a:lnTo>
                <a:lnTo>
                  <a:pt x="5557" y="522958"/>
                </a:lnTo>
                <a:lnTo>
                  <a:pt x="5953" y="520176"/>
                </a:lnTo>
                <a:lnTo>
                  <a:pt x="5953" y="518587"/>
                </a:lnTo>
                <a:lnTo>
                  <a:pt x="6350" y="517395"/>
                </a:lnTo>
                <a:lnTo>
                  <a:pt x="6350" y="516600"/>
                </a:lnTo>
                <a:lnTo>
                  <a:pt x="3969" y="484809"/>
                </a:lnTo>
                <a:lnTo>
                  <a:pt x="1588" y="420433"/>
                </a:lnTo>
                <a:lnTo>
                  <a:pt x="1985" y="323471"/>
                </a:lnTo>
                <a:lnTo>
                  <a:pt x="3969" y="259890"/>
                </a:lnTo>
                <a:lnTo>
                  <a:pt x="5953" y="197500"/>
                </a:lnTo>
                <a:lnTo>
                  <a:pt x="9128" y="135111"/>
                </a:lnTo>
                <a:lnTo>
                  <a:pt x="10319" y="107691"/>
                </a:lnTo>
                <a:lnTo>
                  <a:pt x="12700" y="65966"/>
                </a:lnTo>
                <a:lnTo>
                  <a:pt x="16272" y="38546"/>
                </a:lnTo>
                <a:lnTo>
                  <a:pt x="19844" y="25830"/>
                </a:lnTo>
                <a:lnTo>
                  <a:pt x="18257" y="23843"/>
                </a:lnTo>
                <a:lnTo>
                  <a:pt x="17463" y="18677"/>
                </a:lnTo>
                <a:lnTo>
                  <a:pt x="19050" y="13511"/>
                </a:lnTo>
                <a:lnTo>
                  <a:pt x="23019" y="10332"/>
                </a:lnTo>
                <a:lnTo>
                  <a:pt x="26194" y="9935"/>
                </a:lnTo>
                <a:lnTo>
                  <a:pt x="97235" y="4371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75" name="Freeform 284">
            <a:extLst>
              <a:ext uri="{FF2B5EF4-FFF2-40B4-BE49-F238E27FC236}">
                <a16:creationId xmlns:a16="http://schemas.microsoft.com/office/drawing/2014/main" xmlns="" id="{BB8D05F9-88D2-4AD7-BBD2-D735F6E2073A}"/>
              </a:ext>
            </a:extLst>
          </p:cNvPr>
          <p:cNvSpPr>
            <a:spLocks/>
          </p:cNvSpPr>
          <p:nvPr/>
        </p:nvSpPr>
        <p:spPr bwMode="auto">
          <a:xfrm rot="1545019">
            <a:off x="6507585" y="2065081"/>
            <a:ext cx="294103" cy="1251593"/>
          </a:xfrm>
          <a:custGeom>
            <a:avLst/>
            <a:gdLst>
              <a:gd name="T0" fmla="*/ 303 w 530"/>
              <a:gd name="T1" fmla="*/ 2004 h 2263"/>
              <a:gd name="T2" fmla="*/ 303 w 530"/>
              <a:gd name="T3" fmla="*/ 1995 h 2263"/>
              <a:gd name="T4" fmla="*/ 298 w 530"/>
              <a:gd name="T5" fmla="*/ 1978 h 2263"/>
              <a:gd name="T6" fmla="*/ 291 w 530"/>
              <a:gd name="T7" fmla="*/ 1970 h 2263"/>
              <a:gd name="T8" fmla="*/ 255 w 530"/>
              <a:gd name="T9" fmla="*/ 1934 h 2263"/>
              <a:gd name="T10" fmla="*/ 215 w 530"/>
              <a:gd name="T11" fmla="*/ 1904 h 2263"/>
              <a:gd name="T12" fmla="*/ 252 w 530"/>
              <a:gd name="T13" fmla="*/ 1790 h 2263"/>
              <a:gd name="T14" fmla="*/ 321 w 530"/>
              <a:gd name="T15" fmla="*/ 1559 h 2263"/>
              <a:gd name="T16" fmla="*/ 381 w 530"/>
              <a:gd name="T17" fmla="*/ 1326 h 2263"/>
              <a:gd name="T18" fmla="*/ 433 w 530"/>
              <a:gd name="T19" fmla="*/ 1089 h 2263"/>
              <a:gd name="T20" fmla="*/ 474 w 530"/>
              <a:gd name="T21" fmla="*/ 850 h 2263"/>
              <a:gd name="T22" fmla="*/ 505 w 530"/>
              <a:gd name="T23" fmla="*/ 612 h 2263"/>
              <a:gd name="T24" fmla="*/ 523 w 530"/>
              <a:gd name="T25" fmla="*/ 373 h 2263"/>
              <a:gd name="T26" fmla="*/ 530 w 530"/>
              <a:gd name="T27" fmla="*/ 136 h 2263"/>
              <a:gd name="T28" fmla="*/ 527 w 530"/>
              <a:gd name="T29" fmla="*/ 18 h 2263"/>
              <a:gd name="T30" fmla="*/ 526 w 530"/>
              <a:gd name="T31" fmla="*/ 9 h 2263"/>
              <a:gd name="T32" fmla="*/ 515 w 530"/>
              <a:gd name="T33" fmla="*/ 0 h 2263"/>
              <a:gd name="T34" fmla="*/ 503 w 530"/>
              <a:gd name="T35" fmla="*/ 0 h 2263"/>
              <a:gd name="T36" fmla="*/ 491 w 530"/>
              <a:gd name="T37" fmla="*/ 9 h 2263"/>
              <a:gd name="T38" fmla="*/ 490 w 530"/>
              <a:gd name="T39" fmla="*/ 18 h 2263"/>
              <a:gd name="T40" fmla="*/ 457 w 530"/>
              <a:gd name="T41" fmla="*/ 301 h 2263"/>
              <a:gd name="T42" fmla="*/ 404 w 530"/>
              <a:gd name="T43" fmla="*/ 722 h 2263"/>
              <a:gd name="T44" fmla="*/ 359 w 530"/>
              <a:gd name="T45" fmla="*/ 1003 h 2263"/>
              <a:gd name="T46" fmla="*/ 330 w 530"/>
              <a:gd name="T47" fmla="*/ 1143 h 2263"/>
              <a:gd name="T48" fmla="*/ 290 w 530"/>
              <a:gd name="T49" fmla="*/ 1325 h 2263"/>
              <a:gd name="T50" fmla="*/ 194 w 530"/>
              <a:gd name="T51" fmla="*/ 1682 h 2263"/>
              <a:gd name="T52" fmla="*/ 138 w 530"/>
              <a:gd name="T53" fmla="*/ 1859 h 2263"/>
              <a:gd name="T54" fmla="*/ 118 w 530"/>
              <a:gd name="T55" fmla="*/ 1849 h 2263"/>
              <a:gd name="T56" fmla="*/ 97 w 530"/>
              <a:gd name="T57" fmla="*/ 1842 h 2263"/>
              <a:gd name="T58" fmla="*/ 89 w 530"/>
              <a:gd name="T59" fmla="*/ 1839 h 2263"/>
              <a:gd name="T60" fmla="*/ 72 w 530"/>
              <a:gd name="T61" fmla="*/ 1842 h 2263"/>
              <a:gd name="T62" fmla="*/ 58 w 530"/>
              <a:gd name="T63" fmla="*/ 1849 h 2263"/>
              <a:gd name="T64" fmla="*/ 48 w 530"/>
              <a:gd name="T65" fmla="*/ 1862 h 2263"/>
              <a:gd name="T66" fmla="*/ 45 w 530"/>
              <a:gd name="T67" fmla="*/ 1870 h 2263"/>
              <a:gd name="T68" fmla="*/ 28 w 530"/>
              <a:gd name="T69" fmla="*/ 1997 h 2263"/>
              <a:gd name="T70" fmla="*/ 13 w 530"/>
              <a:gd name="T71" fmla="*/ 2123 h 2263"/>
              <a:gd name="T72" fmla="*/ 11 w 530"/>
              <a:gd name="T73" fmla="*/ 2136 h 2263"/>
              <a:gd name="T74" fmla="*/ 10 w 530"/>
              <a:gd name="T75" fmla="*/ 2150 h 2263"/>
              <a:gd name="T76" fmla="*/ 9 w 530"/>
              <a:gd name="T77" fmla="*/ 2153 h 2263"/>
              <a:gd name="T78" fmla="*/ 6 w 530"/>
              <a:gd name="T79" fmla="*/ 2155 h 2263"/>
              <a:gd name="T80" fmla="*/ 0 w 530"/>
              <a:gd name="T81" fmla="*/ 2170 h 2263"/>
              <a:gd name="T82" fmla="*/ 7 w 530"/>
              <a:gd name="T83" fmla="*/ 2196 h 2263"/>
              <a:gd name="T84" fmla="*/ 18 w 530"/>
              <a:gd name="T85" fmla="*/ 2203 h 2263"/>
              <a:gd name="T86" fmla="*/ 19 w 530"/>
              <a:gd name="T87" fmla="*/ 2205 h 2263"/>
              <a:gd name="T88" fmla="*/ 19 w 530"/>
              <a:gd name="T89" fmla="*/ 2205 h 2263"/>
              <a:gd name="T90" fmla="*/ 16 w 530"/>
              <a:gd name="T91" fmla="*/ 2215 h 2263"/>
              <a:gd name="T92" fmla="*/ 18 w 530"/>
              <a:gd name="T93" fmla="*/ 2224 h 2263"/>
              <a:gd name="T94" fmla="*/ 18 w 530"/>
              <a:gd name="T95" fmla="*/ 2233 h 2263"/>
              <a:gd name="T96" fmla="*/ 26 w 530"/>
              <a:gd name="T97" fmla="*/ 2250 h 2263"/>
              <a:gd name="T98" fmla="*/ 40 w 530"/>
              <a:gd name="T99" fmla="*/ 2262 h 2263"/>
              <a:gd name="T100" fmla="*/ 58 w 530"/>
              <a:gd name="T101" fmla="*/ 2263 h 2263"/>
              <a:gd name="T102" fmla="*/ 68 w 530"/>
              <a:gd name="T103" fmla="*/ 2258 h 2263"/>
              <a:gd name="T104" fmla="*/ 106 w 530"/>
              <a:gd name="T105" fmla="*/ 2236 h 2263"/>
              <a:gd name="T106" fmla="*/ 177 w 530"/>
              <a:gd name="T107" fmla="*/ 2188 h 2263"/>
              <a:gd name="T108" fmla="*/ 211 w 530"/>
              <a:gd name="T109" fmla="*/ 2162 h 2263"/>
              <a:gd name="T110" fmla="*/ 242 w 530"/>
              <a:gd name="T111" fmla="*/ 2137 h 2263"/>
              <a:gd name="T112" fmla="*/ 289 w 530"/>
              <a:gd name="T113" fmla="*/ 2094 h 2263"/>
              <a:gd name="T114" fmla="*/ 313 w 530"/>
              <a:gd name="T115" fmla="*/ 2061 h 2263"/>
              <a:gd name="T116" fmla="*/ 321 w 530"/>
              <a:gd name="T117" fmla="*/ 2043 h 2263"/>
              <a:gd name="T118" fmla="*/ 322 w 530"/>
              <a:gd name="T119" fmla="*/ 2031 h 2263"/>
              <a:gd name="T120" fmla="*/ 312 w 530"/>
              <a:gd name="T121" fmla="*/ 2010 h 2263"/>
              <a:gd name="T122" fmla="*/ 303 w 530"/>
              <a:gd name="T123" fmla="*/ 2004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0" h="2263">
                <a:moveTo>
                  <a:pt x="303" y="2004"/>
                </a:moveTo>
                <a:lnTo>
                  <a:pt x="303" y="1995"/>
                </a:lnTo>
                <a:lnTo>
                  <a:pt x="298" y="1978"/>
                </a:lnTo>
                <a:lnTo>
                  <a:pt x="291" y="1970"/>
                </a:lnTo>
                <a:lnTo>
                  <a:pt x="255" y="1934"/>
                </a:lnTo>
                <a:lnTo>
                  <a:pt x="215" y="1904"/>
                </a:lnTo>
                <a:lnTo>
                  <a:pt x="252" y="1790"/>
                </a:lnTo>
                <a:lnTo>
                  <a:pt x="321" y="1559"/>
                </a:lnTo>
                <a:lnTo>
                  <a:pt x="381" y="1326"/>
                </a:lnTo>
                <a:lnTo>
                  <a:pt x="433" y="1089"/>
                </a:lnTo>
                <a:lnTo>
                  <a:pt x="474" y="850"/>
                </a:lnTo>
                <a:lnTo>
                  <a:pt x="505" y="612"/>
                </a:lnTo>
                <a:lnTo>
                  <a:pt x="523" y="373"/>
                </a:lnTo>
                <a:lnTo>
                  <a:pt x="530" y="136"/>
                </a:lnTo>
                <a:lnTo>
                  <a:pt x="527" y="18"/>
                </a:lnTo>
                <a:lnTo>
                  <a:pt x="526" y="9"/>
                </a:lnTo>
                <a:lnTo>
                  <a:pt x="515" y="0"/>
                </a:lnTo>
                <a:lnTo>
                  <a:pt x="503" y="0"/>
                </a:lnTo>
                <a:lnTo>
                  <a:pt x="491" y="9"/>
                </a:lnTo>
                <a:lnTo>
                  <a:pt x="490" y="18"/>
                </a:lnTo>
                <a:lnTo>
                  <a:pt x="457" y="301"/>
                </a:lnTo>
                <a:lnTo>
                  <a:pt x="404" y="722"/>
                </a:lnTo>
                <a:lnTo>
                  <a:pt x="359" y="1003"/>
                </a:lnTo>
                <a:lnTo>
                  <a:pt x="330" y="1143"/>
                </a:lnTo>
                <a:lnTo>
                  <a:pt x="290" y="1325"/>
                </a:lnTo>
                <a:lnTo>
                  <a:pt x="194" y="1682"/>
                </a:lnTo>
                <a:lnTo>
                  <a:pt x="138" y="1859"/>
                </a:lnTo>
                <a:lnTo>
                  <a:pt x="118" y="1849"/>
                </a:lnTo>
                <a:lnTo>
                  <a:pt x="97" y="1842"/>
                </a:lnTo>
                <a:lnTo>
                  <a:pt x="89" y="1839"/>
                </a:lnTo>
                <a:lnTo>
                  <a:pt x="72" y="1842"/>
                </a:lnTo>
                <a:lnTo>
                  <a:pt x="58" y="1849"/>
                </a:lnTo>
                <a:lnTo>
                  <a:pt x="48" y="1862"/>
                </a:lnTo>
                <a:lnTo>
                  <a:pt x="45" y="1870"/>
                </a:lnTo>
                <a:lnTo>
                  <a:pt x="28" y="1997"/>
                </a:lnTo>
                <a:lnTo>
                  <a:pt x="13" y="2123"/>
                </a:lnTo>
                <a:lnTo>
                  <a:pt x="11" y="2136"/>
                </a:lnTo>
                <a:lnTo>
                  <a:pt x="10" y="2150"/>
                </a:lnTo>
                <a:lnTo>
                  <a:pt x="9" y="2153"/>
                </a:lnTo>
                <a:lnTo>
                  <a:pt x="6" y="2155"/>
                </a:lnTo>
                <a:lnTo>
                  <a:pt x="0" y="2170"/>
                </a:lnTo>
                <a:lnTo>
                  <a:pt x="7" y="2196"/>
                </a:lnTo>
                <a:lnTo>
                  <a:pt x="18" y="2203"/>
                </a:lnTo>
                <a:lnTo>
                  <a:pt x="19" y="2205"/>
                </a:lnTo>
                <a:lnTo>
                  <a:pt x="19" y="2205"/>
                </a:lnTo>
                <a:lnTo>
                  <a:pt x="16" y="2215"/>
                </a:lnTo>
                <a:lnTo>
                  <a:pt x="18" y="2224"/>
                </a:lnTo>
                <a:lnTo>
                  <a:pt x="18" y="2233"/>
                </a:lnTo>
                <a:lnTo>
                  <a:pt x="26" y="2250"/>
                </a:lnTo>
                <a:lnTo>
                  <a:pt x="40" y="2262"/>
                </a:lnTo>
                <a:lnTo>
                  <a:pt x="58" y="2263"/>
                </a:lnTo>
                <a:lnTo>
                  <a:pt x="68" y="2258"/>
                </a:lnTo>
                <a:lnTo>
                  <a:pt x="106" y="2236"/>
                </a:lnTo>
                <a:lnTo>
                  <a:pt x="177" y="2188"/>
                </a:lnTo>
                <a:lnTo>
                  <a:pt x="211" y="2162"/>
                </a:lnTo>
                <a:lnTo>
                  <a:pt x="242" y="2137"/>
                </a:lnTo>
                <a:lnTo>
                  <a:pt x="289" y="2094"/>
                </a:lnTo>
                <a:lnTo>
                  <a:pt x="313" y="2061"/>
                </a:lnTo>
                <a:lnTo>
                  <a:pt x="321" y="2043"/>
                </a:lnTo>
                <a:lnTo>
                  <a:pt x="322" y="2031"/>
                </a:lnTo>
                <a:lnTo>
                  <a:pt x="312" y="2010"/>
                </a:lnTo>
                <a:lnTo>
                  <a:pt x="303" y="2004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77" name="Freeform 287">
            <a:extLst>
              <a:ext uri="{FF2B5EF4-FFF2-40B4-BE49-F238E27FC236}">
                <a16:creationId xmlns:a16="http://schemas.microsoft.com/office/drawing/2014/main" xmlns="" id="{5ED6FBDE-3D2B-4DB2-B857-4806EEA4948E}"/>
              </a:ext>
            </a:extLst>
          </p:cNvPr>
          <p:cNvSpPr>
            <a:spLocks/>
          </p:cNvSpPr>
          <p:nvPr/>
        </p:nvSpPr>
        <p:spPr bwMode="auto">
          <a:xfrm>
            <a:off x="7356689" y="2215171"/>
            <a:ext cx="1323098" cy="991779"/>
          </a:xfrm>
          <a:custGeom>
            <a:avLst/>
            <a:gdLst>
              <a:gd name="T0" fmla="*/ 2363 w 2429"/>
              <a:gd name="T1" fmla="*/ 15 h 1818"/>
              <a:gd name="T2" fmla="*/ 2259 w 2429"/>
              <a:gd name="T3" fmla="*/ 163 h 1818"/>
              <a:gd name="T4" fmla="*/ 2092 w 2429"/>
              <a:gd name="T5" fmla="*/ 372 h 1818"/>
              <a:gd name="T6" fmla="*/ 1976 w 2429"/>
              <a:gd name="T7" fmla="*/ 507 h 1818"/>
              <a:gd name="T8" fmla="*/ 1854 w 2429"/>
              <a:gd name="T9" fmla="*/ 636 h 1818"/>
              <a:gd name="T10" fmla="*/ 1725 w 2429"/>
              <a:gd name="T11" fmla="*/ 759 h 1818"/>
              <a:gd name="T12" fmla="*/ 1591 w 2429"/>
              <a:gd name="T13" fmla="*/ 877 h 1818"/>
              <a:gd name="T14" fmla="*/ 1451 w 2429"/>
              <a:gd name="T15" fmla="*/ 989 h 1818"/>
              <a:gd name="T16" fmla="*/ 1378 w 2429"/>
              <a:gd name="T17" fmla="*/ 1042 h 1818"/>
              <a:gd name="T18" fmla="*/ 1261 w 2429"/>
              <a:gd name="T19" fmla="*/ 1124 h 1818"/>
              <a:gd name="T20" fmla="*/ 1018 w 2429"/>
              <a:gd name="T21" fmla="*/ 1270 h 1818"/>
              <a:gd name="T22" fmla="*/ 766 w 2429"/>
              <a:gd name="T23" fmla="*/ 1398 h 1818"/>
              <a:gd name="T24" fmla="*/ 507 w 2429"/>
              <a:gd name="T25" fmla="*/ 1511 h 1818"/>
              <a:gd name="T26" fmla="*/ 375 w 2429"/>
              <a:gd name="T27" fmla="*/ 1560 h 1818"/>
              <a:gd name="T28" fmla="*/ 355 w 2429"/>
              <a:gd name="T29" fmla="*/ 1521 h 1818"/>
              <a:gd name="T30" fmla="*/ 336 w 2429"/>
              <a:gd name="T31" fmla="*/ 1481 h 1818"/>
              <a:gd name="T32" fmla="*/ 327 w 2429"/>
              <a:gd name="T33" fmla="*/ 1467 h 1818"/>
              <a:gd name="T34" fmla="*/ 302 w 2429"/>
              <a:gd name="T35" fmla="*/ 1459 h 1818"/>
              <a:gd name="T36" fmla="*/ 278 w 2429"/>
              <a:gd name="T37" fmla="*/ 1471 h 1818"/>
              <a:gd name="T38" fmla="*/ 263 w 2429"/>
              <a:gd name="T39" fmla="*/ 1494 h 1818"/>
              <a:gd name="T40" fmla="*/ 263 w 2429"/>
              <a:gd name="T41" fmla="*/ 1510 h 1818"/>
              <a:gd name="T42" fmla="*/ 144 w 2429"/>
              <a:gd name="T43" fmla="*/ 1590 h 1818"/>
              <a:gd name="T44" fmla="*/ 20 w 2429"/>
              <a:gd name="T45" fmla="*/ 1663 h 1818"/>
              <a:gd name="T46" fmla="*/ 11 w 2429"/>
              <a:gd name="T47" fmla="*/ 1669 h 1818"/>
              <a:gd name="T48" fmla="*/ 1 w 2429"/>
              <a:gd name="T49" fmla="*/ 1689 h 1818"/>
              <a:gd name="T50" fmla="*/ 0 w 2429"/>
              <a:gd name="T51" fmla="*/ 1709 h 1818"/>
              <a:gd name="T52" fmla="*/ 11 w 2429"/>
              <a:gd name="T53" fmla="*/ 1728 h 1818"/>
              <a:gd name="T54" fmla="*/ 20 w 2429"/>
              <a:gd name="T55" fmla="*/ 1734 h 1818"/>
              <a:gd name="T56" fmla="*/ 69 w 2429"/>
              <a:gd name="T57" fmla="*/ 1755 h 1818"/>
              <a:gd name="T58" fmla="*/ 170 w 2429"/>
              <a:gd name="T59" fmla="*/ 1788 h 1818"/>
              <a:gd name="T60" fmla="*/ 272 w 2429"/>
              <a:gd name="T61" fmla="*/ 1809 h 1818"/>
              <a:gd name="T62" fmla="*/ 377 w 2429"/>
              <a:gd name="T63" fmla="*/ 1818 h 1818"/>
              <a:gd name="T64" fmla="*/ 432 w 2429"/>
              <a:gd name="T65" fmla="*/ 1817 h 1818"/>
              <a:gd name="T66" fmla="*/ 443 w 2429"/>
              <a:gd name="T67" fmla="*/ 1816 h 1818"/>
              <a:gd name="T68" fmla="*/ 460 w 2429"/>
              <a:gd name="T69" fmla="*/ 1805 h 1818"/>
              <a:gd name="T70" fmla="*/ 471 w 2429"/>
              <a:gd name="T71" fmla="*/ 1787 h 1818"/>
              <a:gd name="T72" fmla="*/ 471 w 2429"/>
              <a:gd name="T73" fmla="*/ 1766 h 1818"/>
              <a:gd name="T74" fmla="*/ 467 w 2429"/>
              <a:gd name="T75" fmla="*/ 1756 h 1818"/>
              <a:gd name="T76" fmla="*/ 436 w 2429"/>
              <a:gd name="T77" fmla="*/ 1690 h 1818"/>
              <a:gd name="T78" fmla="*/ 405 w 2429"/>
              <a:gd name="T79" fmla="*/ 1624 h 1818"/>
              <a:gd name="T80" fmla="*/ 481 w 2429"/>
              <a:gd name="T81" fmla="*/ 1599 h 1818"/>
              <a:gd name="T82" fmla="*/ 633 w 2429"/>
              <a:gd name="T83" fmla="*/ 1543 h 1818"/>
              <a:gd name="T84" fmla="*/ 783 w 2429"/>
              <a:gd name="T85" fmla="*/ 1481 h 1818"/>
              <a:gd name="T86" fmla="*/ 931 w 2429"/>
              <a:gd name="T87" fmla="*/ 1410 h 1818"/>
              <a:gd name="T88" fmla="*/ 1076 w 2429"/>
              <a:gd name="T89" fmla="*/ 1334 h 1818"/>
              <a:gd name="T90" fmla="*/ 1217 w 2429"/>
              <a:gd name="T91" fmla="*/ 1249 h 1818"/>
              <a:gd name="T92" fmla="*/ 1356 w 2429"/>
              <a:gd name="T93" fmla="*/ 1160 h 1818"/>
              <a:gd name="T94" fmla="*/ 1491 w 2429"/>
              <a:gd name="T95" fmla="*/ 1064 h 1818"/>
              <a:gd name="T96" fmla="*/ 1620 w 2429"/>
              <a:gd name="T97" fmla="*/ 962 h 1818"/>
              <a:gd name="T98" fmla="*/ 1746 w 2429"/>
              <a:gd name="T99" fmla="*/ 855 h 1818"/>
              <a:gd name="T100" fmla="*/ 1867 w 2429"/>
              <a:gd name="T101" fmla="*/ 744 h 1818"/>
              <a:gd name="T102" fmla="*/ 1982 w 2429"/>
              <a:gd name="T103" fmla="*/ 626 h 1818"/>
              <a:gd name="T104" fmla="*/ 2091 w 2429"/>
              <a:gd name="T105" fmla="*/ 505 h 1818"/>
              <a:gd name="T106" fmla="*/ 2195 w 2429"/>
              <a:gd name="T107" fmla="*/ 380 h 1818"/>
              <a:gd name="T108" fmla="*/ 2290 w 2429"/>
              <a:gd name="T109" fmla="*/ 251 h 1818"/>
              <a:gd name="T110" fmla="*/ 2380 w 2429"/>
              <a:gd name="T111" fmla="*/ 118 h 1818"/>
              <a:gd name="T112" fmla="*/ 2423 w 2429"/>
              <a:gd name="T113" fmla="*/ 50 h 1818"/>
              <a:gd name="T114" fmla="*/ 2429 w 2429"/>
              <a:gd name="T115" fmla="*/ 36 h 1818"/>
              <a:gd name="T116" fmla="*/ 2421 w 2429"/>
              <a:gd name="T117" fmla="*/ 13 h 1818"/>
              <a:gd name="T118" fmla="*/ 2399 w 2429"/>
              <a:gd name="T119" fmla="*/ 0 h 1818"/>
              <a:gd name="T120" fmla="*/ 2373 w 2429"/>
              <a:gd name="T121" fmla="*/ 5 h 1818"/>
              <a:gd name="T122" fmla="*/ 2363 w 2429"/>
              <a:gd name="T123" fmla="*/ 15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29" h="1818">
                <a:moveTo>
                  <a:pt x="2363" y="15"/>
                </a:moveTo>
                <a:lnTo>
                  <a:pt x="2259" y="163"/>
                </a:lnTo>
                <a:lnTo>
                  <a:pt x="2092" y="372"/>
                </a:lnTo>
                <a:lnTo>
                  <a:pt x="1976" y="507"/>
                </a:lnTo>
                <a:lnTo>
                  <a:pt x="1854" y="636"/>
                </a:lnTo>
                <a:lnTo>
                  <a:pt x="1725" y="759"/>
                </a:lnTo>
                <a:lnTo>
                  <a:pt x="1591" y="877"/>
                </a:lnTo>
                <a:lnTo>
                  <a:pt x="1451" y="989"/>
                </a:lnTo>
                <a:lnTo>
                  <a:pt x="1378" y="1042"/>
                </a:lnTo>
                <a:lnTo>
                  <a:pt x="1261" y="1124"/>
                </a:lnTo>
                <a:lnTo>
                  <a:pt x="1018" y="1270"/>
                </a:lnTo>
                <a:lnTo>
                  <a:pt x="766" y="1398"/>
                </a:lnTo>
                <a:lnTo>
                  <a:pt x="507" y="1511"/>
                </a:lnTo>
                <a:lnTo>
                  <a:pt x="375" y="1560"/>
                </a:lnTo>
                <a:lnTo>
                  <a:pt x="355" y="1521"/>
                </a:lnTo>
                <a:lnTo>
                  <a:pt x="336" y="1481"/>
                </a:lnTo>
                <a:lnTo>
                  <a:pt x="327" y="1467"/>
                </a:lnTo>
                <a:lnTo>
                  <a:pt x="302" y="1459"/>
                </a:lnTo>
                <a:lnTo>
                  <a:pt x="278" y="1471"/>
                </a:lnTo>
                <a:lnTo>
                  <a:pt x="263" y="1494"/>
                </a:lnTo>
                <a:lnTo>
                  <a:pt x="263" y="1510"/>
                </a:lnTo>
                <a:lnTo>
                  <a:pt x="144" y="1590"/>
                </a:lnTo>
                <a:lnTo>
                  <a:pt x="20" y="1663"/>
                </a:lnTo>
                <a:lnTo>
                  <a:pt x="11" y="1669"/>
                </a:lnTo>
                <a:lnTo>
                  <a:pt x="1" y="1689"/>
                </a:lnTo>
                <a:lnTo>
                  <a:pt x="0" y="1709"/>
                </a:lnTo>
                <a:lnTo>
                  <a:pt x="11" y="1728"/>
                </a:lnTo>
                <a:lnTo>
                  <a:pt x="20" y="1734"/>
                </a:lnTo>
                <a:lnTo>
                  <a:pt x="69" y="1755"/>
                </a:lnTo>
                <a:lnTo>
                  <a:pt x="170" y="1788"/>
                </a:lnTo>
                <a:lnTo>
                  <a:pt x="272" y="1809"/>
                </a:lnTo>
                <a:lnTo>
                  <a:pt x="377" y="1818"/>
                </a:lnTo>
                <a:lnTo>
                  <a:pt x="432" y="1817"/>
                </a:lnTo>
                <a:lnTo>
                  <a:pt x="443" y="1816"/>
                </a:lnTo>
                <a:lnTo>
                  <a:pt x="460" y="1805"/>
                </a:lnTo>
                <a:lnTo>
                  <a:pt x="471" y="1787"/>
                </a:lnTo>
                <a:lnTo>
                  <a:pt x="471" y="1766"/>
                </a:lnTo>
                <a:lnTo>
                  <a:pt x="467" y="1756"/>
                </a:lnTo>
                <a:lnTo>
                  <a:pt x="436" y="1690"/>
                </a:lnTo>
                <a:lnTo>
                  <a:pt x="405" y="1624"/>
                </a:lnTo>
                <a:lnTo>
                  <a:pt x="481" y="1599"/>
                </a:lnTo>
                <a:lnTo>
                  <a:pt x="633" y="1543"/>
                </a:lnTo>
                <a:lnTo>
                  <a:pt x="783" y="1481"/>
                </a:lnTo>
                <a:lnTo>
                  <a:pt x="931" y="1410"/>
                </a:lnTo>
                <a:lnTo>
                  <a:pt x="1076" y="1334"/>
                </a:lnTo>
                <a:lnTo>
                  <a:pt x="1217" y="1249"/>
                </a:lnTo>
                <a:lnTo>
                  <a:pt x="1356" y="1160"/>
                </a:lnTo>
                <a:lnTo>
                  <a:pt x="1491" y="1064"/>
                </a:lnTo>
                <a:lnTo>
                  <a:pt x="1620" y="962"/>
                </a:lnTo>
                <a:lnTo>
                  <a:pt x="1746" y="855"/>
                </a:lnTo>
                <a:lnTo>
                  <a:pt x="1867" y="744"/>
                </a:lnTo>
                <a:lnTo>
                  <a:pt x="1982" y="626"/>
                </a:lnTo>
                <a:lnTo>
                  <a:pt x="2091" y="505"/>
                </a:lnTo>
                <a:lnTo>
                  <a:pt x="2195" y="380"/>
                </a:lnTo>
                <a:lnTo>
                  <a:pt x="2290" y="251"/>
                </a:lnTo>
                <a:lnTo>
                  <a:pt x="2380" y="118"/>
                </a:lnTo>
                <a:lnTo>
                  <a:pt x="2423" y="50"/>
                </a:lnTo>
                <a:lnTo>
                  <a:pt x="2429" y="36"/>
                </a:lnTo>
                <a:lnTo>
                  <a:pt x="2421" y="13"/>
                </a:lnTo>
                <a:lnTo>
                  <a:pt x="2399" y="0"/>
                </a:lnTo>
                <a:lnTo>
                  <a:pt x="2373" y="5"/>
                </a:lnTo>
                <a:lnTo>
                  <a:pt x="2363" y="15"/>
                </a:lnTo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82" name="Freeform 299">
            <a:extLst>
              <a:ext uri="{FF2B5EF4-FFF2-40B4-BE49-F238E27FC236}">
                <a16:creationId xmlns:a16="http://schemas.microsoft.com/office/drawing/2014/main" xmlns="" id="{804221D0-431A-43B2-BBFE-5A82349E0E9F}"/>
              </a:ext>
            </a:extLst>
          </p:cNvPr>
          <p:cNvSpPr>
            <a:spLocks/>
          </p:cNvSpPr>
          <p:nvPr/>
        </p:nvSpPr>
        <p:spPr bwMode="auto">
          <a:xfrm>
            <a:off x="4660337" y="1989704"/>
            <a:ext cx="851337" cy="1402347"/>
          </a:xfrm>
          <a:custGeom>
            <a:avLst/>
            <a:gdLst>
              <a:gd name="T0" fmla="*/ 2126 w 2209"/>
              <a:gd name="T1" fmla="*/ 4181 h 4506"/>
              <a:gd name="T2" fmla="*/ 2074 w 2209"/>
              <a:gd name="T3" fmla="*/ 4062 h 4506"/>
              <a:gd name="T4" fmla="*/ 1984 w 2209"/>
              <a:gd name="T5" fmla="*/ 3599 h 4506"/>
              <a:gd name="T6" fmla="*/ 1860 w 2209"/>
              <a:gd name="T7" fmla="*/ 3145 h 4506"/>
              <a:gd name="T8" fmla="*/ 1707 w 2209"/>
              <a:gd name="T9" fmla="*/ 2700 h 4506"/>
              <a:gd name="T10" fmla="*/ 1480 w 2209"/>
              <a:gd name="T11" fmla="*/ 2155 h 4506"/>
              <a:gd name="T12" fmla="*/ 1051 w 2209"/>
              <a:gd name="T13" fmla="*/ 1311 h 4506"/>
              <a:gd name="T14" fmla="*/ 696 w 2209"/>
              <a:gd name="T15" fmla="*/ 700 h 4506"/>
              <a:gd name="T16" fmla="*/ 533 w 2209"/>
              <a:gd name="T17" fmla="*/ 444 h 4506"/>
              <a:gd name="T18" fmla="*/ 381 w 2209"/>
              <a:gd name="T19" fmla="*/ 255 h 4506"/>
              <a:gd name="T20" fmla="*/ 202 w 2209"/>
              <a:gd name="T21" fmla="*/ 94 h 4506"/>
              <a:gd name="T22" fmla="*/ 43 w 2209"/>
              <a:gd name="T23" fmla="*/ 4 h 4506"/>
              <a:gd name="T24" fmla="*/ 12 w 2209"/>
              <a:gd name="T25" fmla="*/ 7 h 4506"/>
              <a:gd name="T26" fmla="*/ 5 w 2209"/>
              <a:gd name="T27" fmla="*/ 44 h 4506"/>
              <a:gd name="T28" fmla="*/ 78 w 2209"/>
              <a:gd name="T29" fmla="*/ 90 h 4506"/>
              <a:gd name="T30" fmla="*/ 296 w 2209"/>
              <a:gd name="T31" fmla="*/ 278 h 4506"/>
              <a:gd name="T32" fmla="*/ 516 w 2209"/>
              <a:gd name="T33" fmla="*/ 567 h 4506"/>
              <a:gd name="T34" fmla="*/ 738 w 2209"/>
              <a:gd name="T35" fmla="*/ 943 h 4506"/>
              <a:gd name="T36" fmla="*/ 1112 w 2209"/>
              <a:gd name="T37" fmla="*/ 1619 h 4506"/>
              <a:gd name="T38" fmla="*/ 1320 w 2209"/>
              <a:gd name="T39" fmla="*/ 2033 h 4506"/>
              <a:gd name="T40" fmla="*/ 1495 w 2209"/>
              <a:gd name="T41" fmla="*/ 2420 h 4506"/>
              <a:gd name="T42" fmla="*/ 1698 w 2209"/>
              <a:gd name="T43" fmla="*/ 2948 h 4506"/>
              <a:gd name="T44" fmla="*/ 1861 w 2209"/>
              <a:gd name="T45" fmla="*/ 3489 h 4506"/>
              <a:gd name="T46" fmla="*/ 1978 w 2209"/>
              <a:gd name="T47" fmla="*/ 4042 h 4506"/>
              <a:gd name="T48" fmla="*/ 1949 w 2209"/>
              <a:gd name="T49" fmla="*/ 4187 h 4506"/>
              <a:gd name="T50" fmla="*/ 1894 w 2209"/>
              <a:gd name="T51" fmla="*/ 4199 h 4506"/>
              <a:gd name="T52" fmla="*/ 1870 w 2209"/>
              <a:gd name="T53" fmla="*/ 4225 h 4506"/>
              <a:gd name="T54" fmla="*/ 1870 w 2209"/>
              <a:gd name="T55" fmla="*/ 4251 h 4506"/>
              <a:gd name="T56" fmla="*/ 1916 w 2209"/>
              <a:gd name="T57" fmla="*/ 4352 h 4506"/>
              <a:gd name="T58" fmla="*/ 2003 w 2209"/>
              <a:gd name="T59" fmla="*/ 4470 h 4506"/>
              <a:gd name="T60" fmla="*/ 2038 w 2209"/>
              <a:gd name="T61" fmla="*/ 4502 h 4506"/>
              <a:gd name="T62" fmla="*/ 2071 w 2209"/>
              <a:gd name="T63" fmla="*/ 4502 h 4506"/>
              <a:gd name="T64" fmla="*/ 2088 w 2209"/>
              <a:gd name="T65" fmla="*/ 4486 h 4506"/>
              <a:gd name="T66" fmla="*/ 2141 w 2209"/>
              <a:gd name="T67" fmla="*/ 4409 h 4506"/>
              <a:gd name="T68" fmla="*/ 2183 w 2209"/>
              <a:gd name="T69" fmla="*/ 4312 h 4506"/>
              <a:gd name="T70" fmla="*/ 2209 w 2209"/>
              <a:gd name="T71" fmla="*/ 4232 h 4506"/>
              <a:gd name="T72" fmla="*/ 2191 w 2209"/>
              <a:gd name="T73" fmla="*/ 4197 h 4506"/>
              <a:gd name="T74" fmla="*/ 2162 w 2209"/>
              <a:gd name="T75" fmla="*/ 4185 h 4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09" h="4506">
                <a:moveTo>
                  <a:pt x="2162" y="4185"/>
                </a:moveTo>
                <a:lnTo>
                  <a:pt x="2126" y="4181"/>
                </a:lnTo>
                <a:lnTo>
                  <a:pt x="2089" y="4180"/>
                </a:lnTo>
                <a:lnTo>
                  <a:pt x="2074" y="4062"/>
                </a:lnTo>
                <a:lnTo>
                  <a:pt x="2034" y="3830"/>
                </a:lnTo>
                <a:lnTo>
                  <a:pt x="1984" y="3599"/>
                </a:lnTo>
                <a:lnTo>
                  <a:pt x="1926" y="3371"/>
                </a:lnTo>
                <a:lnTo>
                  <a:pt x="1860" y="3145"/>
                </a:lnTo>
                <a:lnTo>
                  <a:pt x="1787" y="2921"/>
                </a:lnTo>
                <a:lnTo>
                  <a:pt x="1707" y="2700"/>
                </a:lnTo>
                <a:lnTo>
                  <a:pt x="1620" y="2480"/>
                </a:lnTo>
                <a:lnTo>
                  <a:pt x="1480" y="2155"/>
                </a:lnTo>
                <a:lnTo>
                  <a:pt x="1274" y="1729"/>
                </a:lnTo>
                <a:lnTo>
                  <a:pt x="1051" y="1311"/>
                </a:lnTo>
                <a:lnTo>
                  <a:pt x="817" y="902"/>
                </a:lnTo>
                <a:lnTo>
                  <a:pt x="696" y="700"/>
                </a:lnTo>
                <a:lnTo>
                  <a:pt x="634" y="597"/>
                </a:lnTo>
                <a:lnTo>
                  <a:pt x="533" y="444"/>
                </a:lnTo>
                <a:lnTo>
                  <a:pt x="460" y="347"/>
                </a:lnTo>
                <a:lnTo>
                  <a:pt x="381" y="255"/>
                </a:lnTo>
                <a:lnTo>
                  <a:pt x="296" y="171"/>
                </a:lnTo>
                <a:lnTo>
                  <a:pt x="202" y="94"/>
                </a:lnTo>
                <a:lnTo>
                  <a:pt x="99" y="31"/>
                </a:lnTo>
                <a:lnTo>
                  <a:pt x="43" y="4"/>
                </a:lnTo>
                <a:lnTo>
                  <a:pt x="31" y="0"/>
                </a:lnTo>
                <a:lnTo>
                  <a:pt x="12" y="7"/>
                </a:lnTo>
                <a:lnTo>
                  <a:pt x="0" y="24"/>
                </a:lnTo>
                <a:lnTo>
                  <a:pt x="5" y="44"/>
                </a:lnTo>
                <a:lnTo>
                  <a:pt x="14" y="52"/>
                </a:lnTo>
                <a:lnTo>
                  <a:pt x="78" y="90"/>
                </a:lnTo>
                <a:lnTo>
                  <a:pt x="193" y="179"/>
                </a:lnTo>
                <a:lnTo>
                  <a:pt x="296" y="278"/>
                </a:lnTo>
                <a:lnTo>
                  <a:pt x="390" y="389"/>
                </a:lnTo>
                <a:lnTo>
                  <a:pt x="516" y="567"/>
                </a:lnTo>
                <a:lnTo>
                  <a:pt x="666" y="819"/>
                </a:lnTo>
                <a:lnTo>
                  <a:pt x="738" y="943"/>
                </a:lnTo>
                <a:lnTo>
                  <a:pt x="892" y="1210"/>
                </a:lnTo>
                <a:lnTo>
                  <a:pt x="1112" y="1619"/>
                </a:lnTo>
                <a:lnTo>
                  <a:pt x="1252" y="1893"/>
                </a:lnTo>
                <a:lnTo>
                  <a:pt x="1320" y="2033"/>
                </a:lnTo>
                <a:lnTo>
                  <a:pt x="1380" y="2162"/>
                </a:lnTo>
                <a:lnTo>
                  <a:pt x="1495" y="2420"/>
                </a:lnTo>
                <a:lnTo>
                  <a:pt x="1601" y="2683"/>
                </a:lnTo>
                <a:lnTo>
                  <a:pt x="1698" y="2948"/>
                </a:lnTo>
                <a:lnTo>
                  <a:pt x="1785" y="3217"/>
                </a:lnTo>
                <a:lnTo>
                  <a:pt x="1861" y="3489"/>
                </a:lnTo>
                <a:lnTo>
                  <a:pt x="1926" y="3764"/>
                </a:lnTo>
                <a:lnTo>
                  <a:pt x="1978" y="4042"/>
                </a:lnTo>
                <a:lnTo>
                  <a:pt x="1999" y="4182"/>
                </a:lnTo>
                <a:lnTo>
                  <a:pt x="1949" y="4187"/>
                </a:lnTo>
                <a:lnTo>
                  <a:pt x="1902" y="4197"/>
                </a:lnTo>
                <a:lnTo>
                  <a:pt x="1894" y="4199"/>
                </a:lnTo>
                <a:lnTo>
                  <a:pt x="1879" y="4210"/>
                </a:lnTo>
                <a:lnTo>
                  <a:pt x="1870" y="4225"/>
                </a:lnTo>
                <a:lnTo>
                  <a:pt x="1868" y="4242"/>
                </a:lnTo>
                <a:lnTo>
                  <a:pt x="1870" y="4251"/>
                </a:lnTo>
                <a:lnTo>
                  <a:pt x="1883" y="4286"/>
                </a:lnTo>
                <a:lnTo>
                  <a:pt x="1916" y="4352"/>
                </a:lnTo>
                <a:lnTo>
                  <a:pt x="1956" y="4413"/>
                </a:lnTo>
                <a:lnTo>
                  <a:pt x="2003" y="4470"/>
                </a:lnTo>
                <a:lnTo>
                  <a:pt x="2029" y="4496"/>
                </a:lnTo>
                <a:lnTo>
                  <a:pt x="2038" y="4502"/>
                </a:lnTo>
                <a:lnTo>
                  <a:pt x="2054" y="4506"/>
                </a:lnTo>
                <a:lnTo>
                  <a:pt x="2071" y="4502"/>
                </a:lnTo>
                <a:lnTo>
                  <a:pt x="2084" y="4492"/>
                </a:lnTo>
                <a:lnTo>
                  <a:pt x="2088" y="4486"/>
                </a:lnTo>
                <a:lnTo>
                  <a:pt x="2110" y="4464"/>
                </a:lnTo>
                <a:lnTo>
                  <a:pt x="2141" y="4409"/>
                </a:lnTo>
                <a:lnTo>
                  <a:pt x="2154" y="4379"/>
                </a:lnTo>
                <a:lnTo>
                  <a:pt x="2183" y="4312"/>
                </a:lnTo>
                <a:lnTo>
                  <a:pt x="2206" y="4242"/>
                </a:lnTo>
                <a:lnTo>
                  <a:pt x="2209" y="4232"/>
                </a:lnTo>
                <a:lnTo>
                  <a:pt x="2204" y="4212"/>
                </a:lnTo>
                <a:lnTo>
                  <a:pt x="2191" y="4197"/>
                </a:lnTo>
                <a:lnTo>
                  <a:pt x="2172" y="4187"/>
                </a:lnTo>
                <a:lnTo>
                  <a:pt x="2162" y="4185"/>
                </a:lnTo>
                <a:close/>
              </a:path>
            </a:pathLst>
          </a:custGeom>
          <a:solidFill>
            <a:srgbClr val="FF66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9F71ACB7-59FB-424F-9A32-9AA865B4C7AA}"/>
              </a:ext>
            </a:extLst>
          </p:cNvPr>
          <p:cNvSpPr/>
          <p:nvPr/>
        </p:nvSpPr>
        <p:spPr>
          <a:xfrm>
            <a:off x="8862125" y="1200414"/>
            <a:ext cx="1268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العدد المفرد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242CC753-0788-4E7D-BEF1-39782106C535}"/>
              </a:ext>
            </a:extLst>
          </p:cNvPr>
          <p:cNvSpPr/>
          <p:nvPr/>
        </p:nvSpPr>
        <p:spPr>
          <a:xfrm>
            <a:off x="2261146" y="1205677"/>
            <a:ext cx="2069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العدد المعطوف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F9340D0F-3EB1-46DB-8BC7-D877A7AD76EB}"/>
              </a:ext>
            </a:extLst>
          </p:cNvPr>
          <p:cNvSpPr/>
          <p:nvPr/>
        </p:nvSpPr>
        <p:spPr>
          <a:xfrm>
            <a:off x="5574053" y="961714"/>
            <a:ext cx="19962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العدد المركب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0773199B-4E20-4611-BB6A-E9373B0C56E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" r="9755" b="15214"/>
          <a:stretch/>
        </p:blipFill>
        <p:spPr>
          <a:xfrm>
            <a:off x="4799902" y="3366394"/>
            <a:ext cx="2588727" cy="3319840"/>
          </a:xfrm>
          <a:prstGeom prst="rect">
            <a:avLst/>
          </a:prstGeom>
        </p:spPr>
      </p:pic>
      <p:pic>
        <p:nvPicPr>
          <p:cNvPr id="12" name="صورة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8" y="376806"/>
            <a:ext cx="1356360" cy="1234440"/>
          </a:xfrm>
          <a:prstGeom prst="rect">
            <a:avLst/>
          </a:prstGeom>
        </p:spPr>
      </p:pic>
      <p:pic>
        <p:nvPicPr>
          <p:cNvPr id="2" name="صوت ٠٥٣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58100" y="32069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876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الأعداد المفردة</a:t>
            </a:r>
            <a:r>
              <a:rPr kumimoji="0" lang="ar-SA" altLang="es-MX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من واحد إلى عشرة (ماعدا العدد اثنين):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معربة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بالحركات الظاهرة، أما العدد اثنان فيلحق بالمثنى، وعلامة رفعه الألف، وعلامة نصبه وجرّه الياء.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قرأتُ </a:t>
            </a:r>
            <a:r>
              <a:rPr lang="ar-SA" altLang="es-MX" sz="24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خمسة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َ كتبٍ.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خمسةَ: مفعول به منصوب وعلامة نصبه الفتحة الظاهرة.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مررتُ بمدينتين </a:t>
            </a:r>
            <a:r>
              <a:rPr kumimoji="0" lang="ar-SA" altLang="es-MX" sz="240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اثنتين.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اثنتين: صفة مجرورة وعلامة جرّها الياء لأنّه ملحق بالمثنى.</a:t>
            </a:r>
            <a:endParaRPr kumimoji="0" lang="ar-SA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5"/>
          <p:cNvSpPr>
            <a:spLocks noChangeArrowheads="1"/>
          </p:cNvSpPr>
          <p:nvPr/>
        </p:nvSpPr>
        <p:spPr bwMode="auto">
          <a:xfrm>
            <a:off x="1524726" y="5649261"/>
            <a:ext cx="583407" cy="1203325"/>
          </a:xfrm>
          <a:custGeom>
            <a:avLst/>
            <a:gdLst>
              <a:gd name="T0" fmla="*/ 190092 w 3275"/>
              <a:gd name="T1" fmla="*/ 2406873 h 6758"/>
              <a:gd name="T2" fmla="*/ 190092 w 3275"/>
              <a:gd name="T3" fmla="*/ 2406873 h 6758"/>
              <a:gd name="T4" fmla="*/ 975379 w 3275"/>
              <a:gd name="T5" fmla="*/ 2406873 h 6758"/>
              <a:gd name="T6" fmla="*/ 1165471 w 3275"/>
              <a:gd name="T7" fmla="*/ 2216660 h 6758"/>
              <a:gd name="T8" fmla="*/ 1165471 w 3275"/>
              <a:gd name="T9" fmla="*/ 190213 h 6758"/>
              <a:gd name="T10" fmla="*/ 975379 w 3275"/>
              <a:gd name="T11" fmla="*/ 0 h 6758"/>
              <a:gd name="T12" fmla="*/ 190092 w 3275"/>
              <a:gd name="T13" fmla="*/ 0 h 6758"/>
              <a:gd name="T14" fmla="*/ 0 w 3275"/>
              <a:gd name="T15" fmla="*/ 190213 h 6758"/>
              <a:gd name="T16" fmla="*/ 0 w 3275"/>
              <a:gd name="T17" fmla="*/ 2216660 h 6758"/>
              <a:gd name="T18" fmla="*/ 190092 w 3275"/>
              <a:gd name="T19" fmla="*/ 2406873 h 67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75" h="6758">
                <a:moveTo>
                  <a:pt x="534" y="6757"/>
                </a:moveTo>
                <a:lnTo>
                  <a:pt x="534" y="6757"/>
                </a:lnTo>
                <a:cubicBezTo>
                  <a:pt x="2740" y="6757"/>
                  <a:pt x="2740" y="6757"/>
                  <a:pt x="2740" y="6757"/>
                </a:cubicBezTo>
                <a:cubicBezTo>
                  <a:pt x="3037" y="6757"/>
                  <a:pt x="3274" y="6519"/>
                  <a:pt x="3274" y="6223"/>
                </a:cubicBezTo>
                <a:cubicBezTo>
                  <a:pt x="3274" y="534"/>
                  <a:pt x="3274" y="534"/>
                  <a:pt x="3274" y="534"/>
                </a:cubicBezTo>
                <a:cubicBezTo>
                  <a:pt x="3274" y="237"/>
                  <a:pt x="3037" y="0"/>
                  <a:pt x="2740" y="0"/>
                </a:cubicBezTo>
                <a:cubicBezTo>
                  <a:pt x="534" y="0"/>
                  <a:pt x="534" y="0"/>
                  <a:pt x="534" y="0"/>
                </a:cubicBezTo>
                <a:cubicBezTo>
                  <a:pt x="238" y="0"/>
                  <a:pt x="0" y="237"/>
                  <a:pt x="0" y="534"/>
                </a:cubicBezTo>
                <a:cubicBezTo>
                  <a:pt x="0" y="6223"/>
                  <a:pt x="0" y="6223"/>
                  <a:pt x="0" y="6223"/>
                </a:cubicBezTo>
                <a:cubicBezTo>
                  <a:pt x="0" y="6519"/>
                  <a:pt x="238" y="6757"/>
                  <a:pt x="534" y="6757"/>
                </a:cubicBezTo>
              </a:path>
            </a:pathLst>
          </a:custGeom>
          <a:solidFill>
            <a:srgbClr val="4343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360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0" name="Freeform 3"/>
          <p:cNvSpPr>
            <a:spLocks noChangeArrowheads="1"/>
          </p:cNvSpPr>
          <p:nvPr/>
        </p:nvSpPr>
        <p:spPr bwMode="auto">
          <a:xfrm>
            <a:off x="1620374" y="5010625"/>
            <a:ext cx="392113" cy="1000125"/>
          </a:xfrm>
          <a:custGeom>
            <a:avLst/>
            <a:gdLst>
              <a:gd name="T0" fmla="*/ 0 w 2207"/>
              <a:gd name="T1" fmla="*/ 0 h 5620"/>
              <a:gd name="T2" fmla="*/ 2206 w 2207"/>
              <a:gd name="T3" fmla="*/ 0 h 5620"/>
              <a:gd name="T4" fmla="*/ 2206 w 2207"/>
              <a:gd name="T5" fmla="*/ 5619 h 5620"/>
              <a:gd name="T6" fmla="*/ 0 w 2207"/>
              <a:gd name="T7" fmla="*/ 5619 h 5620"/>
              <a:gd name="T8" fmla="*/ 0 w 2207"/>
              <a:gd name="T9" fmla="*/ 0 h 5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7" h="5620">
                <a:moveTo>
                  <a:pt x="0" y="0"/>
                </a:moveTo>
                <a:lnTo>
                  <a:pt x="2206" y="0"/>
                </a:lnTo>
                <a:lnTo>
                  <a:pt x="2206" y="5619"/>
                </a:lnTo>
                <a:lnTo>
                  <a:pt x="0" y="561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1" name="Freeform 6"/>
          <p:cNvSpPr>
            <a:spLocks noChangeArrowheads="1"/>
          </p:cNvSpPr>
          <p:nvPr/>
        </p:nvSpPr>
        <p:spPr bwMode="auto">
          <a:xfrm>
            <a:off x="621044" y="3590740"/>
            <a:ext cx="2390775" cy="1553670"/>
          </a:xfrm>
          <a:custGeom>
            <a:avLst/>
            <a:gdLst>
              <a:gd name="T0" fmla="*/ 6707 w 13424"/>
              <a:gd name="T1" fmla="*/ 0 h 13424"/>
              <a:gd name="T2" fmla="*/ 6707 w 13424"/>
              <a:gd name="T3" fmla="*/ 0 h 13424"/>
              <a:gd name="T4" fmla="*/ 13423 w 13424"/>
              <a:gd name="T5" fmla="*/ 6716 h 13424"/>
              <a:gd name="T6" fmla="*/ 6707 w 13424"/>
              <a:gd name="T7" fmla="*/ 13423 h 13424"/>
              <a:gd name="T8" fmla="*/ 6707 w 13424"/>
              <a:gd name="T9" fmla="*/ 11960 h 13424"/>
              <a:gd name="T10" fmla="*/ 11950 w 13424"/>
              <a:gd name="T11" fmla="*/ 6716 h 13424"/>
              <a:gd name="T12" fmla="*/ 6707 w 13424"/>
              <a:gd name="T13" fmla="*/ 1474 h 13424"/>
              <a:gd name="T14" fmla="*/ 6707 w 13424"/>
              <a:gd name="T15" fmla="*/ 0 h 13424"/>
              <a:gd name="T16" fmla="*/ 6707 w 13424"/>
              <a:gd name="T17" fmla="*/ 13423 h 13424"/>
              <a:gd name="T18" fmla="*/ 6707 w 13424"/>
              <a:gd name="T19" fmla="*/ 13423 h 13424"/>
              <a:gd name="T20" fmla="*/ 0 w 13424"/>
              <a:gd name="T21" fmla="*/ 6716 h 13424"/>
              <a:gd name="T22" fmla="*/ 6707 w 13424"/>
              <a:gd name="T23" fmla="*/ 0 h 13424"/>
              <a:gd name="T24" fmla="*/ 6707 w 13424"/>
              <a:gd name="T25" fmla="*/ 1474 h 13424"/>
              <a:gd name="T26" fmla="*/ 1464 w 13424"/>
              <a:gd name="T27" fmla="*/ 6716 h 13424"/>
              <a:gd name="T28" fmla="*/ 6707 w 13424"/>
              <a:gd name="T29" fmla="*/ 11960 h 13424"/>
              <a:gd name="T30" fmla="*/ 6707 w 13424"/>
              <a:gd name="T31" fmla="*/ 13423 h 13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424" h="13424">
                <a:moveTo>
                  <a:pt x="6707" y="0"/>
                </a:moveTo>
                <a:lnTo>
                  <a:pt x="6707" y="0"/>
                </a:lnTo>
                <a:cubicBezTo>
                  <a:pt x="10417" y="0"/>
                  <a:pt x="13423" y="3007"/>
                  <a:pt x="13423" y="6716"/>
                </a:cubicBezTo>
                <a:cubicBezTo>
                  <a:pt x="13423" y="10416"/>
                  <a:pt x="10417" y="13423"/>
                  <a:pt x="6707" y="13423"/>
                </a:cubicBezTo>
                <a:cubicBezTo>
                  <a:pt x="6707" y="11960"/>
                  <a:pt x="6707" y="11960"/>
                  <a:pt x="6707" y="11960"/>
                </a:cubicBezTo>
                <a:cubicBezTo>
                  <a:pt x="9606" y="11960"/>
                  <a:pt x="11950" y="9606"/>
                  <a:pt x="11950" y="6716"/>
                </a:cubicBezTo>
                <a:cubicBezTo>
                  <a:pt x="11950" y="3819"/>
                  <a:pt x="9606" y="1474"/>
                  <a:pt x="6707" y="1474"/>
                </a:cubicBezTo>
                <a:lnTo>
                  <a:pt x="6707" y="0"/>
                </a:lnTo>
                <a:close/>
                <a:moveTo>
                  <a:pt x="6707" y="13423"/>
                </a:moveTo>
                <a:lnTo>
                  <a:pt x="6707" y="13423"/>
                </a:lnTo>
                <a:cubicBezTo>
                  <a:pt x="3007" y="13423"/>
                  <a:pt x="0" y="10416"/>
                  <a:pt x="0" y="6716"/>
                </a:cubicBezTo>
                <a:cubicBezTo>
                  <a:pt x="0" y="3007"/>
                  <a:pt x="3007" y="0"/>
                  <a:pt x="6707" y="0"/>
                </a:cubicBezTo>
                <a:cubicBezTo>
                  <a:pt x="6707" y="1474"/>
                  <a:pt x="6707" y="1474"/>
                  <a:pt x="6707" y="1474"/>
                </a:cubicBezTo>
                <a:cubicBezTo>
                  <a:pt x="3819" y="1474"/>
                  <a:pt x="1464" y="3819"/>
                  <a:pt x="1464" y="6716"/>
                </a:cubicBezTo>
                <a:cubicBezTo>
                  <a:pt x="1464" y="9606"/>
                  <a:pt x="3819" y="11960"/>
                  <a:pt x="6707" y="11960"/>
                </a:cubicBezTo>
                <a:lnTo>
                  <a:pt x="6707" y="13423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2" name="TextBox 126">
            <a:extLst>
              <a:ext uri="{FF2B5EF4-FFF2-40B4-BE49-F238E27FC236}">
                <a16:creationId xmlns:a16="http://schemas.microsoft.com/office/drawing/2014/main" xmlns="" id="{8FE66E5B-9A50-4526-A4F5-3C4D24613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242" y="4132287"/>
            <a:ext cx="1542374" cy="76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44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MS PGothic" panose="020B0600070205080204" pitchFamily="34" charset="-128"/>
                <a:cs typeface="Arabic Typesetting" panose="03020402040406030203" pitchFamily="66" charset="-78"/>
              </a:rPr>
              <a:t>مثالٌ معرب</a:t>
            </a:r>
            <a:endParaRPr kumimoji="0" lang="id-ID" altLang="es-MX" sz="4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23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4" y="249313"/>
            <a:ext cx="1356360" cy="1234440"/>
          </a:xfrm>
          <a:prstGeom prst="rect">
            <a:avLst/>
          </a:prstGeom>
        </p:spPr>
      </p:pic>
      <p:pic>
        <p:nvPicPr>
          <p:cNvPr id="2" name="صوت ٠٥٤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08287" y="40627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6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ألفاظ العقود</a:t>
            </a:r>
            <a:r>
              <a:rPr lang="ar-SA" altLang="es-MX" sz="28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: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تلحق بجمع المذكّر السّالم، وعلامة رفعها الواو، وعلامة نصبها وجرّها الياء.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altLang="es-MX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8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8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تفّوقَ</a:t>
            </a:r>
            <a:r>
              <a:rPr lang="ar-SA" altLang="es-MX" sz="28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ثلاثون 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طالباً.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ثلاثون: فاعل مرفوع وعلامة رفعه الواو لأنّه ملحق</a:t>
            </a:r>
            <a:r>
              <a:rPr kumimoji="0" lang="ar-SA" altLang="es-MX" sz="28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بجمع المذكر السّالم.</a:t>
            </a:r>
            <a:endParaRPr kumimoji="0" lang="ar-SA" altLang="es-MX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5"/>
          <p:cNvSpPr>
            <a:spLocks noChangeArrowheads="1"/>
          </p:cNvSpPr>
          <p:nvPr/>
        </p:nvSpPr>
        <p:spPr bwMode="auto">
          <a:xfrm>
            <a:off x="1524726" y="5649261"/>
            <a:ext cx="583407" cy="1203325"/>
          </a:xfrm>
          <a:custGeom>
            <a:avLst/>
            <a:gdLst>
              <a:gd name="T0" fmla="*/ 190092 w 3275"/>
              <a:gd name="T1" fmla="*/ 2406873 h 6758"/>
              <a:gd name="T2" fmla="*/ 190092 w 3275"/>
              <a:gd name="T3" fmla="*/ 2406873 h 6758"/>
              <a:gd name="T4" fmla="*/ 975379 w 3275"/>
              <a:gd name="T5" fmla="*/ 2406873 h 6758"/>
              <a:gd name="T6" fmla="*/ 1165471 w 3275"/>
              <a:gd name="T7" fmla="*/ 2216660 h 6758"/>
              <a:gd name="T8" fmla="*/ 1165471 w 3275"/>
              <a:gd name="T9" fmla="*/ 190213 h 6758"/>
              <a:gd name="T10" fmla="*/ 975379 w 3275"/>
              <a:gd name="T11" fmla="*/ 0 h 6758"/>
              <a:gd name="T12" fmla="*/ 190092 w 3275"/>
              <a:gd name="T13" fmla="*/ 0 h 6758"/>
              <a:gd name="T14" fmla="*/ 0 w 3275"/>
              <a:gd name="T15" fmla="*/ 190213 h 6758"/>
              <a:gd name="T16" fmla="*/ 0 w 3275"/>
              <a:gd name="T17" fmla="*/ 2216660 h 6758"/>
              <a:gd name="T18" fmla="*/ 190092 w 3275"/>
              <a:gd name="T19" fmla="*/ 2406873 h 67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75" h="6758">
                <a:moveTo>
                  <a:pt x="534" y="6757"/>
                </a:moveTo>
                <a:lnTo>
                  <a:pt x="534" y="6757"/>
                </a:lnTo>
                <a:cubicBezTo>
                  <a:pt x="2740" y="6757"/>
                  <a:pt x="2740" y="6757"/>
                  <a:pt x="2740" y="6757"/>
                </a:cubicBezTo>
                <a:cubicBezTo>
                  <a:pt x="3037" y="6757"/>
                  <a:pt x="3274" y="6519"/>
                  <a:pt x="3274" y="6223"/>
                </a:cubicBezTo>
                <a:cubicBezTo>
                  <a:pt x="3274" y="534"/>
                  <a:pt x="3274" y="534"/>
                  <a:pt x="3274" y="534"/>
                </a:cubicBezTo>
                <a:cubicBezTo>
                  <a:pt x="3274" y="237"/>
                  <a:pt x="3037" y="0"/>
                  <a:pt x="2740" y="0"/>
                </a:cubicBezTo>
                <a:cubicBezTo>
                  <a:pt x="534" y="0"/>
                  <a:pt x="534" y="0"/>
                  <a:pt x="534" y="0"/>
                </a:cubicBezTo>
                <a:cubicBezTo>
                  <a:pt x="238" y="0"/>
                  <a:pt x="0" y="237"/>
                  <a:pt x="0" y="534"/>
                </a:cubicBezTo>
                <a:cubicBezTo>
                  <a:pt x="0" y="6223"/>
                  <a:pt x="0" y="6223"/>
                  <a:pt x="0" y="6223"/>
                </a:cubicBezTo>
                <a:cubicBezTo>
                  <a:pt x="0" y="6519"/>
                  <a:pt x="238" y="6757"/>
                  <a:pt x="534" y="6757"/>
                </a:cubicBezTo>
              </a:path>
            </a:pathLst>
          </a:custGeom>
          <a:solidFill>
            <a:srgbClr val="4343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360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0" name="Freeform 3"/>
          <p:cNvSpPr>
            <a:spLocks noChangeArrowheads="1"/>
          </p:cNvSpPr>
          <p:nvPr/>
        </p:nvSpPr>
        <p:spPr bwMode="auto">
          <a:xfrm>
            <a:off x="1620374" y="5010625"/>
            <a:ext cx="392113" cy="1000125"/>
          </a:xfrm>
          <a:custGeom>
            <a:avLst/>
            <a:gdLst>
              <a:gd name="T0" fmla="*/ 0 w 2207"/>
              <a:gd name="T1" fmla="*/ 0 h 5620"/>
              <a:gd name="T2" fmla="*/ 2206 w 2207"/>
              <a:gd name="T3" fmla="*/ 0 h 5620"/>
              <a:gd name="T4" fmla="*/ 2206 w 2207"/>
              <a:gd name="T5" fmla="*/ 5619 h 5620"/>
              <a:gd name="T6" fmla="*/ 0 w 2207"/>
              <a:gd name="T7" fmla="*/ 5619 h 5620"/>
              <a:gd name="T8" fmla="*/ 0 w 2207"/>
              <a:gd name="T9" fmla="*/ 0 h 5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7" h="5620">
                <a:moveTo>
                  <a:pt x="0" y="0"/>
                </a:moveTo>
                <a:lnTo>
                  <a:pt x="2206" y="0"/>
                </a:lnTo>
                <a:lnTo>
                  <a:pt x="2206" y="5619"/>
                </a:lnTo>
                <a:lnTo>
                  <a:pt x="0" y="561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1" name="Freeform 6"/>
          <p:cNvSpPr>
            <a:spLocks noChangeArrowheads="1"/>
          </p:cNvSpPr>
          <p:nvPr/>
        </p:nvSpPr>
        <p:spPr bwMode="auto">
          <a:xfrm>
            <a:off x="621044" y="3590740"/>
            <a:ext cx="2390775" cy="1553670"/>
          </a:xfrm>
          <a:custGeom>
            <a:avLst/>
            <a:gdLst>
              <a:gd name="T0" fmla="*/ 6707 w 13424"/>
              <a:gd name="T1" fmla="*/ 0 h 13424"/>
              <a:gd name="T2" fmla="*/ 6707 w 13424"/>
              <a:gd name="T3" fmla="*/ 0 h 13424"/>
              <a:gd name="T4" fmla="*/ 13423 w 13424"/>
              <a:gd name="T5" fmla="*/ 6716 h 13424"/>
              <a:gd name="T6" fmla="*/ 6707 w 13424"/>
              <a:gd name="T7" fmla="*/ 13423 h 13424"/>
              <a:gd name="T8" fmla="*/ 6707 w 13424"/>
              <a:gd name="T9" fmla="*/ 11960 h 13424"/>
              <a:gd name="T10" fmla="*/ 11950 w 13424"/>
              <a:gd name="T11" fmla="*/ 6716 h 13424"/>
              <a:gd name="T12" fmla="*/ 6707 w 13424"/>
              <a:gd name="T13" fmla="*/ 1474 h 13424"/>
              <a:gd name="T14" fmla="*/ 6707 w 13424"/>
              <a:gd name="T15" fmla="*/ 0 h 13424"/>
              <a:gd name="T16" fmla="*/ 6707 w 13424"/>
              <a:gd name="T17" fmla="*/ 13423 h 13424"/>
              <a:gd name="T18" fmla="*/ 6707 w 13424"/>
              <a:gd name="T19" fmla="*/ 13423 h 13424"/>
              <a:gd name="T20" fmla="*/ 0 w 13424"/>
              <a:gd name="T21" fmla="*/ 6716 h 13424"/>
              <a:gd name="T22" fmla="*/ 6707 w 13424"/>
              <a:gd name="T23" fmla="*/ 0 h 13424"/>
              <a:gd name="T24" fmla="*/ 6707 w 13424"/>
              <a:gd name="T25" fmla="*/ 1474 h 13424"/>
              <a:gd name="T26" fmla="*/ 1464 w 13424"/>
              <a:gd name="T27" fmla="*/ 6716 h 13424"/>
              <a:gd name="T28" fmla="*/ 6707 w 13424"/>
              <a:gd name="T29" fmla="*/ 11960 h 13424"/>
              <a:gd name="T30" fmla="*/ 6707 w 13424"/>
              <a:gd name="T31" fmla="*/ 13423 h 13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424" h="13424">
                <a:moveTo>
                  <a:pt x="6707" y="0"/>
                </a:moveTo>
                <a:lnTo>
                  <a:pt x="6707" y="0"/>
                </a:lnTo>
                <a:cubicBezTo>
                  <a:pt x="10417" y="0"/>
                  <a:pt x="13423" y="3007"/>
                  <a:pt x="13423" y="6716"/>
                </a:cubicBezTo>
                <a:cubicBezTo>
                  <a:pt x="13423" y="10416"/>
                  <a:pt x="10417" y="13423"/>
                  <a:pt x="6707" y="13423"/>
                </a:cubicBezTo>
                <a:cubicBezTo>
                  <a:pt x="6707" y="11960"/>
                  <a:pt x="6707" y="11960"/>
                  <a:pt x="6707" y="11960"/>
                </a:cubicBezTo>
                <a:cubicBezTo>
                  <a:pt x="9606" y="11960"/>
                  <a:pt x="11950" y="9606"/>
                  <a:pt x="11950" y="6716"/>
                </a:cubicBezTo>
                <a:cubicBezTo>
                  <a:pt x="11950" y="3819"/>
                  <a:pt x="9606" y="1474"/>
                  <a:pt x="6707" y="1474"/>
                </a:cubicBezTo>
                <a:lnTo>
                  <a:pt x="6707" y="0"/>
                </a:lnTo>
                <a:close/>
                <a:moveTo>
                  <a:pt x="6707" y="13423"/>
                </a:moveTo>
                <a:lnTo>
                  <a:pt x="6707" y="13423"/>
                </a:lnTo>
                <a:cubicBezTo>
                  <a:pt x="3007" y="13423"/>
                  <a:pt x="0" y="10416"/>
                  <a:pt x="0" y="6716"/>
                </a:cubicBezTo>
                <a:cubicBezTo>
                  <a:pt x="0" y="3007"/>
                  <a:pt x="3007" y="0"/>
                  <a:pt x="6707" y="0"/>
                </a:cubicBezTo>
                <a:cubicBezTo>
                  <a:pt x="6707" y="1474"/>
                  <a:pt x="6707" y="1474"/>
                  <a:pt x="6707" y="1474"/>
                </a:cubicBezTo>
                <a:cubicBezTo>
                  <a:pt x="3819" y="1474"/>
                  <a:pt x="1464" y="3819"/>
                  <a:pt x="1464" y="6716"/>
                </a:cubicBezTo>
                <a:cubicBezTo>
                  <a:pt x="1464" y="9606"/>
                  <a:pt x="3819" y="11960"/>
                  <a:pt x="6707" y="11960"/>
                </a:cubicBezTo>
                <a:lnTo>
                  <a:pt x="6707" y="13423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2" name="TextBox 126">
            <a:extLst>
              <a:ext uri="{FF2B5EF4-FFF2-40B4-BE49-F238E27FC236}">
                <a16:creationId xmlns:a16="http://schemas.microsoft.com/office/drawing/2014/main" xmlns="" id="{8FE66E5B-9A50-4526-A4F5-3C4D24613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242" y="4132287"/>
            <a:ext cx="1542374" cy="76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44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MS PGothic" panose="020B0600070205080204" pitchFamily="34" charset="-128"/>
                <a:cs typeface="Arabic Typesetting" panose="03020402040406030203" pitchFamily="66" charset="-78"/>
              </a:rPr>
              <a:t>مثالٌ معرب</a:t>
            </a:r>
            <a:endParaRPr kumimoji="0" lang="id-ID" altLang="es-MX" sz="4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23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4" y="224506"/>
            <a:ext cx="1356360" cy="1234440"/>
          </a:xfrm>
          <a:prstGeom prst="rect">
            <a:avLst/>
          </a:prstGeom>
        </p:spPr>
      </p:pic>
      <p:pic>
        <p:nvPicPr>
          <p:cNvPr id="2" name="صوت ٠٥٥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49402" y="50106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1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الأعداد المركبة من أحد عشر إلى تسعة عشر: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مبنيّة على فتح الجزأين، ماعدا الجزء الأول من "اثنتي عشرةَ و اثني عشرَ" فإنّه يعرب إعراب الملحق بالمثنى، ويبقى الجزء الثّاني مبنيّاً على الفتح.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نجح </a:t>
            </a:r>
            <a:r>
              <a:rPr lang="ar-SA" altLang="es-MX" sz="2400" u="sng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خمسةَ عشرَ </a:t>
            </a: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طالباً.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خمسةَ</a:t>
            </a:r>
            <a:r>
              <a:rPr kumimoji="0" lang="ar-SA" altLang="es-MX" sz="240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عشرَ: عدد مبني على فتح الجزأين في محل رفع فاعل.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baseline="0" noProof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قرأت </a:t>
            </a:r>
            <a:r>
              <a:rPr lang="ar-SA" altLang="es-MX" sz="2400" u="sng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اثني عشرَ </a:t>
            </a: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كتاباً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اثني:</a:t>
            </a:r>
            <a:r>
              <a:rPr kumimoji="0" lang="ar-SA" altLang="es-MX" sz="240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مفعول به منصوب وعلامة نصبه الياء لأنّه ملحق بالمثنى.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baseline="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عشر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: جزء مبني على الفتحة لا محل له من الإعراب.</a:t>
            </a:r>
            <a:endParaRPr kumimoji="0" lang="ar-SA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5"/>
          <p:cNvSpPr>
            <a:spLocks noChangeArrowheads="1"/>
          </p:cNvSpPr>
          <p:nvPr/>
        </p:nvSpPr>
        <p:spPr bwMode="auto">
          <a:xfrm>
            <a:off x="1524726" y="5649261"/>
            <a:ext cx="583407" cy="1203325"/>
          </a:xfrm>
          <a:custGeom>
            <a:avLst/>
            <a:gdLst>
              <a:gd name="T0" fmla="*/ 190092 w 3275"/>
              <a:gd name="T1" fmla="*/ 2406873 h 6758"/>
              <a:gd name="T2" fmla="*/ 190092 w 3275"/>
              <a:gd name="T3" fmla="*/ 2406873 h 6758"/>
              <a:gd name="T4" fmla="*/ 975379 w 3275"/>
              <a:gd name="T5" fmla="*/ 2406873 h 6758"/>
              <a:gd name="T6" fmla="*/ 1165471 w 3275"/>
              <a:gd name="T7" fmla="*/ 2216660 h 6758"/>
              <a:gd name="T8" fmla="*/ 1165471 w 3275"/>
              <a:gd name="T9" fmla="*/ 190213 h 6758"/>
              <a:gd name="T10" fmla="*/ 975379 w 3275"/>
              <a:gd name="T11" fmla="*/ 0 h 6758"/>
              <a:gd name="T12" fmla="*/ 190092 w 3275"/>
              <a:gd name="T13" fmla="*/ 0 h 6758"/>
              <a:gd name="T14" fmla="*/ 0 w 3275"/>
              <a:gd name="T15" fmla="*/ 190213 h 6758"/>
              <a:gd name="T16" fmla="*/ 0 w 3275"/>
              <a:gd name="T17" fmla="*/ 2216660 h 6758"/>
              <a:gd name="T18" fmla="*/ 190092 w 3275"/>
              <a:gd name="T19" fmla="*/ 2406873 h 67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75" h="6758">
                <a:moveTo>
                  <a:pt x="534" y="6757"/>
                </a:moveTo>
                <a:lnTo>
                  <a:pt x="534" y="6757"/>
                </a:lnTo>
                <a:cubicBezTo>
                  <a:pt x="2740" y="6757"/>
                  <a:pt x="2740" y="6757"/>
                  <a:pt x="2740" y="6757"/>
                </a:cubicBezTo>
                <a:cubicBezTo>
                  <a:pt x="3037" y="6757"/>
                  <a:pt x="3274" y="6519"/>
                  <a:pt x="3274" y="6223"/>
                </a:cubicBezTo>
                <a:cubicBezTo>
                  <a:pt x="3274" y="534"/>
                  <a:pt x="3274" y="534"/>
                  <a:pt x="3274" y="534"/>
                </a:cubicBezTo>
                <a:cubicBezTo>
                  <a:pt x="3274" y="237"/>
                  <a:pt x="3037" y="0"/>
                  <a:pt x="2740" y="0"/>
                </a:cubicBezTo>
                <a:cubicBezTo>
                  <a:pt x="534" y="0"/>
                  <a:pt x="534" y="0"/>
                  <a:pt x="534" y="0"/>
                </a:cubicBezTo>
                <a:cubicBezTo>
                  <a:pt x="238" y="0"/>
                  <a:pt x="0" y="237"/>
                  <a:pt x="0" y="534"/>
                </a:cubicBezTo>
                <a:cubicBezTo>
                  <a:pt x="0" y="6223"/>
                  <a:pt x="0" y="6223"/>
                  <a:pt x="0" y="6223"/>
                </a:cubicBezTo>
                <a:cubicBezTo>
                  <a:pt x="0" y="6519"/>
                  <a:pt x="238" y="6757"/>
                  <a:pt x="534" y="6757"/>
                </a:cubicBezTo>
              </a:path>
            </a:pathLst>
          </a:custGeom>
          <a:solidFill>
            <a:srgbClr val="4343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360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0" name="Freeform 3"/>
          <p:cNvSpPr>
            <a:spLocks noChangeArrowheads="1"/>
          </p:cNvSpPr>
          <p:nvPr/>
        </p:nvSpPr>
        <p:spPr bwMode="auto">
          <a:xfrm>
            <a:off x="1620374" y="5010625"/>
            <a:ext cx="392113" cy="1000125"/>
          </a:xfrm>
          <a:custGeom>
            <a:avLst/>
            <a:gdLst>
              <a:gd name="T0" fmla="*/ 0 w 2207"/>
              <a:gd name="T1" fmla="*/ 0 h 5620"/>
              <a:gd name="T2" fmla="*/ 2206 w 2207"/>
              <a:gd name="T3" fmla="*/ 0 h 5620"/>
              <a:gd name="T4" fmla="*/ 2206 w 2207"/>
              <a:gd name="T5" fmla="*/ 5619 h 5620"/>
              <a:gd name="T6" fmla="*/ 0 w 2207"/>
              <a:gd name="T7" fmla="*/ 5619 h 5620"/>
              <a:gd name="T8" fmla="*/ 0 w 2207"/>
              <a:gd name="T9" fmla="*/ 0 h 5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7" h="5620">
                <a:moveTo>
                  <a:pt x="0" y="0"/>
                </a:moveTo>
                <a:lnTo>
                  <a:pt x="2206" y="0"/>
                </a:lnTo>
                <a:lnTo>
                  <a:pt x="2206" y="5619"/>
                </a:lnTo>
                <a:lnTo>
                  <a:pt x="0" y="561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1" name="Freeform 6"/>
          <p:cNvSpPr>
            <a:spLocks noChangeArrowheads="1"/>
          </p:cNvSpPr>
          <p:nvPr/>
        </p:nvSpPr>
        <p:spPr bwMode="auto">
          <a:xfrm>
            <a:off x="621044" y="3590740"/>
            <a:ext cx="2390775" cy="1553670"/>
          </a:xfrm>
          <a:custGeom>
            <a:avLst/>
            <a:gdLst>
              <a:gd name="T0" fmla="*/ 6707 w 13424"/>
              <a:gd name="T1" fmla="*/ 0 h 13424"/>
              <a:gd name="T2" fmla="*/ 6707 w 13424"/>
              <a:gd name="T3" fmla="*/ 0 h 13424"/>
              <a:gd name="T4" fmla="*/ 13423 w 13424"/>
              <a:gd name="T5" fmla="*/ 6716 h 13424"/>
              <a:gd name="T6" fmla="*/ 6707 w 13424"/>
              <a:gd name="T7" fmla="*/ 13423 h 13424"/>
              <a:gd name="T8" fmla="*/ 6707 w 13424"/>
              <a:gd name="T9" fmla="*/ 11960 h 13424"/>
              <a:gd name="T10" fmla="*/ 11950 w 13424"/>
              <a:gd name="T11" fmla="*/ 6716 h 13424"/>
              <a:gd name="T12" fmla="*/ 6707 w 13424"/>
              <a:gd name="T13" fmla="*/ 1474 h 13424"/>
              <a:gd name="T14" fmla="*/ 6707 w 13424"/>
              <a:gd name="T15" fmla="*/ 0 h 13424"/>
              <a:gd name="T16" fmla="*/ 6707 w 13424"/>
              <a:gd name="T17" fmla="*/ 13423 h 13424"/>
              <a:gd name="T18" fmla="*/ 6707 w 13424"/>
              <a:gd name="T19" fmla="*/ 13423 h 13424"/>
              <a:gd name="T20" fmla="*/ 0 w 13424"/>
              <a:gd name="T21" fmla="*/ 6716 h 13424"/>
              <a:gd name="T22" fmla="*/ 6707 w 13424"/>
              <a:gd name="T23" fmla="*/ 0 h 13424"/>
              <a:gd name="T24" fmla="*/ 6707 w 13424"/>
              <a:gd name="T25" fmla="*/ 1474 h 13424"/>
              <a:gd name="T26" fmla="*/ 1464 w 13424"/>
              <a:gd name="T27" fmla="*/ 6716 h 13424"/>
              <a:gd name="T28" fmla="*/ 6707 w 13424"/>
              <a:gd name="T29" fmla="*/ 11960 h 13424"/>
              <a:gd name="T30" fmla="*/ 6707 w 13424"/>
              <a:gd name="T31" fmla="*/ 13423 h 13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424" h="13424">
                <a:moveTo>
                  <a:pt x="6707" y="0"/>
                </a:moveTo>
                <a:lnTo>
                  <a:pt x="6707" y="0"/>
                </a:lnTo>
                <a:cubicBezTo>
                  <a:pt x="10417" y="0"/>
                  <a:pt x="13423" y="3007"/>
                  <a:pt x="13423" y="6716"/>
                </a:cubicBezTo>
                <a:cubicBezTo>
                  <a:pt x="13423" y="10416"/>
                  <a:pt x="10417" y="13423"/>
                  <a:pt x="6707" y="13423"/>
                </a:cubicBezTo>
                <a:cubicBezTo>
                  <a:pt x="6707" y="11960"/>
                  <a:pt x="6707" y="11960"/>
                  <a:pt x="6707" y="11960"/>
                </a:cubicBezTo>
                <a:cubicBezTo>
                  <a:pt x="9606" y="11960"/>
                  <a:pt x="11950" y="9606"/>
                  <a:pt x="11950" y="6716"/>
                </a:cubicBezTo>
                <a:cubicBezTo>
                  <a:pt x="11950" y="3819"/>
                  <a:pt x="9606" y="1474"/>
                  <a:pt x="6707" y="1474"/>
                </a:cubicBezTo>
                <a:lnTo>
                  <a:pt x="6707" y="0"/>
                </a:lnTo>
                <a:close/>
                <a:moveTo>
                  <a:pt x="6707" y="13423"/>
                </a:moveTo>
                <a:lnTo>
                  <a:pt x="6707" y="13423"/>
                </a:lnTo>
                <a:cubicBezTo>
                  <a:pt x="3007" y="13423"/>
                  <a:pt x="0" y="10416"/>
                  <a:pt x="0" y="6716"/>
                </a:cubicBezTo>
                <a:cubicBezTo>
                  <a:pt x="0" y="3007"/>
                  <a:pt x="3007" y="0"/>
                  <a:pt x="6707" y="0"/>
                </a:cubicBezTo>
                <a:cubicBezTo>
                  <a:pt x="6707" y="1474"/>
                  <a:pt x="6707" y="1474"/>
                  <a:pt x="6707" y="1474"/>
                </a:cubicBezTo>
                <a:cubicBezTo>
                  <a:pt x="3819" y="1474"/>
                  <a:pt x="1464" y="3819"/>
                  <a:pt x="1464" y="6716"/>
                </a:cubicBezTo>
                <a:cubicBezTo>
                  <a:pt x="1464" y="9606"/>
                  <a:pt x="3819" y="11960"/>
                  <a:pt x="6707" y="11960"/>
                </a:cubicBezTo>
                <a:lnTo>
                  <a:pt x="6707" y="13423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2" name="TextBox 126">
            <a:extLst>
              <a:ext uri="{FF2B5EF4-FFF2-40B4-BE49-F238E27FC236}">
                <a16:creationId xmlns:a16="http://schemas.microsoft.com/office/drawing/2014/main" xmlns="" id="{8FE66E5B-9A50-4526-A4F5-3C4D24613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242" y="4132287"/>
            <a:ext cx="1542374" cy="76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44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MS PGothic" panose="020B0600070205080204" pitchFamily="34" charset="-128"/>
                <a:cs typeface="Arabic Typesetting" panose="03020402040406030203" pitchFamily="66" charset="-78"/>
              </a:rPr>
              <a:t>مثالٌ معرب</a:t>
            </a:r>
            <a:endParaRPr kumimoji="0" lang="id-ID" altLang="es-MX" sz="4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23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2" y="249313"/>
            <a:ext cx="1356360" cy="1234440"/>
          </a:xfrm>
          <a:prstGeom prst="rect">
            <a:avLst/>
          </a:prstGeom>
        </p:spPr>
      </p:pic>
      <p:pic>
        <p:nvPicPr>
          <p:cNvPr id="3" name="صوت ٠٥٦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47574" y="24762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11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الصّفات المصوغة من الأعداد: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إذا جاءت مركبة من "الحادي عشرَ إلى التاسعَ عشرَ" كانت مبنيّة على فتح الجزأين ماعدا الجزء الأول من الحادي عشر والثاني عشرَ، فإنّه يبنى على السّكون.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جرى السّباق الساعة </a:t>
            </a:r>
            <a:r>
              <a:rPr lang="ar-SA" altLang="es-MX" sz="24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الحاديةَ عشرةَ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الحاديةَ</a:t>
            </a:r>
            <a:r>
              <a:rPr kumimoji="0" lang="ar-SA" altLang="es-MX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عشرةَ: عدد مبني على فتح الجزأين في محل نصب صفة.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وصلنا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لليومِ </a:t>
            </a:r>
            <a:r>
              <a:rPr lang="ar-SA" altLang="es-MX" sz="24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الحادي عشرَ 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من الشهر</a:t>
            </a:r>
          </a:p>
          <a:p>
            <a:pPr marL="0" marR="0" lvl="0" indent="0" algn="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الحادي</a:t>
            </a:r>
            <a:r>
              <a:rPr kumimoji="0" lang="ar-SA" altLang="es-MX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عشرَ: عدد مبني على السكون في الجزء الأول والفتحة في الجزء الثاني في محل جرّ صفة.</a:t>
            </a:r>
            <a:endParaRPr kumimoji="0" lang="ar-SA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5"/>
          <p:cNvSpPr>
            <a:spLocks noChangeArrowheads="1"/>
          </p:cNvSpPr>
          <p:nvPr/>
        </p:nvSpPr>
        <p:spPr bwMode="auto">
          <a:xfrm>
            <a:off x="1524726" y="5649261"/>
            <a:ext cx="583407" cy="1203325"/>
          </a:xfrm>
          <a:custGeom>
            <a:avLst/>
            <a:gdLst>
              <a:gd name="T0" fmla="*/ 190092 w 3275"/>
              <a:gd name="T1" fmla="*/ 2406873 h 6758"/>
              <a:gd name="T2" fmla="*/ 190092 w 3275"/>
              <a:gd name="T3" fmla="*/ 2406873 h 6758"/>
              <a:gd name="T4" fmla="*/ 975379 w 3275"/>
              <a:gd name="T5" fmla="*/ 2406873 h 6758"/>
              <a:gd name="T6" fmla="*/ 1165471 w 3275"/>
              <a:gd name="T7" fmla="*/ 2216660 h 6758"/>
              <a:gd name="T8" fmla="*/ 1165471 w 3275"/>
              <a:gd name="T9" fmla="*/ 190213 h 6758"/>
              <a:gd name="T10" fmla="*/ 975379 w 3275"/>
              <a:gd name="T11" fmla="*/ 0 h 6758"/>
              <a:gd name="T12" fmla="*/ 190092 w 3275"/>
              <a:gd name="T13" fmla="*/ 0 h 6758"/>
              <a:gd name="T14" fmla="*/ 0 w 3275"/>
              <a:gd name="T15" fmla="*/ 190213 h 6758"/>
              <a:gd name="T16" fmla="*/ 0 w 3275"/>
              <a:gd name="T17" fmla="*/ 2216660 h 6758"/>
              <a:gd name="T18" fmla="*/ 190092 w 3275"/>
              <a:gd name="T19" fmla="*/ 2406873 h 67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75" h="6758">
                <a:moveTo>
                  <a:pt x="534" y="6757"/>
                </a:moveTo>
                <a:lnTo>
                  <a:pt x="534" y="6757"/>
                </a:lnTo>
                <a:cubicBezTo>
                  <a:pt x="2740" y="6757"/>
                  <a:pt x="2740" y="6757"/>
                  <a:pt x="2740" y="6757"/>
                </a:cubicBezTo>
                <a:cubicBezTo>
                  <a:pt x="3037" y="6757"/>
                  <a:pt x="3274" y="6519"/>
                  <a:pt x="3274" y="6223"/>
                </a:cubicBezTo>
                <a:cubicBezTo>
                  <a:pt x="3274" y="534"/>
                  <a:pt x="3274" y="534"/>
                  <a:pt x="3274" y="534"/>
                </a:cubicBezTo>
                <a:cubicBezTo>
                  <a:pt x="3274" y="237"/>
                  <a:pt x="3037" y="0"/>
                  <a:pt x="2740" y="0"/>
                </a:cubicBezTo>
                <a:cubicBezTo>
                  <a:pt x="534" y="0"/>
                  <a:pt x="534" y="0"/>
                  <a:pt x="534" y="0"/>
                </a:cubicBezTo>
                <a:cubicBezTo>
                  <a:pt x="238" y="0"/>
                  <a:pt x="0" y="237"/>
                  <a:pt x="0" y="534"/>
                </a:cubicBezTo>
                <a:cubicBezTo>
                  <a:pt x="0" y="6223"/>
                  <a:pt x="0" y="6223"/>
                  <a:pt x="0" y="6223"/>
                </a:cubicBezTo>
                <a:cubicBezTo>
                  <a:pt x="0" y="6519"/>
                  <a:pt x="238" y="6757"/>
                  <a:pt x="534" y="6757"/>
                </a:cubicBezTo>
              </a:path>
            </a:pathLst>
          </a:custGeom>
          <a:solidFill>
            <a:srgbClr val="4343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360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0" name="Freeform 3"/>
          <p:cNvSpPr>
            <a:spLocks noChangeArrowheads="1"/>
          </p:cNvSpPr>
          <p:nvPr/>
        </p:nvSpPr>
        <p:spPr bwMode="auto">
          <a:xfrm>
            <a:off x="1620374" y="5010625"/>
            <a:ext cx="392113" cy="1000125"/>
          </a:xfrm>
          <a:custGeom>
            <a:avLst/>
            <a:gdLst>
              <a:gd name="T0" fmla="*/ 0 w 2207"/>
              <a:gd name="T1" fmla="*/ 0 h 5620"/>
              <a:gd name="T2" fmla="*/ 2206 w 2207"/>
              <a:gd name="T3" fmla="*/ 0 h 5620"/>
              <a:gd name="T4" fmla="*/ 2206 w 2207"/>
              <a:gd name="T5" fmla="*/ 5619 h 5620"/>
              <a:gd name="T6" fmla="*/ 0 w 2207"/>
              <a:gd name="T7" fmla="*/ 5619 h 5620"/>
              <a:gd name="T8" fmla="*/ 0 w 2207"/>
              <a:gd name="T9" fmla="*/ 0 h 5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7" h="5620">
                <a:moveTo>
                  <a:pt x="0" y="0"/>
                </a:moveTo>
                <a:lnTo>
                  <a:pt x="2206" y="0"/>
                </a:lnTo>
                <a:lnTo>
                  <a:pt x="2206" y="5619"/>
                </a:lnTo>
                <a:lnTo>
                  <a:pt x="0" y="561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1" name="Freeform 6"/>
          <p:cNvSpPr>
            <a:spLocks noChangeArrowheads="1"/>
          </p:cNvSpPr>
          <p:nvPr/>
        </p:nvSpPr>
        <p:spPr bwMode="auto">
          <a:xfrm>
            <a:off x="621044" y="3590740"/>
            <a:ext cx="2390775" cy="1553670"/>
          </a:xfrm>
          <a:custGeom>
            <a:avLst/>
            <a:gdLst>
              <a:gd name="T0" fmla="*/ 6707 w 13424"/>
              <a:gd name="T1" fmla="*/ 0 h 13424"/>
              <a:gd name="T2" fmla="*/ 6707 w 13424"/>
              <a:gd name="T3" fmla="*/ 0 h 13424"/>
              <a:gd name="T4" fmla="*/ 13423 w 13424"/>
              <a:gd name="T5" fmla="*/ 6716 h 13424"/>
              <a:gd name="T6" fmla="*/ 6707 w 13424"/>
              <a:gd name="T7" fmla="*/ 13423 h 13424"/>
              <a:gd name="T8" fmla="*/ 6707 w 13424"/>
              <a:gd name="T9" fmla="*/ 11960 h 13424"/>
              <a:gd name="T10" fmla="*/ 11950 w 13424"/>
              <a:gd name="T11" fmla="*/ 6716 h 13424"/>
              <a:gd name="T12" fmla="*/ 6707 w 13424"/>
              <a:gd name="T13" fmla="*/ 1474 h 13424"/>
              <a:gd name="T14" fmla="*/ 6707 w 13424"/>
              <a:gd name="T15" fmla="*/ 0 h 13424"/>
              <a:gd name="T16" fmla="*/ 6707 w 13424"/>
              <a:gd name="T17" fmla="*/ 13423 h 13424"/>
              <a:gd name="T18" fmla="*/ 6707 w 13424"/>
              <a:gd name="T19" fmla="*/ 13423 h 13424"/>
              <a:gd name="T20" fmla="*/ 0 w 13424"/>
              <a:gd name="T21" fmla="*/ 6716 h 13424"/>
              <a:gd name="T22" fmla="*/ 6707 w 13424"/>
              <a:gd name="T23" fmla="*/ 0 h 13424"/>
              <a:gd name="T24" fmla="*/ 6707 w 13424"/>
              <a:gd name="T25" fmla="*/ 1474 h 13424"/>
              <a:gd name="T26" fmla="*/ 1464 w 13424"/>
              <a:gd name="T27" fmla="*/ 6716 h 13424"/>
              <a:gd name="T28" fmla="*/ 6707 w 13424"/>
              <a:gd name="T29" fmla="*/ 11960 h 13424"/>
              <a:gd name="T30" fmla="*/ 6707 w 13424"/>
              <a:gd name="T31" fmla="*/ 13423 h 13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424" h="13424">
                <a:moveTo>
                  <a:pt x="6707" y="0"/>
                </a:moveTo>
                <a:lnTo>
                  <a:pt x="6707" y="0"/>
                </a:lnTo>
                <a:cubicBezTo>
                  <a:pt x="10417" y="0"/>
                  <a:pt x="13423" y="3007"/>
                  <a:pt x="13423" y="6716"/>
                </a:cubicBezTo>
                <a:cubicBezTo>
                  <a:pt x="13423" y="10416"/>
                  <a:pt x="10417" y="13423"/>
                  <a:pt x="6707" y="13423"/>
                </a:cubicBezTo>
                <a:cubicBezTo>
                  <a:pt x="6707" y="11960"/>
                  <a:pt x="6707" y="11960"/>
                  <a:pt x="6707" y="11960"/>
                </a:cubicBezTo>
                <a:cubicBezTo>
                  <a:pt x="9606" y="11960"/>
                  <a:pt x="11950" y="9606"/>
                  <a:pt x="11950" y="6716"/>
                </a:cubicBezTo>
                <a:cubicBezTo>
                  <a:pt x="11950" y="3819"/>
                  <a:pt x="9606" y="1474"/>
                  <a:pt x="6707" y="1474"/>
                </a:cubicBezTo>
                <a:lnTo>
                  <a:pt x="6707" y="0"/>
                </a:lnTo>
                <a:close/>
                <a:moveTo>
                  <a:pt x="6707" y="13423"/>
                </a:moveTo>
                <a:lnTo>
                  <a:pt x="6707" y="13423"/>
                </a:lnTo>
                <a:cubicBezTo>
                  <a:pt x="3007" y="13423"/>
                  <a:pt x="0" y="10416"/>
                  <a:pt x="0" y="6716"/>
                </a:cubicBezTo>
                <a:cubicBezTo>
                  <a:pt x="0" y="3007"/>
                  <a:pt x="3007" y="0"/>
                  <a:pt x="6707" y="0"/>
                </a:cubicBezTo>
                <a:cubicBezTo>
                  <a:pt x="6707" y="1474"/>
                  <a:pt x="6707" y="1474"/>
                  <a:pt x="6707" y="1474"/>
                </a:cubicBezTo>
                <a:cubicBezTo>
                  <a:pt x="3819" y="1474"/>
                  <a:pt x="1464" y="3819"/>
                  <a:pt x="1464" y="6716"/>
                </a:cubicBezTo>
                <a:cubicBezTo>
                  <a:pt x="1464" y="9606"/>
                  <a:pt x="3819" y="11960"/>
                  <a:pt x="6707" y="11960"/>
                </a:cubicBezTo>
                <a:lnTo>
                  <a:pt x="6707" y="13423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4454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22" name="TextBox 126">
            <a:extLst>
              <a:ext uri="{FF2B5EF4-FFF2-40B4-BE49-F238E27FC236}">
                <a16:creationId xmlns:a16="http://schemas.microsoft.com/office/drawing/2014/main" xmlns="" id="{8FE66E5B-9A50-4526-A4F5-3C4D24613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242" y="4132287"/>
            <a:ext cx="1542374" cy="76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44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MS PGothic" panose="020B0600070205080204" pitchFamily="34" charset="-128"/>
                <a:cs typeface="Arabic Typesetting" panose="03020402040406030203" pitchFamily="66" charset="-78"/>
              </a:rPr>
              <a:t>مثالٌ معرب</a:t>
            </a:r>
            <a:endParaRPr kumimoji="0" lang="id-ID" altLang="es-MX" sz="4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23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4" y="249313"/>
            <a:ext cx="1356360" cy="1234440"/>
          </a:xfrm>
          <a:prstGeom prst="rect">
            <a:avLst/>
          </a:prstGeom>
        </p:spPr>
      </p:pic>
      <p:pic>
        <p:nvPicPr>
          <p:cNvPr id="2" name="صوت ٠٥٧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5242" y="25880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3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">
            <a:extLst>
              <a:ext uri="{FF2B5EF4-FFF2-40B4-BE49-F238E27FC236}">
                <a16:creationId xmlns:a16="http://schemas.microsoft.com/office/drawing/2014/main" xmlns="" id="{49BE6FED-B2B3-5A19-6622-C8F4CE1CE60C}"/>
              </a:ext>
            </a:extLst>
          </p:cNvPr>
          <p:cNvGrpSpPr>
            <a:grpSpLocks noChangeAspect="1"/>
          </p:cNvGrpSpPr>
          <p:nvPr/>
        </p:nvGrpSpPr>
        <p:grpSpPr>
          <a:xfrm>
            <a:off x="721217" y="1234440"/>
            <a:ext cx="11372045" cy="4389120"/>
            <a:chOff x="2936875" y="3767138"/>
            <a:chExt cx="3087688" cy="2679700"/>
          </a:xfrm>
        </p:grpSpPr>
        <p:sp>
          <p:nvSpPr>
            <p:cNvPr id="8" name="Freeform 223">
              <a:extLst>
                <a:ext uri="{FF2B5EF4-FFF2-40B4-BE49-F238E27FC236}">
                  <a16:creationId xmlns:a16="http://schemas.microsoft.com/office/drawing/2014/main" xmlns="" id="{0AE75753-8A28-FF9D-0C15-381D7DC6A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725" y="3832226"/>
              <a:ext cx="2219325" cy="2408237"/>
            </a:xfrm>
            <a:custGeom>
              <a:avLst/>
              <a:gdLst>
                <a:gd name="T0" fmla="*/ 1398 w 1398"/>
                <a:gd name="T1" fmla="*/ 0 h 1436"/>
                <a:gd name="T2" fmla="*/ 1339 w 1398"/>
                <a:gd name="T3" fmla="*/ 1210 h 1436"/>
                <a:gd name="T4" fmla="*/ 864 w 1398"/>
                <a:gd name="T5" fmla="*/ 1187 h 1436"/>
                <a:gd name="T6" fmla="*/ 691 w 1398"/>
                <a:gd name="T7" fmla="*/ 1436 h 1436"/>
                <a:gd name="T8" fmla="*/ 507 w 1398"/>
                <a:gd name="T9" fmla="*/ 1172 h 1436"/>
                <a:gd name="T10" fmla="*/ 32 w 1398"/>
                <a:gd name="T11" fmla="*/ 1210 h 1436"/>
                <a:gd name="T12" fmla="*/ 0 w 1398"/>
                <a:gd name="T13" fmla="*/ 16 h 1436"/>
                <a:gd name="T14" fmla="*/ 1398 w 1398"/>
                <a:gd name="T1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8" h="1436">
                  <a:moveTo>
                    <a:pt x="1398" y="0"/>
                  </a:moveTo>
                  <a:lnTo>
                    <a:pt x="1339" y="1210"/>
                  </a:lnTo>
                  <a:lnTo>
                    <a:pt x="864" y="1187"/>
                  </a:lnTo>
                  <a:lnTo>
                    <a:pt x="691" y="1436"/>
                  </a:lnTo>
                  <a:lnTo>
                    <a:pt x="507" y="1172"/>
                  </a:lnTo>
                  <a:lnTo>
                    <a:pt x="32" y="1210"/>
                  </a:lnTo>
                  <a:lnTo>
                    <a:pt x="0" y="16"/>
                  </a:lnTo>
                  <a:lnTo>
                    <a:pt x="1398" y="0"/>
                  </a:lnTo>
                  <a:close/>
                </a:path>
              </a:pathLst>
            </a:custGeom>
            <a:solidFill>
              <a:srgbClr val="66FF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274320" tIns="457200" rIns="27432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4000" b="1" kern="0" cap="all" dirty="0">
                <a:solidFill>
                  <a:srgbClr val="F2F2F2">
                    <a:lumMod val="25000"/>
                  </a:srgbClr>
                </a:solidFill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4000" b="1" kern="0" cap="all" dirty="0">
                  <a:solidFill>
                    <a:srgbClr val="F2F2F2">
                      <a:lumMod val="25000"/>
                    </a:srgbClr>
                  </a:solidFill>
                  <a:cs typeface="Akhbar MT" pitchFamily="2" charset="-78"/>
                </a:rPr>
                <a:t>كنايات العدد</a:t>
              </a:r>
              <a:endParaRPr kumimoji="0" lang="en-US" sz="4000" i="0" u="none" strike="noStrike" kern="0" cap="all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  <a:cs typeface="Akhbar MT" pitchFamily="2" charset="-78"/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all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278">
              <a:extLst>
                <a:ext uri="{FF2B5EF4-FFF2-40B4-BE49-F238E27FC236}">
                  <a16:creationId xmlns:a16="http://schemas.microsoft.com/office/drawing/2014/main" xmlns="" id="{43619B16-8C23-24E1-B602-3E742DC2C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6037263"/>
              <a:ext cx="242888" cy="195263"/>
            </a:xfrm>
            <a:custGeom>
              <a:avLst/>
              <a:gdLst>
                <a:gd name="T0" fmla="*/ 5 w 153"/>
                <a:gd name="T1" fmla="*/ 0 h 123"/>
                <a:gd name="T2" fmla="*/ 8 w 153"/>
                <a:gd name="T3" fmla="*/ 0 h 123"/>
                <a:gd name="T4" fmla="*/ 11 w 153"/>
                <a:gd name="T5" fmla="*/ 1 h 123"/>
                <a:gd name="T6" fmla="*/ 34 w 153"/>
                <a:gd name="T7" fmla="*/ 26 h 123"/>
                <a:gd name="T8" fmla="*/ 59 w 153"/>
                <a:gd name="T9" fmla="*/ 48 h 123"/>
                <a:gd name="T10" fmla="*/ 87 w 153"/>
                <a:gd name="T11" fmla="*/ 68 h 123"/>
                <a:gd name="T12" fmla="*/ 105 w 153"/>
                <a:gd name="T13" fmla="*/ 78 h 123"/>
                <a:gd name="T14" fmla="*/ 122 w 153"/>
                <a:gd name="T15" fmla="*/ 88 h 123"/>
                <a:gd name="T16" fmla="*/ 139 w 153"/>
                <a:gd name="T17" fmla="*/ 99 h 123"/>
                <a:gd name="T18" fmla="*/ 152 w 153"/>
                <a:gd name="T19" fmla="*/ 115 h 123"/>
                <a:gd name="T20" fmla="*/ 153 w 153"/>
                <a:gd name="T21" fmla="*/ 118 h 123"/>
                <a:gd name="T22" fmla="*/ 152 w 153"/>
                <a:gd name="T23" fmla="*/ 120 h 123"/>
                <a:gd name="T24" fmla="*/ 151 w 153"/>
                <a:gd name="T25" fmla="*/ 122 h 123"/>
                <a:gd name="T26" fmla="*/ 148 w 153"/>
                <a:gd name="T27" fmla="*/ 123 h 123"/>
                <a:gd name="T28" fmla="*/ 144 w 153"/>
                <a:gd name="T29" fmla="*/ 122 h 123"/>
                <a:gd name="T30" fmla="*/ 113 w 153"/>
                <a:gd name="T31" fmla="*/ 102 h 123"/>
                <a:gd name="T32" fmla="*/ 81 w 153"/>
                <a:gd name="T33" fmla="*/ 82 h 123"/>
                <a:gd name="T34" fmla="*/ 52 w 153"/>
                <a:gd name="T35" fmla="*/ 61 h 123"/>
                <a:gd name="T36" fmla="*/ 26 w 153"/>
                <a:gd name="T37" fmla="*/ 37 h 123"/>
                <a:gd name="T38" fmla="*/ 1 w 153"/>
                <a:gd name="T39" fmla="*/ 8 h 123"/>
                <a:gd name="T40" fmla="*/ 0 w 153"/>
                <a:gd name="T41" fmla="*/ 6 h 123"/>
                <a:gd name="T42" fmla="*/ 0 w 153"/>
                <a:gd name="T43" fmla="*/ 4 h 123"/>
                <a:gd name="T44" fmla="*/ 1 w 153"/>
                <a:gd name="T45" fmla="*/ 1 h 123"/>
                <a:gd name="T46" fmla="*/ 3 w 153"/>
                <a:gd name="T47" fmla="*/ 0 h 123"/>
                <a:gd name="T48" fmla="*/ 5 w 153"/>
                <a:gd name="T4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123">
                  <a:moveTo>
                    <a:pt x="5" y="0"/>
                  </a:moveTo>
                  <a:lnTo>
                    <a:pt x="8" y="0"/>
                  </a:lnTo>
                  <a:lnTo>
                    <a:pt x="11" y="1"/>
                  </a:lnTo>
                  <a:lnTo>
                    <a:pt x="34" y="26"/>
                  </a:lnTo>
                  <a:lnTo>
                    <a:pt x="59" y="48"/>
                  </a:lnTo>
                  <a:lnTo>
                    <a:pt x="87" y="68"/>
                  </a:lnTo>
                  <a:lnTo>
                    <a:pt x="105" y="78"/>
                  </a:lnTo>
                  <a:lnTo>
                    <a:pt x="122" y="88"/>
                  </a:lnTo>
                  <a:lnTo>
                    <a:pt x="139" y="99"/>
                  </a:lnTo>
                  <a:lnTo>
                    <a:pt x="152" y="115"/>
                  </a:lnTo>
                  <a:lnTo>
                    <a:pt x="153" y="118"/>
                  </a:lnTo>
                  <a:lnTo>
                    <a:pt x="152" y="120"/>
                  </a:lnTo>
                  <a:lnTo>
                    <a:pt x="151" y="122"/>
                  </a:lnTo>
                  <a:lnTo>
                    <a:pt x="148" y="123"/>
                  </a:lnTo>
                  <a:lnTo>
                    <a:pt x="144" y="122"/>
                  </a:lnTo>
                  <a:lnTo>
                    <a:pt x="113" y="102"/>
                  </a:lnTo>
                  <a:lnTo>
                    <a:pt x="81" y="82"/>
                  </a:lnTo>
                  <a:lnTo>
                    <a:pt x="52" y="61"/>
                  </a:lnTo>
                  <a:lnTo>
                    <a:pt x="26" y="37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F4A4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279">
              <a:extLst>
                <a:ext uri="{FF2B5EF4-FFF2-40B4-BE49-F238E27FC236}">
                  <a16:creationId xmlns:a16="http://schemas.microsoft.com/office/drawing/2014/main" xmlns="" id="{A50FA89D-DC41-73F9-9E8F-70ABA2315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813" y="3787775"/>
              <a:ext cx="781050" cy="33338"/>
            </a:xfrm>
            <a:custGeom>
              <a:avLst/>
              <a:gdLst>
                <a:gd name="T0" fmla="*/ 251 w 492"/>
                <a:gd name="T1" fmla="*/ 0 h 21"/>
                <a:gd name="T2" fmla="*/ 373 w 492"/>
                <a:gd name="T3" fmla="*/ 2 h 21"/>
                <a:gd name="T4" fmla="*/ 411 w 492"/>
                <a:gd name="T5" fmla="*/ 2 h 21"/>
                <a:gd name="T6" fmla="*/ 450 w 492"/>
                <a:gd name="T7" fmla="*/ 3 h 21"/>
                <a:gd name="T8" fmla="*/ 487 w 492"/>
                <a:gd name="T9" fmla="*/ 6 h 21"/>
                <a:gd name="T10" fmla="*/ 489 w 492"/>
                <a:gd name="T11" fmla="*/ 7 h 21"/>
                <a:gd name="T12" fmla="*/ 492 w 492"/>
                <a:gd name="T13" fmla="*/ 8 h 21"/>
                <a:gd name="T14" fmla="*/ 492 w 492"/>
                <a:gd name="T15" fmla="*/ 11 h 21"/>
                <a:gd name="T16" fmla="*/ 492 w 492"/>
                <a:gd name="T17" fmla="*/ 14 h 21"/>
                <a:gd name="T18" fmla="*/ 492 w 492"/>
                <a:gd name="T19" fmla="*/ 15 h 21"/>
                <a:gd name="T20" fmla="*/ 489 w 492"/>
                <a:gd name="T21" fmla="*/ 17 h 21"/>
                <a:gd name="T22" fmla="*/ 488 w 492"/>
                <a:gd name="T23" fmla="*/ 19 h 21"/>
                <a:gd name="T24" fmla="*/ 485 w 492"/>
                <a:gd name="T25" fmla="*/ 20 h 21"/>
                <a:gd name="T26" fmla="*/ 445 w 492"/>
                <a:gd name="T27" fmla="*/ 21 h 21"/>
                <a:gd name="T28" fmla="*/ 403 w 492"/>
                <a:gd name="T29" fmla="*/ 20 h 21"/>
                <a:gd name="T30" fmla="*/ 362 w 492"/>
                <a:gd name="T31" fmla="*/ 19 h 21"/>
                <a:gd name="T32" fmla="*/ 246 w 492"/>
                <a:gd name="T33" fmla="*/ 17 h 21"/>
                <a:gd name="T34" fmla="*/ 125 w 492"/>
                <a:gd name="T35" fmla="*/ 16 h 21"/>
                <a:gd name="T36" fmla="*/ 5 w 492"/>
                <a:gd name="T37" fmla="*/ 14 h 21"/>
                <a:gd name="T38" fmla="*/ 2 w 492"/>
                <a:gd name="T39" fmla="*/ 14 h 21"/>
                <a:gd name="T40" fmla="*/ 1 w 492"/>
                <a:gd name="T41" fmla="*/ 12 h 21"/>
                <a:gd name="T42" fmla="*/ 0 w 492"/>
                <a:gd name="T43" fmla="*/ 10 h 21"/>
                <a:gd name="T44" fmla="*/ 0 w 492"/>
                <a:gd name="T45" fmla="*/ 8 h 21"/>
                <a:gd name="T46" fmla="*/ 1 w 492"/>
                <a:gd name="T47" fmla="*/ 6 h 21"/>
                <a:gd name="T48" fmla="*/ 2 w 492"/>
                <a:gd name="T49" fmla="*/ 4 h 21"/>
                <a:gd name="T50" fmla="*/ 5 w 492"/>
                <a:gd name="T51" fmla="*/ 4 h 21"/>
                <a:gd name="T52" fmla="*/ 128 w 492"/>
                <a:gd name="T53" fmla="*/ 2 h 21"/>
                <a:gd name="T54" fmla="*/ 251 w 492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2" h="21">
                  <a:moveTo>
                    <a:pt x="251" y="0"/>
                  </a:moveTo>
                  <a:lnTo>
                    <a:pt x="373" y="2"/>
                  </a:lnTo>
                  <a:lnTo>
                    <a:pt x="411" y="2"/>
                  </a:lnTo>
                  <a:lnTo>
                    <a:pt x="450" y="3"/>
                  </a:lnTo>
                  <a:lnTo>
                    <a:pt x="487" y="6"/>
                  </a:lnTo>
                  <a:lnTo>
                    <a:pt x="489" y="7"/>
                  </a:lnTo>
                  <a:lnTo>
                    <a:pt x="492" y="8"/>
                  </a:lnTo>
                  <a:lnTo>
                    <a:pt x="492" y="11"/>
                  </a:lnTo>
                  <a:lnTo>
                    <a:pt x="492" y="14"/>
                  </a:lnTo>
                  <a:lnTo>
                    <a:pt x="492" y="15"/>
                  </a:lnTo>
                  <a:lnTo>
                    <a:pt x="489" y="17"/>
                  </a:lnTo>
                  <a:lnTo>
                    <a:pt x="488" y="19"/>
                  </a:lnTo>
                  <a:lnTo>
                    <a:pt x="485" y="20"/>
                  </a:lnTo>
                  <a:lnTo>
                    <a:pt x="445" y="21"/>
                  </a:lnTo>
                  <a:lnTo>
                    <a:pt x="403" y="20"/>
                  </a:lnTo>
                  <a:lnTo>
                    <a:pt x="362" y="19"/>
                  </a:lnTo>
                  <a:lnTo>
                    <a:pt x="246" y="17"/>
                  </a:lnTo>
                  <a:lnTo>
                    <a:pt x="125" y="16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6"/>
                  </a:lnTo>
                  <a:lnTo>
                    <a:pt x="2" y="4"/>
                  </a:lnTo>
                  <a:lnTo>
                    <a:pt x="5" y="4"/>
                  </a:lnTo>
                  <a:lnTo>
                    <a:pt x="128" y="2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4F4A4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280">
              <a:extLst>
                <a:ext uri="{FF2B5EF4-FFF2-40B4-BE49-F238E27FC236}">
                  <a16:creationId xmlns:a16="http://schemas.microsoft.com/office/drawing/2014/main" xmlns="" id="{2DA19A99-1D11-E394-69B2-C966F68188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5" y="3771900"/>
              <a:ext cx="317500" cy="550863"/>
            </a:xfrm>
            <a:custGeom>
              <a:avLst/>
              <a:gdLst>
                <a:gd name="T0" fmla="*/ 89 w 200"/>
                <a:gd name="T1" fmla="*/ 288 h 347"/>
                <a:gd name="T2" fmla="*/ 81 w 200"/>
                <a:gd name="T3" fmla="*/ 281 h 347"/>
                <a:gd name="T4" fmla="*/ 81 w 200"/>
                <a:gd name="T5" fmla="*/ 281 h 347"/>
                <a:gd name="T6" fmla="*/ 47 w 200"/>
                <a:gd name="T7" fmla="*/ 178 h 347"/>
                <a:gd name="T8" fmla="*/ 47 w 200"/>
                <a:gd name="T9" fmla="*/ 178 h 347"/>
                <a:gd name="T10" fmla="*/ 84 w 200"/>
                <a:gd name="T11" fmla="*/ 170 h 347"/>
                <a:gd name="T12" fmla="*/ 84 w 200"/>
                <a:gd name="T13" fmla="*/ 175 h 347"/>
                <a:gd name="T14" fmla="*/ 85 w 200"/>
                <a:gd name="T15" fmla="*/ 169 h 347"/>
                <a:gd name="T16" fmla="*/ 166 w 200"/>
                <a:gd name="T17" fmla="*/ 169 h 347"/>
                <a:gd name="T18" fmla="*/ 159 w 200"/>
                <a:gd name="T19" fmla="*/ 166 h 347"/>
                <a:gd name="T20" fmla="*/ 183 w 200"/>
                <a:gd name="T21" fmla="*/ 169 h 347"/>
                <a:gd name="T22" fmla="*/ 177 w 200"/>
                <a:gd name="T23" fmla="*/ 171 h 347"/>
                <a:gd name="T24" fmla="*/ 172 w 200"/>
                <a:gd name="T25" fmla="*/ 166 h 347"/>
                <a:gd name="T26" fmla="*/ 134 w 200"/>
                <a:gd name="T27" fmla="*/ 173 h 347"/>
                <a:gd name="T28" fmla="*/ 140 w 200"/>
                <a:gd name="T29" fmla="*/ 166 h 347"/>
                <a:gd name="T30" fmla="*/ 19 w 200"/>
                <a:gd name="T31" fmla="*/ 135 h 347"/>
                <a:gd name="T32" fmla="*/ 19 w 200"/>
                <a:gd name="T33" fmla="*/ 169 h 347"/>
                <a:gd name="T34" fmla="*/ 17 w 200"/>
                <a:gd name="T35" fmla="*/ 148 h 347"/>
                <a:gd name="T36" fmla="*/ 25 w 200"/>
                <a:gd name="T37" fmla="*/ 124 h 347"/>
                <a:gd name="T38" fmla="*/ 147 w 200"/>
                <a:gd name="T39" fmla="*/ 99 h 347"/>
                <a:gd name="T40" fmla="*/ 15 w 200"/>
                <a:gd name="T41" fmla="*/ 92 h 347"/>
                <a:gd name="T42" fmla="*/ 180 w 200"/>
                <a:gd name="T43" fmla="*/ 68 h 347"/>
                <a:gd name="T44" fmla="*/ 177 w 200"/>
                <a:gd name="T45" fmla="*/ 90 h 347"/>
                <a:gd name="T46" fmla="*/ 180 w 200"/>
                <a:gd name="T47" fmla="*/ 97 h 347"/>
                <a:gd name="T48" fmla="*/ 180 w 200"/>
                <a:gd name="T49" fmla="*/ 115 h 347"/>
                <a:gd name="T50" fmla="*/ 180 w 200"/>
                <a:gd name="T51" fmla="*/ 68 h 347"/>
                <a:gd name="T52" fmla="*/ 15 w 200"/>
                <a:gd name="T53" fmla="*/ 27 h 347"/>
                <a:gd name="T54" fmla="*/ 32 w 200"/>
                <a:gd name="T55" fmla="*/ 24 h 347"/>
                <a:gd name="T56" fmla="*/ 43 w 200"/>
                <a:gd name="T57" fmla="*/ 30 h 347"/>
                <a:gd name="T58" fmla="*/ 160 w 200"/>
                <a:gd name="T59" fmla="*/ 20 h 347"/>
                <a:gd name="T60" fmla="*/ 161 w 200"/>
                <a:gd name="T61" fmla="*/ 21 h 347"/>
                <a:gd name="T62" fmla="*/ 169 w 200"/>
                <a:gd name="T63" fmla="*/ 22 h 347"/>
                <a:gd name="T64" fmla="*/ 174 w 200"/>
                <a:gd name="T65" fmla="*/ 24 h 347"/>
                <a:gd name="T66" fmla="*/ 169 w 200"/>
                <a:gd name="T67" fmla="*/ 54 h 347"/>
                <a:gd name="T68" fmla="*/ 178 w 200"/>
                <a:gd name="T69" fmla="*/ 39 h 347"/>
                <a:gd name="T70" fmla="*/ 130 w 200"/>
                <a:gd name="T71" fmla="*/ 17 h 347"/>
                <a:gd name="T72" fmla="*/ 135 w 200"/>
                <a:gd name="T73" fmla="*/ 17 h 347"/>
                <a:gd name="T74" fmla="*/ 109 w 200"/>
                <a:gd name="T75" fmla="*/ 18 h 347"/>
                <a:gd name="T76" fmla="*/ 114 w 200"/>
                <a:gd name="T77" fmla="*/ 17 h 347"/>
                <a:gd name="T78" fmla="*/ 149 w 200"/>
                <a:gd name="T79" fmla="*/ 3 h 347"/>
                <a:gd name="T80" fmla="*/ 186 w 200"/>
                <a:gd name="T81" fmla="*/ 12 h 347"/>
                <a:gd name="T82" fmla="*/ 194 w 200"/>
                <a:gd name="T83" fmla="*/ 55 h 347"/>
                <a:gd name="T84" fmla="*/ 200 w 200"/>
                <a:gd name="T85" fmla="*/ 136 h 347"/>
                <a:gd name="T86" fmla="*/ 194 w 200"/>
                <a:gd name="T87" fmla="*/ 178 h 347"/>
                <a:gd name="T88" fmla="*/ 193 w 200"/>
                <a:gd name="T89" fmla="*/ 183 h 347"/>
                <a:gd name="T90" fmla="*/ 122 w 200"/>
                <a:gd name="T91" fmla="*/ 192 h 347"/>
                <a:gd name="T92" fmla="*/ 85 w 200"/>
                <a:gd name="T93" fmla="*/ 196 h 347"/>
                <a:gd name="T94" fmla="*/ 91 w 200"/>
                <a:gd name="T95" fmla="*/ 224 h 347"/>
                <a:gd name="T96" fmla="*/ 117 w 200"/>
                <a:gd name="T97" fmla="*/ 302 h 347"/>
                <a:gd name="T98" fmla="*/ 132 w 200"/>
                <a:gd name="T99" fmla="*/ 344 h 347"/>
                <a:gd name="T100" fmla="*/ 126 w 200"/>
                <a:gd name="T101" fmla="*/ 347 h 347"/>
                <a:gd name="T102" fmla="*/ 71 w 200"/>
                <a:gd name="T103" fmla="*/ 296 h 347"/>
                <a:gd name="T104" fmla="*/ 9 w 200"/>
                <a:gd name="T105" fmla="*/ 199 h 347"/>
                <a:gd name="T106" fmla="*/ 3 w 200"/>
                <a:gd name="T107" fmla="*/ 185 h 347"/>
                <a:gd name="T108" fmla="*/ 1 w 200"/>
                <a:gd name="T109" fmla="*/ 175 h 347"/>
                <a:gd name="T110" fmla="*/ 1 w 200"/>
                <a:gd name="T111" fmla="*/ 132 h 347"/>
                <a:gd name="T112" fmla="*/ 4 w 200"/>
                <a:gd name="T113" fmla="*/ 20 h 347"/>
                <a:gd name="T114" fmla="*/ 11 w 200"/>
                <a:gd name="T115" fmla="*/ 17 h 347"/>
                <a:gd name="T116" fmla="*/ 46 w 200"/>
                <a:gd name="T117" fmla="*/ 7 h 347"/>
                <a:gd name="T118" fmla="*/ 83 w 200"/>
                <a:gd name="T119" fmla="*/ 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347">
                  <a:moveTo>
                    <a:pt x="81" y="281"/>
                  </a:moveTo>
                  <a:lnTo>
                    <a:pt x="91" y="292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5" y="285"/>
                  </a:lnTo>
                  <a:lnTo>
                    <a:pt x="81" y="281"/>
                  </a:lnTo>
                  <a:close/>
                  <a:moveTo>
                    <a:pt x="72" y="258"/>
                  </a:moveTo>
                  <a:lnTo>
                    <a:pt x="68" y="267"/>
                  </a:lnTo>
                  <a:lnTo>
                    <a:pt x="81" y="281"/>
                  </a:lnTo>
                  <a:lnTo>
                    <a:pt x="75" y="271"/>
                  </a:lnTo>
                  <a:lnTo>
                    <a:pt x="72" y="258"/>
                  </a:lnTo>
                  <a:close/>
                  <a:moveTo>
                    <a:pt x="47" y="178"/>
                  </a:moveTo>
                  <a:lnTo>
                    <a:pt x="46" y="179"/>
                  </a:lnTo>
                  <a:lnTo>
                    <a:pt x="46" y="179"/>
                  </a:lnTo>
                  <a:lnTo>
                    <a:pt x="47" y="178"/>
                  </a:lnTo>
                  <a:lnTo>
                    <a:pt x="47" y="178"/>
                  </a:lnTo>
                  <a:close/>
                  <a:moveTo>
                    <a:pt x="85" y="169"/>
                  </a:moveTo>
                  <a:lnTo>
                    <a:pt x="84" y="170"/>
                  </a:lnTo>
                  <a:lnTo>
                    <a:pt x="81" y="171"/>
                  </a:lnTo>
                  <a:lnTo>
                    <a:pt x="79" y="177"/>
                  </a:lnTo>
                  <a:lnTo>
                    <a:pt x="84" y="175"/>
                  </a:lnTo>
                  <a:lnTo>
                    <a:pt x="84" y="174"/>
                  </a:lnTo>
                  <a:lnTo>
                    <a:pt x="84" y="171"/>
                  </a:lnTo>
                  <a:lnTo>
                    <a:pt x="85" y="169"/>
                  </a:lnTo>
                  <a:close/>
                  <a:moveTo>
                    <a:pt x="172" y="164"/>
                  </a:moveTo>
                  <a:lnTo>
                    <a:pt x="169" y="166"/>
                  </a:lnTo>
                  <a:lnTo>
                    <a:pt x="166" y="169"/>
                  </a:lnTo>
                  <a:lnTo>
                    <a:pt x="164" y="169"/>
                  </a:lnTo>
                  <a:lnTo>
                    <a:pt x="161" y="169"/>
                  </a:lnTo>
                  <a:lnTo>
                    <a:pt x="159" y="166"/>
                  </a:lnTo>
                  <a:lnTo>
                    <a:pt x="155" y="173"/>
                  </a:lnTo>
                  <a:lnTo>
                    <a:pt x="185" y="174"/>
                  </a:lnTo>
                  <a:lnTo>
                    <a:pt x="183" y="169"/>
                  </a:lnTo>
                  <a:lnTo>
                    <a:pt x="181" y="170"/>
                  </a:lnTo>
                  <a:lnTo>
                    <a:pt x="180" y="171"/>
                  </a:lnTo>
                  <a:lnTo>
                    <a:pt x="177" y="171"/>
                  </a:lnTo>
                  <a:lnTo>
                    <a:pt x="174" y="170"/>
                  </a:lnTo>
                  <a:lnTo>
                    <a:pt x="173" y="169"/>
                  </a:lnTo>
                  <a:lnTo>
                    <a:pt x="172" y="166"/>
                  </a:lnTo>
                  <a:lnTo>
                    <a:pt x="172" y="164"/>
                  </a:lnTo>
                  <a:close/>
                  <a:moveTo>
                    <a:pt x="143" y="157"/>
                  </a:moveTo>
                  <a:lnTo>
                    <a:pt x="134" y="173"/>
                  </a:lnTo>
                  <a:lnTo>
                    <a:pt x="140" y="173"/>
                  </a:lnTo>
                  <a:lnTo>
                    <a:pt x="139" y="170"/>
                  </a:lnTo>
                  <a:lnTo>
                    <a:pt x="140" y="166"/>
                  </a:lnTo>
                  <a:lnTo>
                    <a:pt x="143" y="157"/>
                  </a:lnTo>
                  <a:close/>
                  <a:moveTo>
                    <a:pt x="25" y="124"/>
                  </a:moveTo>
                  <a:lnTo>
                    <a:pt x="19" y="135"/>
                  </a:lnTo>
                  <a:lnTo>
                    <a:pt x="17" y="137"/>
                  </a:lnTo>
                  <a:lnTo>
                    <a:pt x="16" y="137"/>
                  </a:lnTo>
                  <a:lnTo>
                    <a:pt x="19" y="169"/>
                  </a:lnTo>
                  <a:lnTo>
                    <a:pt x="22" y="152"/>
                  </a:lnTo>
                  <a:lnTo>
                    <a:pt x="20" y="151"/>
                  </a:lnTo>
                  <a:lnTo>
                    <a:pt x="17" y="148"/>
                  </a:lnTo>
                  <a:lnTo>
                    <a:pt x="17" y="144"/>
                  </a:lnTo>
                  <a:lnTo>
                    <a:pt x="17" y="141"/>
                  </a:lnTo>
                  <a:lnTo>
                    <a:pt x="25" y="124"/>
                  </a:lnTo>
                  <a:close/>
                  <a:moveTo>
                    <a:pt x="149" y="96"/>
                  </a:moveTo>
                  <a:lnTo>
                    <a:pt x="148" y="96"/>
                  </a:lnTo>
                  <a:lnTo>
                    <a:pt x="147" y="99"/>
                  </a:lnTo>
                  <a:lnTo>
                    <a:pt x="149" y="96"/>
                  </a:lnTo>
                  <a:close/>
                  <a:moveTo>
                    <a:pt x="17" y="90"/>
                  </a:moveTo>
                  <a:lnTo>
                    <a:pt x="15" y="92"/>
                  </a:lnTo>
                  <a:lnTo>
                    <a:pt x="15" y="96"/>
                  </a:lnTo>
                  <a:lnTo>
                    <a:pt x="17" y="90"/>
                  </a:lnTo>
                  <a:close/>
                  <a:moveTo>
                    <a:pt x="180" y="68"/>
                  </a:moveTo>
                  <a:lnTo>
                    <a:pt x="172" y="89"/>
                  </a:lnTo>
                  <a:lnTo>
                    <a:pt x="174" y="89"/>
                  </a:lnTo>
                  <a:lnTo>
                    <a:pt x="177" y="90"/>
                  </a:lnTo>
                  <a:lnTo>
                    <a:pt x="178" y="92"/>
                  </a:lnTo>
                  <a:lnTo>
                    <a:pt x="180" y="94"/>
                  </a:lnTo>
                  <a:lnTo>
                    <a:pt x="180" y="97"/>
                  </a:lnTo>
                  <a:lnTo>
                    <a:pt x="169" y="130"/>
                  </a:lnTo>
                  <a:lnTo>
                    <a:pt x="177" y="117"/>
                  </a:lnTo>
                  <a:lnTo>
                    <a:pt x="180" y="115"/>
                  </a:lnTo>
                  <a:lnTo>
                    <a:pt x="181" y="114"/>
                  </a:lnTo>
                  <a:lnTo>
                    <a:pt x="181" y="101"/>
                  </a:lnTo>
                  <a:lnTo>
                    <a:pt x="180" y="68"/>
                  </a:lnTo>
                  <a:close/>
                  <a:moveTo>
                    <a:pt x="32" y="24"/>
                  </a:moveTo>
                  <a:lnTo>
                    <a:pt x="15" y="27"/>
                  </a:lnTo>
                  <a:lnTo>
                    <a:pt x="15" y="27"/>
                  </a:lnTo>
                  <a:lnTo>
                    <a:pt x="15" y="56"/>
                  </a:lnTo>
                  <a:lnTo>
                    <a:pt x="30" y="29"/>
                  </a:lnTo>
                  <a:lnTo>
                    <a:pt x="32" y="24"/>
                  </a:lnTo>
                  <a:close/>
                  <a:moveTo>
                    <a:pt x="54" y="20"/>
                  </a:moveTo>
                  <a:lnTo>
                    <a:pt x="50" y="20"/>
                  </a:lnTo>
                  <a:lnTo>
                    <a:pt x="43" y="30"/>
                  </a:lnTo>
                  <a:lnTo>
                    <a:pt x="41" y="38"/>
                  </a:lnTo>
                  <a:lnTo>
                    <a:pt x="54" y="20"/>
                  </a:lnTo>
                  <a:close/>
                  <a:moveTo>
                    <a:pt x="160" y="20"/>
                  </a:moveTo>
                  <a:lnTo>
                    <a:pt x="159" y="25"/>
                  </a:lnTo>
                  <a:lnTo>
                    <a:pt x="159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6" y="21"/>
                  </a:lnTo>
                  <a:lnTo>
                    <a:pt x="169" y="22"/>
                  </a:lnTo>
                  <a:lnTo>
                    <a:pt x="170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6" y="26"/>
                  </a:lnTo>
                  <a:lnTo>
                    <a:pt x="176" y="29"/>
                  </a:lnTo>
                  <a:lnTo>
                    <a:pt x="169" y="54"/>
                  </a:lnTo>
                  <a:lnTo>
                    <a:pt x="174" y="42"/>
                  </a:lnTo>
                  <a:lnTo>
                    <a:pt x="176" y="41"/>
                  </a:lnTo>
                  <a:lnTo>
                    <a:pt x="178" y="39"/>
                  </a:lnTo>
                  <a:lnTo>
                    <a:pt x="177" y="21"/>
                  </a:lnTo>
                  <a:lnTo>
                    <a:pt x="160" y="20"/>
                  </a:lnTo>
                  <a:close/>
                  <a:moveTo>
                    <a:pt x="130" y="17"/>
                  </a:moveTo>
                  <a:lnTo>
                    <a:pt x="130" y="20"/>
                  </a:lnTo>
                  <a:lnTo>
                    <a:pt x="123" y="34"/>
                  </a:lnTo>
                  <a:lnTo>
                    <a:pt x="135" y="17"/>
                  </a:lnTo>
                  <a:lnTo>
                    <a:pt x="130" y="17"/>
                  </a:lnTo>
                  <a:close/>
                  <a:moveTo>
                    <a:pt x="109" y="17"/>
                  </a:moveTo>
                  <a:lnTo>
                    <a:pt x="109" y="18"/>
                  </a:lnTo>
                  <a:lnTo>
                    <a:pt x="110" y="21"/>
                  </a:lnTo>
                  <a:lnTo>
                    <a:pt x="111" y="24"/>
                  </a:lnTo>
                  <a:lnTo>
                    <a:pt x="114" y="17"/>
                  </a:lnTo>
                  <a:lnTo>
                    <a:pt x="109" y="17"/>
                  </a:lnTo>
                  <a:close/>
                  <a:moveTo>
                    <a:pt x="117" y="0"/>
                  </a:moveTo>
                  <a:lnTo>
                    <a:pt x="149" y="3"/>
                  </a:lnTo>
                  <a:lnTo>
                    <a:pt x="182" y="12"/>
                  </a:lnTo>
                  <a:lnTo>
                    <a:pt x="183" y="12"/>
                  </a:lnTo>
                  <a:lnTo>
                    <a:pt x="186" y="12"/>
                  </a:lnTo>
                  <a:lnTo>
                    <a:pt x="187" y="13"/>
                  </a:lnTo>
                  <a:lnTo>
                    <a:pt x="189" y="16"/>
                  </a:lnTo>
                  <a:lnTo>
                    <a:pt x="194" y="55"/>
                  </a:lnTo>
                  <a:lnTo>
                    <a:pt x="198" y="96"/>
                  </a:lnTo>
                  <a:lnTo>
                    <a:pt x="199" y="115"/>
                  </a:lnTo>
                  <a:lnTo>
                    <a:pt x="200" y="136"/>
                  </a:lnTo>
                  <a:lnTo>
                    <a:pt x="199" y="157"/>
                  </a:lnTo>
                  <a:lnTo>
                    <a:pt x="195" y="177"/>
                  </a:lnTo>
                  <a:lnTo>
                    <a:pt x="194" y="178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3" y="183"/>
                  </a:lnTo>
                  <a:lnTo>
                    <a:pt x="190" y="185"/>
                  </a:lnTo>
                  <a:lnTo>
                    <a:pt x="156" y="190"/>
                  </a:lnTo>
                  <a:lnTo>
                    <a:pt x="122" y="192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5" y="196"/>
                  </a:lnTo>
                  <a:lnTo>
                    <a:pt x="89" y="217"/>
                  </a:lnTo>
                  <a:lnTo>
                    <a:pt x="91" y="220"/>
                  </a:lnTo>
                  <a:lnTo>
                    <a:pt x="91" y="224"/>
                  </a:lnTo>
                  <a:lnTo>
                    <a:pt x="91" y="224"/>
                  </a:lnTo>
                  <a:lnTo>
                    <a:pt x="101" y="266"/>
                  </a:lnTo>
                  <a:lnTo>
                    <a:pt x="117" y="302"/>
                  </a:lnTo>
                  <a:lnTo>
                    <a:pt x="132" y="340"/>
                  </a:lnTo>
                  <a:lnTo>
                    <a:pt x="134" y="343"/>
                  </a:lnTo>
                  <a:lnTo>
                    <a:pt x="132" y="344"/>
                  </a:lnTo>
                  <a:lnTo>
                    <a:pt x="131" y="346"/>
                  </a:lnTo>
                  <a:lnTo>
                    <a:pt x="128" y="347"/>
                  </a:lnTo>
                  <a:lnTo>
                    <a:pt x="126" y="347"/>
                  </a:lnTo>
                  <a:lnTo>
                    <a:pt x="125" y="347"/>
                  </a:lnTo>
                  <a:lnTo>
                    <a:pt x="96" y="323"/>
                  </a:lnTo>
                  <a:lnTo>
                    <a:pt x="71" y="296"/>
                  </a:lnTo>
                  <a:lnTo>
                    <a:pt x="47" y="266"/>
                  </a:lnTo>
                  <a:lnTo>
                    <a:pt x="26" y="233"/>
                  </a:lnTo>
                  <a:lnTo>
                    <a:pt x="9" y="199"/>
                  </a:lnTo>
                  <a:lnTo>
                    <a:pt x="7" y="195"/>
                  </a:lnTo>
                  <a:lnTo>
                    <a:pt x="4" y="190"/>
                  </a:lnTo>
                  <a:lnTo>
                    <a:pt x="3" y="185"/>
                  </a:lnTo>
                  <a:lnTo>
                    <a:pt x="1" y="181"/>
                  </a:lnTo>
                  <a:lnTo>
                    <a:pt x="0" y="178"/>
                  </a:lnTo>
                  <a:lnTo>
                    <a:pt x="1" y="175"/>
                  </a:lnTo>
                  <a:lnTo>
                    <a:pt x="0" y="161"/>
                  </a:lnTo>
                  <a:lnTo>
                    <a:pt x="1" y="145"/>
                  </a:lnTo>
                  <a:lnTo>
                    <a:pt x="1" y="132"/>
                  </a:lnTo>
                  <a:lnTo>
                    <a:pt x="1" y="77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7" y="17"/>
                  </a:lnTo>
                  <a:lnTo>
                    <a:pt x="8" y="17"/>
                  </a:lnTo>
                  <a:lnTo>
                    <a:pt x="11" y="17"/>
                  </a:lnTo>
                  <a:lnTo>
                    <a:pt x="12" y="16"/>
                  </a:lnTo>
                  <a:lnTo>
                    <a:pt x="43" y="8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83" y="1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281">
              <a:extLst>
                <a:ext uri="{FF2B5EF4-FFF2-40B4-BE49-F238E27FC236}">
                  <a16:creationId xmlns:a16="http://schemas.microsoft.com/office/drawing/2014/main" xmlns="" id="{BE797A81-ED33-37BB-2BDB-41D5AEC75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2475" y="3767138"/>
              <a:ext cx="315913" cy="554038"/>
            </a:xfrm>
            <a:custGeom>
              <a:avLst/>
              <a:gdLst>
                <a:gd name="T0" fmla="*/ 89 w 199"/>
                <a:gd name="T1" fmla="*/ 290 h 349"/>
                <a:gd name="T2" fmla="*/ 81 w 199"/>
                <a:gd name="T3" fmla="*/ 283 h 349"/>
                <a:gd name="T4" fmla="*/ 81 w 199"/>
                <a:gd name="T5" fmla="*/ 283 h 349"/>
                <a:gd name="T6" fmla="*/ 46 w 199"/>
                <a:gd name="T7" fmla="*/ 180 h 349"/>
                <a:gd name="T8" fmla="*/ 46 w 199"/>
                <a:gd name="T9" fmla="*/ 180 h 349"/>
                <a:gd name="T10" fmla="*/ 83 w 199"/>
                <a:gd name="T11" fmla="*/ 172 h 349"/>
                <a:gd name="T12" fmla="*/ 84 w 199"/>
                <a:gd name="T13" fmla="*/ 177 h 349"/>
                <a:gd name="T14" fmla="*/ 85 w 199"/>
                <a:gd name="T15" fmla="*/ 171 h 349"/>
                <a:gd name="T16" fmla="*/ 166 w 199"/>
                <a:gd name="T17" fmla="*/ 169 h 349"/>
                <a:gd name="T18" fmla="*/ 158 w 199"/>
                <a:gd name="T19" fmla="*/ 168 h 349"/>
                <a:gd name="T20" fmla="*/ 182 w 199"/>
                <a:gd name="T21" fmla="*/ 171 h 349"/>
                <a:gd name="T22" fmla="*/ 175 w 199"/>
                <a:gd name="T23" fmla="*/ 173 h 349"/>
                <a:gd name="T24" fmla="*/ 172 w 199"/>
                <a:gd name="T25" fmla="*/ 167 h 349"/>
                <a:gd name="T26" fmla="*/ 134 w 199"/>
                <a:gd name="T27" fmla="*/ 174 h 349"/>
                <a:gd name="T28" fmla="*/ 139 w 199"/>
                <a:gd name="T29" fmla="*/ 168 h 349"/>
                <a:gd name="T30" fmla="*/ 18 w 199"/>
                <a:gd name="T31" fmla="*/ 137 h 349"/>
                <a:gd name="T32" fmla="*/ 17 w 199"/>
                <a:gd name="T33" fmla="*/ 169 h 349"/>
                <a:gd name="T34" fmla="*/ 17 w 199"/>
                <a:gd name="T35" fmla="*/ 148 h 349"/>
                <a:gd name="T36" fmla="*/ 25 w 199"/>
                <a:gd name="T37" fmla="*/ 125 h 349"/>
                <a:gd name="T38" fmla="*/ 145 w 199"/>
                <a:gd name="T39" fmla="*/ 100 h 349"/>
                <a:gd name="T40" fmla="*/ 13 w 199"/>
                <a:gd name="T41" fmla="*/ 93 h 349"/>
                <a:gd name="T42" fmla="*/ 179 w 199"/>
                <a:gd name="T43" fmla="*/ 70 h 349"/>
                <a:gd name="T44" fmla="*/ 175 w 199"/>
                <a:gd name="T45" fmla="*/ 91 h 349"/>
                <a:gd name="T46" fmla="*/ 178 w 199"/>
                <a:gd name="T47" fmla="*/ 99 h 349"/>
                <a:gd name="T48" fmla="*/ 178 w 199"/>
                <a:gd name="T49" fmla="*/ 116 h 349"/>
                <a:gd name="T50" fmla="*/ 179 w 199"/>
                <a:gd name="T51" fmla="*/ 70 h 349"/>
                <a:gd name="T52" fmla="*/ 13 w 199"/>
                <a:gd name="T53" fmla="*/ 28 h 349"/>
                <a:gd name="T54" fmla="*/ 31 w 199"/>
                <a:gd name="T55" fmla="*/ 24 h 349"/>
                <a:gd name="T56" fmla="*/ 43 w 199"/>
                <a:gd name="T57" fmla="*/ 32 h 349"/>
                <a:gd name="T58" fmla="*/ 160 w 199"/>
                <a:gd name="T59" fmla="*/ 20 h 349"/>
                <a:gd name="T60" fmla="*/ 160 w 199"/>
                <a:gd name="T61" fmla="*/ 23 h 349"/>
                <a:gd name="T62" fmla="*/ 168 w 199"/>
                <a:gd name="T63" fmla="*/ 23 h 349"/>
                <a:gd name="T64" fmla="*/ 174 w 199"/>
                <a:gd name="T65" fmla="*/ 25 h 349"/>
                <a:gd name="T66" fmla="*/ 169 w 199"/>
                <a:gd name="T67" fmla="*/ 54 h 349"/>
                <a:gd name="T68" fmla="*/ 178 w 199"/>
                <a:gd name="T69" fmla="*/ 41 h 349"/>
                <a:gd name="T70" fmla="*/ 128 w 199"/>
                <a:gd name="T71" fmla="*/ 19 h 349"/>
                <a:gd name="T72" fmla="*/ 135 w 199"/>
                <a:gd name="T73" fmla="*/ 19 h 349"/>
                <a:gd name="T74" fmla="*/ 107 w 199"/>
                <a:gd name="T75" fmla="*/ 20 h 349"/>
                <a:gd name="T76" fmla="*/ 114 w 199"/>
                <a:gd name="T77" fmla="*/ 17 h 349"/>
                <a:gd name="T78" fmla="*/ 149 w 199"/>
                <a:gd name="T79" fmla="*/ 4 h 349"/>
                <a:gd name="T80" fmla="*/ 185 w 199"/>
                <a:gd name="T81" fmla="*/ 13 h 349"/>
                <a:gd name="T82" fmla="*/ 194 w 199"/>
                <a:gd name="T83" fmla="*/ 57 h 349"/>
                <a:gd name="T84" fmla="*/ 199 w 199"/>
                <a:gd name="T85" fmla="*/ 138 h 349"/>
                <a:gd name="T86" fmla="*/ 192 w 199"/>
                <a:gd name="T87" fmla="*/ 180 h 349"/>
                <a:gd name="T88" fmla="*/ 192 w 199"/>
                <a:gd name="T89" fmla="*/ 185 h 349"/>
                <a:gd name="T90" fmla="*/ 120 w 199"/>
                <a:gd name="T91" fmla="*/ 193 h 349"/>
                <a:gd name="T92" fmla="*/ 84 w 199"/>
                <a:gd name="T93" fmla="*/ 198 h 349"/>
                <a:gd name="T94" fmla="*/ 90 w 199"/>
                <a:gd name="T95" fmla="*/ 224 h 349"/>
                <a:gd name="T96" fmla="*/ 117 w 199"/>
                <a:gd name="T97" fmla="*/ 304 h 349"/>
                <a:gd name="T98" fmla="*/ 131 w 199"/>
                <a:gd name="T99" fmla="*/ 346 h 349"/>
                <a:gd name="T100" fmla="*/ 126 w 199"/>
                <a:gd name="T101" fmla="*/ 349 h 349"/>
                <a:gd name="T102" fmla="*/ 69 w 199"/>
                <a:gd name="T103" fmla="*/ 298 h 349"/>
                <a:gd name="T104" fmla="*/ 9 w 199"/>
                <a:gd name="T105" fmla="*/ 201 h 349"/>
                <a:gd name="T106" fmla="*/ 1 w 199"/>
                <a:gd name="T107" fmla="*/ 185 h 349"/>
                <a:gd name="T108" fmla="*/ 0 w 199"/>
                <a:gd name="T109" fmla="*/ 177 h 349"/>
                <a:gd name="T110" fmla="*/ 1 w 199"/>
                <a:gd name="T111" fmla="*/ 134 h 349"/>
                <a:gd name="T112" fmla="*/ 4 w 199"/>
                <a:gd name="T113" fmla="*/ 20 h 349"/>
                <a:gd name="T114" fmla="*/ 11 w 199"/>
                <a:gd name="T115" fmla="*/ 17 h 349"/>
                <a:gd name="T116" fmla="*/ 45 w 199"/>
                <a:gd name="T117" fmla="*/ 8 h 349"/>
                <a:gd name="T118" fmla="*/ 83 w 199"/>
                <a:gd name="T119" fmla="*/ 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9" h="349">
                  <a:moveTo>
                    <a:pt x="81" y="283"/>
                  </a:moveTo>
                  <a:lnTo>
                    <a:pt x="90" y="294"/>
                  </a:lnTo>
                  <a:lnTo>
                    <a:pt x="89" y="290"/>
                  </a:lnTo>
                  <a:lnTo>
                    <a:pt x="88" y="290"/>
                  </a:lnTo>
                  <a:lnTo>
                    <a:pt x="84" y="287"/>
                  </a:lnTo>
                  <a:lnTo>
                    <a:pt x="81" y="283"/>
                  </a:lnTo>
                  <a:close/>
                  <a:moveTo>
                    <a:pt x="72" y="260"/>
                  </a:moveTo>
                  <a:lnTo>
                    <a:pt x="68" y="267"/>
                  </a:lnTo>
                  <a:lnTo>
                    <a:pt x="81" y="283"/>
                  </a:lnTo>
                  <a:lnTo>
                    <a:pt x="75" y="273"/>
                  </a:lnTo>
                  <a:lnTo>
                    <a:pt x="72" y="260"/>
                  </a:lnTo>
                  <a:close/>
                  <a:moveTo>
                    <a:pt x="46" y="180"/>
                  </a:moveTo>
                  <a:lnTo>
                    <a:pt x="46" y="181"/>
                  </a:lnTo>
                  <a:lnTo>
                    <a:pt x="46" y="181"/>
                  </a:lnTo>
                  <a:lnTo>
                    <a:pt x="46" y="180"/>
                  </a:lnTo>
                  <a:lnTo>
                    <a:pt x="46" y="180"/>
                  </a:lnTo>
                  <a:close/>
                  <a:moveTo>
                    <a:pt x="85" y="171"/>
                  </a:moveTo>
                  <a:lnTo>
                    <a:pt x="83" y="172"/>
                  </a:lnTo>
                  <a:lnTo>
                    <a:pt x="81" y="172"/>
                  </a:lnTo>
                  <a:lnTo>
                    <a:pt x="79" y="177"/>
                  </a:lnTo>
                  <a:lnTo>
                    <a:pt x="84" y="177"/>
                  </a:lnTo>
                  <a:lnTo>
                    <a:pt x="83" y="176"/>
                  </a:lnTo>
                  <a:lnTo>
                    <a:pt x="84" y="173"/>
                  </a:lnTo>
                  <a:lnTo>
                    <a:pt x="85" y="171"/>
                  </a:lnTo>
                  <a:close/>
                  <a:moveTo>
                    <a:pt x="170" y="165"/>
                  </a:moveTo>
                  <a:lnTo>
                    <a:pt x="169" y="168"/>
                  </a:lnTo>
                  <a:lnTo>
                    <a:pt x="166" y="169"/>
                  </a:lnTo>
                  <a:lnTo>
                    <a:pt x="164" y="171"/>
                  </a:lnTo>
                  <a:lnTo>
                    <a:pt x="161" y="169"/>
                  </a:lnTo>
                  <a:lnTo>
                    <a:pt x="158" y="168"/>
                  </a:lnTo>
                  <a:lnTo>
                    <a:pt x="153" y="173"/>
                  </a:lnTo>
                  <a:lnTo>
                    <a:pt x="183" y="176"/>
                  </a:lnTo>
                  <a:lnTo>
                    <a:pt x="182" y="171"/>
                  </a:lnTo>
                  <a:lnTo>
                    <a:pt x="181" y="172"/>
                  </a:lnTo>
                  <a:lnTo>
                    <a:pt x="178" y="173"/>
                  </a:lnTo>
                  <a:lnTo>
                    <a:pt x="175" y="173"/>
                  </a:lnTo>
                  <a:lnTo>
                    <a:pt x="173" y="172"/>
                  </a:lnTo>
                  <a:lnTo>
                    <a:pt x="172" y="169"/>
                  </a:lnTo>
                  <a:lnTo>
                    <a:pt x="172" y="167"/>
                  </a:lnTo>
                  <a:lnTo>
                    <a:pt x="170" y="165"/>
                  </a:lnTo>
                  <a:close/>
                  <a:moveTo>
                    <a:pt x="143" y="157"/>
                  </a:moveTo>
                  <a:lnTo>
                    <a:pt x="134" y="174"/>
                  </a:lnTo>
                  <a:lnTo>
                    <a:pt x="140" y="173"/>
                  </a:lnTo>
                  <a:lnTo>
                    <a:pt x="139" y="171"/>
                  </a:lnTo>
                  <a:lnTo>
                    <a:pt x="139" y="168"/>
                  </a:lnTo>
                  <a:lnTo>
                    <a:pt x="143" y="157"/>
                  </a:lnTo>
                  <a:close/>
                  <a:moveTo>
                    <a:pt x="25" y="125"/>
                  </a:moveTo>
                  <a:lnTo>
                    <a:pt x="18" y="137"/>
                  </a:lnTo>
                  <a:lnTo>
                    <a:pt x="17" y="138"/>
                  </a:lnTo>
                  <a:lnTo>
                    <a:pt x="14" y="139"/>
                  </a:lnTo>
                  <a:lnTo>
                    <a:pt x="17" y="169"/>
                  </a:lnTo>
                  <a:lnTo>
                    <a:pt x="21" y="154"/>
                  </a:lnTo>
                  <a:lnTo>
                    <a:pt x="18" y="152"/>
                  </a:lnTo>
                  <a:lnTo>
                    <a:pt x="17" y="148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25" y="125"/>
                  </a:lnTo>
                  <a:close/>
                  <a:moveTo>
                    <a:pt x="148" y="96"/>
                  </a:moveTo>
                  <a:lnTo>
                    <a:pt x="147" y="97"/>
                  </a:lnTo>
                  <a:lnTo>
                    <a:pt x="145" y="100"/>
                  </a:lnTo>
                  <a:lnTo>
                    <a:pt x="148" y="96"/>
                  </a:lnTo>
                  <a:close/>
                  <a:moveTo>
                    <a:pt x="16" y="92"/>
                  </a:moveTo>
                  <a:lnTo>
                    <a:pt x="13" y="93"/>
                  </a:lnTo>
                  <a:lnTo>
                    <a:pt x="13" y="97"/>
                  </a:lnTo>
                  <a:lnTo>
                    <a:pt x="16" y="92"/>
                  </a:lnTo>
                  <a:close/>
                  <a:moveTo>
                    <a:pt x="179" y="70"/>
                  </a:moveTo>
                  <a:lnTo>
                    <a:pt x="170" y="91"/>
                  </a:lnTo>
                  <a:lnTo>
                    <a:pt x="173" y="91"/>
                  </a:lnTo>
                  <a:lnTo>
                    <a:pt x="175" y="91"/>
                  </a:lnTo>
                  <a:lnTo>
                    <a:pt x="178" y="93"/>
                  </a:lnTo>
                  <a:lnTo>
                    <a:pt x="179" y="96"/>
                  </a:lnTo>
                  <a:lnTo>
                    <a:pt x="178" y="99"/>
                  </a:lnTo>
                  <a:lnTo>
                    <a:pt x="168" y="130"/>
                  </a:lnTo>
                  <a:lnTo>
                    <a:pt x="177" y="118"/>
                  </a:lnTo>
                  <a:lnTo>
                    <a:pt x="178" y="116"/>
                  </a:lnTo>
                  <a:lnTo>
                    <a:pt x="181" y="114"/>
                  </a:lnTo>
                  <a:lnTo>
                    <a:pt x="181" y="101"/>
                  </a:lnTo>
                  <a:lnTo>
                    <a:pt x="179" y="70"/>
                  </a:lnTo>
                  <a:close/>
                  <a:moveTo>
                    <a:pt x="31" y="24"/>
                  </a:moveTo>
                  <a:lnTo>
                    <a:pt x="14" y="28"/>
                  </a:lnTo>
                  <a:lnTo>
                    <a:pt x="13" y="28"/>
                  </a:lnTo>
                  <a:lnTo>
                    <a:pt x="13" y="57"/>
                  </a:lnTo>
                  <a:lnTo>
                    <a:pt x="29" y="29"/>
                  </a:lnTo>
                  <a:lnTo>
                    <a:pt x="31" y="24"/>
                  </a:lnTo>
                  <a:close/>
                  <a:moveTo>
                    <a:pt x="54" y="20"/>
                  </a:moveTo>
                  <a:lnTo>
                    <a:pt x="48" y="21"/>
                  </a:lnTo>
                  <a:lnTo>
                    <a:pt x="43" y="32"/>
                  </a:lnTo>
                  <a:lnTo>
                    <a:pt x="39" y="38"/>
                  </a:lnTo>
                  <a:lnTo>
                    <a:pt x="54" y="20"/>
                  </a:lnTo>
                  <a:close/>
                  <a:moveTo>
                    <a:pt x="160" y="20"/>
                  </a:moveTo>
                  <a:lnTo>
                    <a:pt x="158" y="25"/>
                  </a:lnTo>
                  <a:lnTo>
                    <a:pt x="158" y="25"/>
                  </a:lnTo>
                  <a:lnTo>
                    <a:pt x="160" y="23"/>
                  </a:lnTo>
                  <a:lnTo>
                    <a:pt x="162" y="21"/>
                  </a:lnTo>
                  <a:lnTo>
                    <a:pt x="165" y="21"/>
                  </a:lnTo>
                  <a:lnTo>
                    <a:pt x="168" y="23"/>
                  </a:lnTo>
                  <a:lnTo>
                    <a:pt x="170" y="25"/>
                  </a:lnTo>
                  <a:lnTo>
                    <a:pt x="172" y="24"/>
                  </a:lnTo>
                  <a:lnTo>
                    <a:pt x="174" y="25"/>
                  </a:lnTo>
                  <a:lnTo>
                    <a:pt x="175" y="27"/>
                  </a:lnTo>
                  <a:lnTo>
                    <a:pt x="175" y="29"/>
                  </a:lnTo>
                  <a:lnTo>
                    <a:pt x="169" y="54"/>
                  </a:lnTo>
                  <a:lnTo>
                    <a:pt x="174" y="44"/>
                  </a:lnTo>
                  <a:lnTo>
                    <a:pt x="175" y="41"/>
                  </a:lnTo>
                  <a:lnTo>
                    <a:pt x="178" y="41"/>
                  </a:lnTo>
                  <a:lnTo>
                    <a:pt x="177" y="21"/>
                  </a:lnTo>
                  <a:lnTo>
                    <a:pt x="160" y="20"/>
                  </a:lnTo>
                  <a:close/>
                  <a:moveTo>
                    <a:pt x="128" y="19"/>
                  </a:moveTo>
                  <a:lnTo>
                    <a:pt x="128" y="21"/>
                  </a:lnTo>
                  <a:lnTo>
                    <a:pt x="123" y="36"/>
                  </a:lnTo>
                  <a:lnTo>
                    <a:pt x="135" y="19"/>
                  </a:lnTo>
                  <a:lnTo>
                    <a:pt x="128" y="19"/>
                  </a:lnTo>
                  <a:close/>
                  <a:moveTo>
                    <a:pt x="109" y="17"/>
                  </a:moveTo>
                  <a:lnTo>
                    <a:pt x="107" y="20"/>
                  </a:lnTo>
                  <a:lnTo>
                    <a:pt x="110" y="21"/>
                  </a:lnTo>
                  <a:lnTo>
                    <a:pt x="111" y="24"/>
                  </a:lnTo>
                  <a:lnTo>
                    <a:pt x="114" y="17"/>
                  </a:lnTo>
                  <a:lnTo>
                    <a:pt x="109" y="17"/>
                  </a:lnTo>
                  <a:close/>
                  <a:moveTo>
                    <a:pt x="117" y="0"/>
                  </a:moveTo>
                  <a:lnTo>
                    <a:pt x="149" y="4"/>
                  </a:lnTo>
                  <a:lnTo>
                    <a:pt x="181" y="12"/>
                  </a:lnTo>
                  <a:lnTo>
                    <a:pt x="183" y="12"/>
                  </a:lnTo>
                  <a:lnTo>
                    <a:pt x="185" y="13"/>
                  </a:lnTo>
                  <a:lnTo>
                    <a:pt x="187" y="15"/>
                  </a:lnTo>
                  <a:lnTo>
                    <a:pt x="187" y="16"/>
                  </a:lnTo>
                  <a:lnTo>
                    <a:pt x="194" y="57"/>
                  </a:lnTo>
                  <a:lnTo>
                    <a:pt x="196" y="97"/>
                  </a:lnTo>
                  <a:lnTo>
                    <a:pt x="199" y="117"/>
                  </a:lnTo>
                  <a:lnTo>
                    <a:pt x="199" y="138"/>
                  </a:lnTo>
                  <a:lnTo>
                    <a:pt x="199" y="157"/>
                  </a:lnTo>
                  <a:lnTo>
                    <a:pt x="194" y="177"/>
                  </a:lnTo>
                  <a:lnTo>
                    <a:pt x="192" y="180"/>
                  </a:lnTo>
                  <a:lnTo>
                    <a:pt x="194" y="181"/>
                  </a:lnTo>
                  <a:lnTo>
                    <a:pt x="192" y="184"/>
                  </a:lnTo>
                  <a:lnTo>
                    <a:pt x="192" y="185"/>
                  </a:lnTo>
                  <a:lnTo>
                    <a:pt x="190" y="186"/>
                  </a:lnTo>
                  <a:lnTo>
                    <a:pt x="156" y="192"/>
                  </a:lnTo>
                  <a:lnTo>
                    <a:pt x="120" y="193"/>
                  </a:lnTo>
                  <a:lnTo>
                    <a:pt x="86" y="193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9" y="219"/>
                  </a:lnTo>
                  <a:lnTo>
                    <a:pt x="90" y="222"/>
                  </a:lnTo>
                  <a:lnTo>
                    <a:pt x="90" y="224"/>
                  </a:lnTo>
                  <a:lnTo>
                    <a:pt x="90" y="224"/>
                  </a:lnTo>
                  <a:lnTo>
                    <a:pt x="101" y="266"/>
                  </a:lnTo>
                  <a:lnTo>
                    <a:pt x="117" y="304"/>
                  </a:lnTo>
                  <a:lnTo>
                    <a:pt x="132" y="342"/>
                  </a:lnTo>
                  <a:lnTo>
                    <a:pt x="132" y="343"/>
                  </a:lnTo>
                  <a:lnTo>
                    <a:pt x="131" y="346"/>
                  </a:lnTo>
                  <a:lnTo>
                    <a:pt x="130" y="347"/>
                  </a:lnTo>
                  <a:lnTo>
                    <a:pt x="128" y="347"/>
                  </a:lnTo>
                  <a:lnTo>
                    <a:pt x="126" y="349"/>
                  </a:lnTo>
                  <a:lnTo>
                    <a:pt x="123" y="347"/>
                  </a:lnTo>
                  <a:lnTo>
                    <a:pt x="96" y="325"/>
                  </a:lnTo>
                  <a:lnTo>
                    <a:pt x="69" y="298"/>
                  </a:lnTo>
                  <a:lnTo>
                    <a:pt x="47" y="266"/>
                  </a:lnTo>
                  <a:lnTo>
                    <a:pt x="26" y="233"/>
                  </a:lnTo>
                  <a:lnTo>
                    <a:pt x="9" y="201"/>
                  </a:lnTo>
                  <a:lnTo>
                    <a:pt x="5" y="197"/>
                  </a:lnTo>
                  <a:lnTo>
                    <a:pt x="4" y="192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0" y="177"/>
                  </a:lnTo>
                  <a:lnTo>
                    <a:pt x="0" y="161"/>
                  </a:lnTo>
                  <a:lnTo>
                    <a:pt x="1" y="147"/>
                  </a:lnTo>
                  <a:lnTo>
                    <a:pt x="1" y="134"/>
                  </a:lnTo>
                  <a:lnTo>
                    <a:pt x="1" y="78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83" y="3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282">
              <a:extLst>
                <a:ext uri="{FF2B5EF4-FFF2-40B4-BE49-F238E27FC236}">
                  <a16:creationId xmlns:a16="http://schemas.microsoft.com/office/drawing/2014/main" xmlns="" id="{923EED9A-65A7-00E3-9131-93987159F5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7063" y="5643563"/>
              <a:ext cx="317500" cy="549275"/>
            </a:xfrm>
            <a:custGeom>
              <a:avLst/>
              <a:gdLst>
                <a:gd name="T0" fmla="*/ 115 w 200"/>
                <a:gd name="T1" fmla="*/ 286 h 346"/>
                <a:gd name="T2" fmla="*/ 131 w 200"/>
                <a:gd name="T3" fmla="*/ 256 h 346"/>
                <a:gd name="T4" fmla="*/ 135 w 200"/>
                <a:gd name="T5" fmla="*/ 264 h 346"/>
                <a:gd name="T6" fmla="*/ 153 w 200"/>
                <a:gd name="T7" fmla="*/ 175 h 346"/>
                <a:gd name="T8" fmla="*/ 155 w 200"/>
                <a:gd name="T9" fmla="*/ 173 h 346"/>
                <a:gd name="T10" fmla="*/ 117 w 200"/>
                <a:gd name="T11" fmla="*/ 171 h 346"/>
                <a:gd name="T12" fmla="*/ 119 w 200"/>
                <a:gd name="T13" fmla="*/ 169 h 346"/>
                <a:gd name="T14" fmla="*/ 30 w 200"/>
                <a:gd name="T15" fmla="*/ 165 h 346"/>
                <a:gd name="T16" fmla="*/ 28 w 200"/>
                <a:gd name="T17" fmla="*/ 172 h 346"/>
                <a:gd name="T18" fmla="*/ 20 w 200"/>
                <a:gd name="T19" fmla="*/ 172 h 346"/>
                <a:gd name="T20" fmla="*/ 47 w 200"/>
                <a:gd name="T21" fmla="*/ 173 h 346"/>
                <a:gd name="T22" fmla="*/ 37 w 200"/>
                <a:gd name="T23" fmla="*/ 169 h 346"/>
                <a:gd name="T24" fmla="*/ 30 w 200"/>
                <a:gd name="T25" fmla="*/ 165 h 346"/>
                <a:gd name="T26" fmla="*/ 62 w 200"/>
                <a:gd name="T27" fmla="*/ 169 h 346"/>
                <a:gd name="T28" fmla="*/ 58 w 200"/>
                <a:gd name="T29" fmla="*/ 158 h 346"/>
                <a:gd name="T30" fmla="*/ 183 w 200"/>
                <a:gd name="T31" fmla="*/ 141 h 346"/>
                <a:gd name="T32" fmla="*/ 178 w 200"/>
                <a:gd name="T33" fmla="*/ 148 h 346"/>
                <a:gd name="T34" fmla="*/ 182 w 200"/>
                <a:gd name="T35" fmla="*/ 133 h 346"/>
                <a:gd name="T36" fmla="*/ 50 w 200"/>
                <a:gd name="T37" fmla="*/ 96 h 346"/>
                <a:gd name="T38" fmla="*/ 50 w 200"/>
                <a:gd name="T39" fmla="*/ 96 h 346"/>
                <a:gd name="T40" fmla="*/ 183 w 200"/>
                <a:gd name="T41" fmla="*/ 88 h 346"/>
                <a:gd name="T42" fmla="*/ 19 w 200"/>
                <a:gd name="T43" fmla="*/ 103 h 346"/>
                <a:gd name="T44" fmla="*/ 22 w 200"/>
                <a:gd name="T45" fmla="*/ 118 h 346"/>
                <a:gd name="T46" fmla="*/ 20 w 200"/>
                <a:gd name="T47" fmla="*/ 96 h 346"/>
                <a:gd name="T48" fmla="*/ 25 w 200"/>
                <a:gd name="T49" fmla="*/ 91 h 346"/>
                <a:gd name="T50" fmla="*/ 36 w 200"/>
                <a:gd name="T51" fmla="*/ 20 h 346"/>
                <a:gd name="T52" fmla="*/ 21 w 200"/>
                <a:gd name="T53" fmla="*/ 42 h 346"/>
                <a:gd name="T54" fmla="*/ 21 w 200"/>
                <a:gd name="T55" fmla="*/ 31 h 346"/>
                <a:gd name="T56" fmla="*/ 24 w 200"/>
                <a:gd name="T57" fmla="*/ 25 h 346"/>
                <a:gd name="T58" fmla="*/ 30 w 200"/>
                <a:gd name="T59" fmla="*/ 23 h 346"/>
                <a:gd name="T60" fmla="*/ 38 w 200"/>
                <a:gd name="T61" fmla="*/ 25 h 346"/>
                <a:gd name="T62" fmla="*/ 164 w 200"/>
                <a:gd name="T63" fmla="*/ 20 h 346"/>
                <a:gd name="T64" fmla="*/ 182 w 200"/>
                <a:gd name="T65" fmla="*/ 24 h 346"/>
                <a:gd name="T66" fmla="*/ 67 w 200"/>
                <a:gd name="T67" fmla="*/ 18 h 346"/>
                <a:gd name="T68" fmla="*/ 68 w 200"/>
                <a:gd name="T69" fmla="*/ 21 h 346"/>
                <a:gd name="T70" fmla="*/ 143 w 200"/>
                <a:gd name="T71" fmla="*/ 18 h 346"/>
                <a:gd name="T72" fmla="*/ 147 w 200"/>
                <a:gd name="T73" fmla="*/ 18 h 346"/>
                <a:gd name="T74" fmla="*/ 81 w 200"/>
                <a:gd name="T75" fmla="*/ 16 h 346"/>
                <a:gd name="T76" fmla="*/ 88 w 200"/>
                <a:gd name="T77" fmla="*/ 18 h 346"/>
                <a:gd name="T78" fmla="*/ 113 w 200"/>
                <a:gd name="T79" fmla="*/ 0 h 346"/>
                <a:gd name="T80" fmla="*/ 149 w 200"/>
                <a:gd name="T81" fmla="*/ 3 h 346"/>
                <a:gd name="T82" fmla="*/ 183 w 200"/>
                <a:gd name="T83" fmla="*/ 12 h 346"/>
                <a:gd name="T84" fmla="*/ 190 w 200"/>
                <a:gd name="T85" fmla="*/ 14 h 346"/>
                <a:gd name="T86" fmla="*/ 195 w 200"/>
                <a:gd name="T87" fmla="*/ 72 h 346"/>
                <a:gd name="T88" fmla="*/ 199 w 200"/>
                <a:gd name="T89" fmla="*/ 156 h 346"/>
                <a:gd name="T90" fmla="*/ 200 w 200"/>
                <a:gd name="T91" fmla="*/ 175 h 346"/>
                <a:gd name="T92" fmla="*/ 195 w 200"/>
                <a:gd name="T93" fmla="*/ 190 h 346"/>
                <a:gd name="T94" fmla="*/ 159 w 200"/>
                <a:gd name="T95" fmla="*/ 254 h 346"/>
                <a:gd name="T96" fmla="*/ 149 w 200"/>
                <a:gd name="T97" fmla="*/ 270 h 346"/>
                <a:gd name="T98" fmla="*/ 102 w 200"/>
                <a:gd name="T99" fmla="*/ 329 h 346"/>
                <a:gd name="T100" fmla="*/ 79 w 200"/>
                <a:gd name="T101" fmla="*/ 346 h 346"/>
                <a:gd name="T102" fmla="*/ 74 w 200"/>
                <a:gd name="T103" fmla="*/ 342 h 346"/>
                <a:gd name="T104" fmla="*/ 102 w 200"/>
                <a:gd name="T105" fmla="*/ 264 h 346"/>
                <a:gd name="T106" fmla="*/ 111 w 200"/>
                <a:gd name="T107" fmla="*/ 219 h 346"/>
                <a:gd name="T108" fmla="*/ 117 w 200"/>
                <a:gd name="T109" fmla="*/ 194 h 346"/>
                <a:gd name="T110" fmla="*/ 80 w 200"/>
                <a:gd name="T111" fmla="*/ 192 h 346"/>
                <a:gd name="T112" fmla="*/ 9 w 200"/>
                <a:gd name="T113" fmla="*/ 185 h 346"/>
                <a:gd name="T114" fmla="*/ 8 w 200"/>
                <a:gd name="T115" fmla="*/ 180 h 346"/>
                <a:gd name="T116" fmla="*/ 0 w 200"/>
                <a:gd name="T117" fmla="*/ 141 h 346"/>
                <a:gd name="T118" fmla="*/ 4 w 200"/>
                <a:gd name="T119" fmla="*/ 61 h 346"/>
                <a:gd name="T120" fmla="*/ 11 w 200"/>
                <a:gd name="T121" fmla="*/ 15 h 346"/>
                <a:gd name="T122" fmla="*/ 46 w 200"/>
                <a:gd name="T123" fmla="*/ 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346">
                  <a:moveTo>
                    <a:pt x="123" y="281"/>
                  </a:moveTo>
                  <a:lnTo>
                    <a:pt x="119" y="283"/>
                  </a:lnTo>
                  <a:lnTo>
                    <a:pt x="115" y="286"/>
                  </a:lnTo>
                  <a:lnTo>
                    <a:pt x="114" y="290"/>
                  </a:lnTo>
                  <a:lnTo>
                    <a:pt x="123" y="281"/>
                  </a:lnTo>
                  <a:close/>
                  <a:moveTo>
                    <a:pt x="131" y="256"/>
                  </a:moveTo>
                  <a:lnTo>
                    <a:pt x="130" y="268"/>
                  </a:lnTo>
                  <a:lnTo>
                    <a:pt x="123" y="279"/>
                  </a:lnTo>
                  <a:lnTo>
                    <a:pt x="135" y="264"/>
                  </a:lnTo>
                  <a:lnTo>
                    <a:pt x="131" y="256"/>
                  </a:lnTo>
                  <a:close/>
                  <a:moveTo>
                    <a:pt x="155" y="173"/>
                  </a:moveTo>
                  <a:lnTo>
                    <a:pt x="153" y="175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5" y="173"/>
                  </a:lnTo>
                  <a:close/>
                  <a:moveTo>
                    <a:pt x="115" y="168"/>
                  </a:moveTo>
                  <a:lnTo>
                    <a:pt x="117" y="168"/>
                  </a:lnTo>
                  <a:lnTo>
                    <a:pt x="117" y="171"/>
                  </a:lnTo>
                  <a:lnTo>
                    <a:pt x="117" y="175"/>
                  </a:lnTo>
                  <a:lnTo>
                    <a:pt x="122" y="175"/>
                  </a:lnTo>
                  <a:lnTo>
                    <a:pt x="119" y="169"/>
                  </a:lnTo>
                  <a:lnTo>
                    <a:pt x="118" y="169"/>
                  </a:lnTo>
                  <a:lnTo>
                    <a:pt x="115" y="168"/>
                  </a:lnTo>
                  <a:close/>
                  <a:moveTo>
                    <a:pt x="30" y="165"/>
                  </a:moveTo>
                  <a:lnTo>
                    <a:pt x="30" y="167"/>
                  </a:lnTo>
                  <a:lnTo>
                    <a:pt x="29" y="169"/>
                  </a:lnTo>
                  <a:lnTo>
                    <a:pt x="28" y="172"/>
                  </a:lnTo>
                  <a:lnTo>
                    <a:pt x="25" y="173"/>
                  </a:lnTo>
                  <a:lnTo>
                    <a:pt x="22" y="173"/>
                  </a:lnTo>
                  <a:lnTo>
                    <a:pt x="20" y="172"/>
                  </a:lnTo>
                  <a:lnTo>
                    <a:pt x="19" y="171"/>
                  </a:lnTo>
                  <a:lnTo>
                    <a:pt x="17" y="176"/>
                  </a:lnTo>
                  <a:lnTo>
                    <a:pt x="47" y="173"/>
                  </a:lnTo>
                  <a:lnTo>
                    <a:pt x="42" y="168"/>
                  </a:lnTo>
                  <a:lnTo>
                    <a:pt x="39" y="169"/>
                  </a:lnTo>
                  <a:lnTo>
                    <a:pt x="37" y="169"/>
                  </a:lnTo>
                  <a:lnTo>
                    <a:pt x="34" y="169"/>
                  </a:lnTo>
                  <a:lnTo>
                    <a:pt x="32" y="167"/>
                  </a:lnTo>
                  <a:lnTo>
                    <a:pt x="30" y="165"/>
                  </a:lnTo>
                  <a:close/>
                  <a:moveTo>
                    <a:pt x="58" y="158"/>
                  </a:moveTo>
                  <a:lnTo>
                    <a:pt x="62" y="167"/>
                  </a:lnTo>
                  <a:lnTo>
                    <a:pt x="62" y="169"/>
                  </a:lnTo>
                  <a:lnTo>
                    <a:pt x="62" y="173"/>
                  </a:lnTo>
                  <a:lnTo>
                    <a:pt x="67" y="173"/>
                  </a:lnTo>
                  <a:lnTo>
                    <a:pt x="58" y="158"/>
                  </a:lnTo>
                  <a:close/>
                  <a:moveTo>
                    <a:pt x="174" y="121"/>
                  </a:moveTo>
                  <a:lnTo>
                    <a:pt x="182" y="137"/>
                  </a:lnTo>
                  <a:lnTo>
                    <a:pt x="183" y="141"/>
                  </a:lnTo>
                  <a:lnTo>
                    <a:pt x="182" y="144"/>
                  </a:lnTo>
                  <a:lnTo>
                    <a:pt x="181" y="147"/>
                  </a:lnTo>
                  <a:lnTo>
                    <a:pt x="178" y="148"/>
                  </a:lnTo>
                  <a:lnTo>
                    <a:pt x="182" y="164"/>
                  </a:lnTo>
                  <a:lnTo>
                    <a:pt x="183" y="134"/>
                  </a:lnTo>
                  <a:lnTo>
                    <a:pt x="182" y="133"/>
                  </a:lnTo>
                  <a:lnTo>
                    <a:pt x="181" y="131"/>
                  </a:lnTo>
                  <a:lnTo>
                    <a:pt x="174" y="121"/>
                  </a:lnTo>
                  <a:close/>
                  <a:moveTo>
                    <a:pt x="50" y="96"/>
                  </a:moveTo>
                  <a:lnTo>
                    <a:pt x="53" y="100"/>
                  </a:lnTo>
                  <a:lnTo>
                    <a:pt x="51" y="97"/>
                  </a:lnTo>
                  <a:lnTo>
                    <a:pt x="50" y="96"/>
                  </a:lnTo>
                  <a:close/>
                  <a:moveTo>
                    <a:pt x="182" y="87"/>
                  </a:moveTo>
                  <a:lnTo>
                    <a:pt x="183" y="92"/>
                  </a:lnTo>
                  <a:lnTo>
                    <a:pt x="183" y="88"/>
                  </a:lnTo>
                  <a:lnTo>
                    <a:pt x="182" y="87"/>
                  </a:lnTo>
                  <a:close/>
                  <a:moveTo>
                    <a:pt x="19" y="70"/>
                  </a:moveTo>
                  <a:lnTo>
                    <a:pt x="19" y="103"/>
                  </a:lnTo>
                  <a:lnTo>
                    <a:pt x="19" y="116"/>
                  </a:lnTo>
                  <a:lnTo>
                    <a:pt x="21" y="117"/>
                  </a:lnTo>
                  <a:lnTo>
                    <a:pt x="22" y="118"/>
                  </a:lnTo>
                  <a:lnTo>
                    <a:pt x="32" y="130"/>
                  </a:lnTo>
                  <a:lnTo>
                    <a:pt x="20" y="99"/>
                  </a:lnTo>
                  <a:lnTo>
                    <a:pt x="20" y="96"/>
                  </a:lnTo>
                  <a:lnTo>
                    <a:pt x="20" y="93"/>
                  </a:lnTo>
                  <a:lnTo>
                    <a:pt x="22" y="92"/>
                  </a:lnTo>
                  <a:lnTo>
                    <a:pt x="25" y="91"/>
                  </a:lnTo>
                  <a:lnTo>
                    <a:pt x="28" y="91"/>
                  </a:lnTo>
                  <a:lnTo>
                    <a:pt x="19" y="70"/>
                  </a:lnTo>
                  <a:close/>
                  <a:moveTo>
                    <a:pt x="36" y="20"/>
                  </a:moveTo>
                  <a:lnTo>
                    <a:pt x="20" y="23"/>
                  </a:lnTo>
                  <a:lnTo>
                    <a:pt x="19" y="41"/>
                  </a:lnTo>
                  <a:lnTo>
                    <a:pt x="21" y="42"/>
                  </a:lnTo>
                  <a:lnTo>
                    <a:pt x="22" y="45"/>
                  </a:lnTo>
                  <a:lnTo>
                    <a:pt x="28" y="54"/>
                  </a:lnTo>
                  <a:lnTo>
                    <a:pt x="21" y="31"/>
                  </a:lnTo>
                  <a:lnTo>
                    <a:pt x="21" y="28"/>
                  </a:lnTo>
                  <a:lnTo>
                    <a:pt x="22" y="25"/>
                  </a:lnTo>
                  <a:lnTo>
                    <a:pt x="24" y="25"/>
                  </a:lnTo>
                  <a:lnTo>
                    <a:pt x="26" y="25"/>
                  </a:lnTo>
                  <a:lnTo>
                    <a:pt x="28" y="24"/>
                  </a:lnTo>
                  <a:lnTo>
                    <a:pt x="30" y="23"/>
                  </a:lnTo>
                  <a:lnTo>
                    <a:pt x="33" y="23"/>
                  </a:lnTo>
                  <a:lnTo>
                    <a:pt x="36" y="23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0"/>
                  </a:lnTo>
                  <a:close/>
                  <a:moveTo>
                    <a:pt x="164" y="20"/>
                  </a:moveTo>
                  <a:lnTo>
                    <a:pt x="166" y="25"/>
                  </a:lnTo>
                  <a:lnTo>
                    <a:pt x="182" y="53"/>
                  </a:lnTo>
                  <a:lnTo>
                    <a:pt x="182" y="24"/>
                  </a:lnTo>
                  <a:lnTo>
                    <a:pt x="181" y="24"/>
                  </a:lnTo>
                  <a:lnTo>
                    <a:pt x="164" y="20"/>
                  </a:lnTo>
                  <a:close/>
                  <a:moveTo>
                    <a:pt x="67" y="18"/>
                  </a:moveTo>
                  <a:lnTo>
                    <a:pt x="62" y="18"/>
                  </a:lnTo>
                  <a:lnTo>
                    <a:pt x="74" y="33"/>
                  </a:lnTo>
                  <a:lnTo>
                    <a:pt x="68" y="21"/>
                  </a:lnTo>
                  <a:lnTo>
                    <a:pt x="67" y="20"/>
                  </a:lnTo>
                  <a:lnTo>
                    <a:pt x="67" y="18"/>
                  </a:lnTo>
                  <a:close/>
                  <a:moveTo>
                    <a:pt x="143" y="18"/>
                  </a:moveTo>
                  <a:lnTo>
                    <a:pt x="156" y="35"/>
                  </a:lnTo>
                  <a:lnTo>
                    <a:pt x="153" y="28"/>
                  </a:lnTo>
                  <a:lnTo>
                    <a:pt x="147" y="18"/>
                  </a:lnTo>
                  <a:lnTo>
                    <a:pt x="143" y="18"/>
                  </a:lnTo>
                  <a:close/>
                  <a:moveTo>
                    <a:pt x="87" y="16"/>
                  </a:moveTo>
                  <a:lnTo>
                    <a:pt x="81" y="16"/>
                  </a:lnTo>
                  <a:lnTo>
                    <a:pt x="85" y="23"/>
                  </a:lnTo>
                  <a:lnTo>
                    <a:pt x="85" y="20"/>
                  </a:lnTo>
                  <a:lnTo>
                    <a:pt x="88" y="18"/>
                  </a:lnTo>
                  <a:lnTo>
                    <a:pt x="87" y="16"/>
                  </a:lnTo>
                  <a:close/>
                  <a:moveTo>
                    <a:pt x="79" y="0"/>
                  </a:moveTo>
                  <a:lnTo>
                    <a:pt x="113" y="0"/>
                  </a:lnTo>
                  <a:lnTo>
                    <a:pt x="146" y="4"/>
                  </a:lnTo>
                  <a:lnTo>
                    <a:pt x="148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3" y="12"/>
                  </a:lnTo>
                  <a:lnTo>
                    <a:pt x="185" y="14"/>
                  </a:lnTo>
                  <a:lnTo>
                    <a:pt x="187" y="14"/>
                  </a:lnTo>
                  <a:lnTo>
                    <a:pt x="190" y="14"/>
                  </a:lnTo>
                  <a:lnTo>
                    <a:pt x="191" y="15"/>
                  </a:lnTo>
                  <a:lnTo>
                    <a:pt x="193" y="18"/>
                  </a:lnTo>
                  <a:lnTo>
                    <a:pt x="195" y="72"/>
                  </a:lnTo>
                  <a:lnTo>
                    <a:pt x="198" y="129"/>
                  </a:lnTo>
                  <a:lnTo>
                    <a:pt x="199" y="141"/>
                  </a:lnTo>
                  <a:lnTo>
                    <a:pt x="199" y="156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200" y="175"/>
                  </a:lnTo>
                  <a:lnTo>
                    <a:pt x="199" y="180"/>
                  </a:lnTo>
                  <a:lnTo>
                    <a:pt x="197" y="185"/>
                  </a:lnTo>
                  <a:lnTo>
                    <a:pt x="195" y="190"/>
                  </a:lnTo>
                  <a:lnTo>
                    <a:pt x="191" y="196"/>
                  </a:lnTo>
                  <a:lnTo>
                    <a:pt x="177" y="226"/>
                  </a:lnTo>
                  <a:lnTo>
                    <a:pt x="159" y="254"/>
                  </a:lnTo>
                  <a:lnTo>
                    <a:pt x="157" y="258"/>
                  </a:lnTo>
                  <a:lnTo>
                    <a:pt x="156" y="260"/>
                  </a:lnTo>
                  <a:lnTo>
                    <a:pt x="149" y="270"/>
                  </a:lnTo>
                  <a:lnTo>
                    <a:pt x="135" y="290"/>
                  </a:lnTo>
                  <a:lnTo>
                    <a:pt x="119" y="311"/>
                  </a:lnTo>
                  <a:lnTo>
                    <a:pt x="102" y="329"/>
                  </a:lnTo>
                  <a:lnTo>
                    <a:pt x="83" y="345"/>
                  </a:lnTo>
                  <a:lnTo>
                    <a:pt x="81" y="346"/>
                  </a:lnTo>
                  <a:lnTo>
                    <a:pt x="79" y="346"/>
                  </a:lnTo>
                  <a:lnTo>
                    <a:pt x="76" y="345"/>
                  </a:lnTo>
                  <a:lnTo>
                    <a:pt x="75" y="343"/>
                  </a:lnTo>
                  <a:lnTo>
                    <a:pt x="74" y="342"/>
                  </a:lnTo>
                  <a:lnTo>
                    <a:pt x="75" y="340"/>
                  </a:lnTo>
                  <a:lnTo>
                    <a:pt x="89" y="302"/>
                  </a:lnTo>
                  <a:lnTo>
                    <a:pt x="102" y="264"/>
                  </a:lnTo>
                  <a:lnTo>
                    <a:pt x="113" y="222"/>
                  </a:lnTo>
                  <a:lnTo>
                    <a:pt x="113" y="222"/>
                  </a:lnTo>
                  <a:lnTo>
                    <a:pt x="111" y="219"/>
                  </a:lnTo>
                  <a:lnTo>
                    <a:pt x="113" y="218"/>
                  </a:lnTo>
                  <a:lnTo>
                    <a:pt x="113" y="215"/>
                  </a:lnTo>
                  <a:lnTo>
                    <a:pt x="117" y="194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80" y="192"/>
                  </a:lnTo>
                  <a:lnTo>
                    <a:pt x="46" y="190"/>
                  </a:lnTo>
                  <a:lnTo>
                    <a:pt x="12" y="186"/>
                  </a:lnTo>
                  <a:lnTo>
                    <a:pt x="9" y="185"/>
                  </a:lnTo>
                  <a:lnTo>
                    <a:pt x="8" y="184"/>
                  </a:lnTo>
                  <a:lnTo>
                    <a:pt x="8" y="182"/>
                  </a:lnTo>
                  <a:lnTo>
                    <a:pt x="8" y="180"/>
                  </a:lnTo>
                  <a:lnTo>
                    <a:pt x="7" y="179"/>
                  </a:lnTo>
                  <a:lnTo>
                    <a:pt x="2" y="160"/>
                  </a:lnTo>
                  <a:lnTo>
                    <a:pt x="0" y="141"/>
                  </a:lnTo>
                  <a:lnTo>
                    <a:pt x="0" y="121"/>
                  </a:lnTo>
                  <a:lnTo>
                    <a:pt x="2" y="103"/>
                  </a:lnTo>
                  <a:lnTo>
                    <a:pt x="4" y="61"/>
                  </a:lnTo>
                  <a:lnTo>
                    <a:pt x="8" y="19"/>
                  </a:lnTo>
                  <a:lnTo>
                    <a:pt x="9" y="16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46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283">
              <a:extLst>
                <a:ext uri="{FF2B5EF4-FFF2-40B4-BE49-F238E27FC236}">
                  <a16:creationId xmlns:a16="http://schemas.microsoft.com/office/drawing/2014/main" xmlns="" id="{3879D6AE-19A2-DA4A-3DAC-15FE0F2E1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4638" y="5653088"/>
              <a:ext cx="317500" cy="547688"/>
            </a:xfrm>
            <a:custGeom>
              <a:avLst/>
              <a:gdLst>
                <a:gd name="T0" fmla="*/ 116 w 200"/>
                <a:gd name="T1" fmla="*/ 286 h 345"/>
                <a:gd name="T2" fmla="*/ 132 w 200"/>
                <a:gd name="T3" fmla="*/ 255 h 345"/>
                <a:gd name="T4" fmla="*/ 134 w 200"/>
                <a:gd name="T5" fmla="*/ 264 h 345"/>
                <a:gd name="T6" fmla="*/ 154 w 200"/>
                <a:gd name="T7" fmla="*/ 174 h 345"/>
                <a:gd name="T8" fmla="*/ 154 w 200"/>
                <a:gd name="T9" fmla="*/ 174 h 345"/>
                <a:gd name="T10" fmla="*/ 116 w 200"/>
                <a:gd name="T11" fmla="*/ 171 h 345"/>
                <a:gd name="T12" fmla="*/ 119 w 200"/>
                <a:gd name="T13" fmla="*/ 169 h 345"/>
                <a:gd name="T14" fmla="*/ 30 w 200"/>
                <a:gd name="T15" fmla="*/ 165 h 345"/>
                <a:gd name="T16" fmla="*/ 27 w 200"/>
                <a:gd name="T17" fmla="*/ 171 h 345"/>
                <a:gd name="T18" fmla="*/ 19 w 200"/>
                <a:gd name="T19" fmla="*/ 171 h 345"/>
                <a:gd name="T20" fmla="*/ 47 w 200"/>
                <a:gd name="T21" fmla="*/ 173 h 345"/>
                <a:gd name="T22" fmla="*/ 36 w 200"/>
                <a:gd name="T23" fmla="*/ 169 h 345"/>
                <a:gd name="T24" fmla="*/ 30 w 200"/>
                <a:gd name="T25" fmla="*/ 165 h 345"/>
                <a:gd name="T26" fmla="*/ 61 w 200"/>
                <a:gd name="T27" fmla="*/ 170 h 345"/>
                <a:gd name="T28" fmla="*/ 57 w 200"/>
                <a:gd name="T29" fmla="*/ 157 h 345"/>
                <a:gd name="T30" fmla="*/ 183 w 200"/>
                <a:gd name="T31" fmla="*/ 140 h 345"/>
                <a:gd name="T32" fmla="*/ 178 w 200"/>
                <a:gd name="T33" fmla="*/ 148 h 345"/>
                <a:gd name="T34" fmla="*/ 182 w 200"/>
                <a:gd name="T35" fmla="*/ 132 h 345"/>
                <a:gd name="T36" fmla="*/ 49 w 200"/>
                <a:gd name="T37" fmla="*/ 97 h 345"/>
                <a:gd name="T38" fmla="*/ 49 w 200"/>
                <a:gd name="T39" fmla="*/ 97 h 345"/>
                <a:gd name="T40" fmla="*/ 183 w 200"/>
                <a:gd name="T41" fmla="*/ 89 h 345"/>
                <a:gd name="T42" fmla="*/ 18 w 200"/>
                <a:gd name="T43" fmla="*/ 102 h 345"/>
                <a:gd name="T44" fmla="*/ 22 w 200"/>
                <a:gd name="T45" fmla="*/ 118 h 345"/>
                <a:gd name="T46" fmla="*/ 19 w 200"/>
                <a:gd name="T47" fmla="*/ 95 h 345"/>
                <a:gd name="T48" fmla="*/ 25 w 200"/>
                <a:gd name="T49" fmla="*/ 90 h 345"/>
                <a:gd name="T50" fmla="*/ 35 w 200"/>
                <a:gd name="T51" fmla="*/ 21 h 345"/>
                <a:gd name="T52" fmla="*/ 21 w 200"/>
                <a:gd name="T53" fmla="*/ 42 h 345"/>
                <a:gd name="T54" fmla="*/ 21 w 200"/>
                <a:gd name="T55" fmla="*/ 30 h 345"/>
                <a:gd name="T56" fmla="*/ 23 w 200"/>
                <a:gd name="T57" fmla="*/ 25 h 345"/>
                <a:gd name="T58" fmla="*/ 30 w 200"/>
                <a:gd name="T59" fmla="*/ 22 h 345"/>
                <a:gd name="T60" fmla="*/ 38 w 200"/>
                <a:gd name="T61" fmla="*/ 25 h 345"/>
                <a:gd name="T62" fmla="*/ 163 w 200"/>
                <a:gd name="T63" fmla="*/ 19 h 345"/>
                <a:gd name="T64" fmla="*/ 182 w 200"/>
                <a:gd name="T65" fmla="*/ 23 h 345"/>
                <a:gd name="T66" fmla="*/ 66 w 200"/>
                <a:gd name="T67" fmla="*/ 17 h 345"/>
                <a:gd name="T68" fmla="*/ 68 w 200"/>
                <a:gd name="T69" fmla="*/ 22 h 345"/>
                <a:gd name="T70" fmla="*/ 142 w 200"/>
                <a:gd name="T71" fmla="*/ 17 h 345"/>
                <a:gd name="T72" fmla="*/ 146 w 200"/>
                <a:gd name="T73" fmla="*/ 17 h 345"/>
                <a:gd name="T74" fmla="*/ 81 w 200"/>
                <a:gd name="T75" fmla="*/ 17 h 345"/>
                <a:gd name="T76" fmla="*/ 87 w 200"/>
                <a:gd name="T77" fmla="*/ 18 h 345"/>
                <a:gd name="T78" fmla="*/ 112 w 200"/>
                <a:gd name="T79" fmla="*/ 0 h 345"/>
                <a:gd name="T80" fmla="*/ 150 w 200"/>
                <a:gd name="T81" fmla="*/ 4 h 345"/>
                <a:gd name="T82" fmla="*/ 183 w 200"/>
                <a:gd name="T83" fmla="*/ 13 h 345"/>
                <a:gd name="T84" fmla="*/ 189 w 200"/>
                <a:gd name="T85" fmla="*/ 13 h 345"/>
                <a:gd name="T86" fmla="*/ 196 w 200"/>
                <a:gd name="T87" fmla="*/ 73 h 345"/>
                <a:gd name="T88" fmla="*/ 199 w 200"/>
                <a:gd name="T89" fmla="*/ 156 h 345"/>
                <a:gd name="T90" fmla="*/ 200 w 200"/>
                <a:gd name="T91" fmla="*/ 175 h 345"/>
                <a:gd name="T92" fmla="*/ 195 w 200"/>
                <a:gd name="T93" fmla="*/ 191 h 345"/>
                <a:gd name="T94" fmla="*/ 159 w 200"/>
                <a:gd name="T95" fmla="*/ 254 h 345"/>
                <a:gd name="T96" fmla="*/ 149 w 200"/>
                <a:gd name="T97" fmla="*/ 269 h 345"/>
                <a:gd name="T98" fmla="*/ 102 w 200"/>
                <a:gd name="T99" fmla="*/ 328 h 345"/>
                <a:gd name="T100" fmla="*/ 78 w 200"/>
                <a:gd name="T101" fmla="*/ 345 h 345"/>
                <a:gd name="T102" fmla="*/ 74 w 200"/>
                <a:gd name="T103" fmla="*/ 341 h 345"/>
                <a:gd name="T104" fmla="*/ 102 w 200"/>
                <a:gd name="T105" fmla="*/ 263 h 345"/>
                <a:gd name="T106" fmla="*/ 111 w 200"/>
                <a:gd name="T107" fmla="*/ 218 h 345"/>
                <a:gd name="T108" fmla="*/ 116 w 200"/>
                <a:gd name="T109" fmla="*/ 195 h 345"/>
                <a:gd name="T110" fmla="*/ 80 w 200"/>
                <a:gd name="T111" fmla="*/ 191 h 345"/>
                <a:gd name="T112" fmla="*/ 9 w 200"/>
                <a:gd name="T113" fmla="*/ 186 h 345"/>
                <a:gd name="T114" fmla="*/ 8 w 200"/>
                <a:gd name="T115" fmla="*/ 179 h 345"/>
                <a:gd name="T116" fmla="*/ 0 w 200"/>
                <a:gd name="T117" fmla="*/ 141 h 345"/>
                <a:gd name="T118" fmla="*/ 4 w 200"/>
                <a:gd name="T119" fmla="*/ 60 h 345"/>
                <a:gd name="T120" fmla="*/ 10 w 200"/>
                <a:gd name="T121" fmla="*/ 14 h 345"/>
                <a:gd name="T122" fmla="*/ 45 w 200"/>
                <a:gd name="T123" fmla="*/ 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345">
                  <a:moveTo>
                    <a:pt x="123" y="280"/>
                  </a:moveTo>
                  <a:lnTo>
                    <a:pt x="119" y="282"/>
                  </a:lnTo>
                  <a:lnTo>
                    <a:pt x="116" y="286"/>
                  </a:lnTo>
                  <a:lnTo>
                    <a:pt x="114" y="290"/>
                  </a:lnTo>
                  <a:lnTo>
                    <a:pt x="123" y="280"/>
                  </a:lnTo>
                  <a:close/>
                  <a:moveTo>
                    <a:pt x="132" y="255"/>
                  </a:moveTo>
                  <a:lnTo>
                    <a:pt x="129" y="268"/>
                  </a:lnTo>
                  <a:lnTo>
                    <a:pt x="124" y="279"/>
                  </a:lnTo>
                  <a:lnTo>
                    <a:pt x="134" y="264"/>
                  </a:lnTo>
                  <a:lnTo>
                    <a:pt x="132" y="255"/>
                  </a:lnTo>
                  <a:close/>
                  <a:moveTo>
                    <a:pt x="154" y="174"/>
                  </a:moveTo>
                  <a:lnTo>
                    <a:pt x="154" y="174"/>
                  </a:lnTo>
                  <a:lnTo>
                    <a:pt x="154" y="176"/>
                  </a:lnTo>
                  <a:lnTo>
                    <a:pt x="154" y="176"/>
                  </a:lnTo>
                  <a:lnTo>
                    <a:pt x="154" y="174"/>
                  </a:lnTo>
                  <a:close/>
                  <a:moveTo>
                    <a:pt x="116" y="167"/>
                  </a:moveTo>
                  <a:lnTo>
                    <a:pt x="116" y="169"/>
                  </a:lnTo>
                  <a:lnTo>
                    <a:pt x="116" y="171"/>
                  </a:lnTo>
                  <a:lnTo>
                    <a:pt x="116" y="174"/>
                  </a:lnTo>
                  <a:lnTo>
                    <a:pt x="121" y="174"/>
                  </a:lnTo>
                  <a:lnTo>
                    <a:pt x="119" y="169"/>
                  </a:lnTo>
                  <a:lnTo>
                    <a:pt x="117" y="169"/>
                  </a:lnTo>
                  <a:lnTo>
                    <a:pt x="116" y="167"/>
                  </a:lnTo>
                  <a:close/>
                  <a:moveTo>
                    <a:pt x="30" y="165"/>
                  </a:moveTo>
                  <a:lnTo>
                    <a:pt x="30" y="166"/>
                  </a:lnTo>
                  <a:lnTo>
                    <a:pt x="28" y="170"/>
                  </a:lnTo>
                  <a:lnTo>
                    <a:pt x="27" y="171"/>
                  </a:lnTo>
                  <a:lnTo>
                    <a:pt x="25" y="173"/>
                  </a:lnTo>
                  <a:lnTo>
                    <a:pt x="22" y="173"/>
                  </a:lnTo>
                  <a:lnTo>
                    <a:pt x="19" y="171"/>
                  </a:lnTo>
                  <a:lnTo>
                    <a:pt x="18" y="170"/>
                  </a:lnTo>
                  <a:lnTo>
                    <a:pt x="17" y="175"/>
                  </a:lnTo>
                  <a:lnTo>
                    <a:pt x="47" y="173"/>
                  </a:lnTo>
                  <a:lnTo>
                    <a:pt x="42" y="167"/>
                  </a:lnTo>
                  <a:lnTo>
                    <a:pt x="40" y="169"/>
                  </a:lnTo>
                  <a:lnTo>
                    <a:pt x="36" y="169"/>
                  </a:lnTo>
                  <a:lnTo>
                    <a:pt x="34" y="169"/>
                  </a:lnTo>
                  <a:lnTo>
                    <a:pt x="31" y="167"/>
                  </a:lnTo>
                  <a:lnTo>
                    <a:pt x="30" y="165"/>
                  </a:lnTo>
                  <a:close/>
                  <a:moveTo>
                    <a:pt x="57" y="157"/>
                  </a:moveTo>
                  <a:lnTo>
                    <a:pt x="61" y="166"/>
                  </a:lnTo>
                  <a:lnTo>
                    <a:pt x="61" y="170"/>
                  </a:lnTo>
                  <a:lnTo>
                    <a:pt x="61" y="173"/>
                  </a:lnTo>
                  <a:lnTo>
                    <a:pt x="66" y="173"/>
                  </a:lnTo>
                  <a:lnTo>
                    <a:pt x="57" y="157"/>
                  </a:lnTo>
                  <a:close/>
                  <a:moveTo>
                    <a:pt x="174" y="121"/>
                  </a:moveTo>
                  <a:lnTo>
                    <a:pt x="182" y="137"/>
                  </a:lnTo>
                  <a:lnTo>
                    <a:pt x="183" y="140"/>
                  </a:lnTo>
                  <a:lnTo>
                    <a:pt x="182" y="144"/>
                  </a:lnTo>
                  <a:lnTo>
                    <a:pt x="180" y="146"/>
                  </a:lnTo>
                  <a:lnTo>
                    <a:pt x="178" y="148"/>
                  </a:lnTo>
                  <a:lnTo>
                    <a:pt x="182" y="163"/>
                  </a:lnTo>
                  <a:lnTo>
                    <a:pt x="183" y="133"/>
                  </a:lnTo>
                  <a:lnTo>
                    <a:pt x="182" y="132"/>
                  </a:lnTo>
                  <a:lnTo>
                    <a:pt x="180" y="131"/>
                  </a:lnTo>
                  <a:lnTo>
                    <a:pt x="174" y="121"/>
                  </a:lnTo>
                  <a:close/>
                  <a:moveTo>
                    <a:pt x="49" y="97"/>
                  </a:moveTo>
                  <a:lnTo>
                    <a:pt x="52" y="99"/>
                  </a:lnTo>
                  <a:lnTo>
                    <a:pt x="51" y="97"/>
                  </a:lnTo>
                  <a:lnTo>
                    <a:pt x="49" y="97"/>
                  </a:lnTo>
                  <a:close/>
                  <a:moveTo>
                    <a:pt x="182" y="86"/>
                  </a:moveTo>
                  <a:lnTo>
                    <a:pt x="183" y="91"/>
                  </a:lnTo>
                  <a:lnTo>
                    <a:pt x="183" y="89"/>
                  </a:lnTo>
                  <a:lnTo>
                    <a:pt x="182" y="86"/>
                  </a:lnTo>
                  <a:close/>
                  <a:moveTo>
                    <a:pt x="18" y="69"/>
                  </a:moveTo>
                  <a:lnTo>
                    <a:pt x="18" y="102"/>
                  </a:lnTo>
                  <a:lnTo>
                    <a:pt x="18" y="115"/>
                  </a:lnTo>
                  <a:lnTo>
                    <a:pt x="21" y="116"/>
                  </a:lnTo>
                  <a:lnTo>
                    <a:pt x="22" y="118"/>
                  </a:lnTo>
                  <a:lnTo>
                    <a:pt x="31" y="131"/>
                  </a:lnTo>
                  <a:lnTo>
                    <a:pt x="19" y="98"/>
                  </a:lnTo>
                  <a:lnTo>
                    <a:pt x="19" y="95"/>
                  </a:lnTo>
                  <a:lnTo>
                    <a:pt x="19" y="93"/>
                  </a:lnTo>
                  <a:lnTo>
                    <a:pt x="22" y="91"/>
                  </a:lnTo>
                  <a:lnTo>
                    <a:pt x="25" y="90"/>
                  </a:lnTo>
                  <a:lnTo>
                    <a:pt x="27" y="90"/>
                  </a:lnTo>
                  <a:lnTo>
                    <a:pt x="18" y="69"/>
                  </a:lnTo>
                  <a:close/>
                  <a:moveTo>
                    <a:pt x="35" y="21"/>
                  </a:moveTo>
                  <a:lnTo>
                    <a:pt x="19" y="22"/>
                  </a:lnTo>
                  <a:lnTo>
                    <a:pt x="19" y="40"/>
                  </a:lnTo>
                  <a:lnTo>
                    <a:pt x="21" y="42"/>
                  </a:lnTo>
                  <a:lnTo>
                    <a:pt x="22" y="44"/>
                  </a:lnTo>
                  <a:lnTo>
                    <a:pt x="27" y="53"/>
                  </a:lnTo>
                  <a:lnTo>
                    <a:pt x="21" y="30"/>
                  </a:lnTo>
                  <a:lnTo>
                    <a:pt x="21" y="27"/>
                  </a:lnTo>
                  <a:lnTo>
                    <a:pt x="22" y="26"/>
                  </a:lnTo>
                  <a:lnTo>
                    <a:pt x="23" y="25"/>
                  </a:lnTo>
                  <a:lnTo>
                    <a:pt x="26" y="25"/>
                  </a:lnTo>
                  <a:lnTo>
                    <a:pt x="27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5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5" y="21"/>
                  </a:lnTo>
                  <a:close/>
                  <a:moveTo>
                    <a:pt x="163" y="19"/>
                  </a:moveTo>
                  <a:lnTo>
                    <a:pt x="166" y="25"/>
                  </a:lnTo>
                  <a:lnTo>
                    <a:pt x="183" y="52"/>
                  </a:lnTo>
                  <a:lnTo>
                    <a:pt x="182" y="23"/>
                  </a:lnTo>
                  <a:lnTo>
                    <a:pt x="180" y="23"/>
                  </a:lnTo>
                  <a:lnTo>
                    <a:pt x="163" y="19"/>
                  </a:lnTo>
                  <a:close/>
                  <a:moveTo>
                    <a:pt x="66" y="17"/>
                  </a:moveTo>
                  <a:lnTo>
                    <a:pt x="61" y="18"/>
                  </a:lnTo>
                  <a:lnTo>
                    <a:pt x="73" y="34"/>
                  </a:lnTo>
                  <a:lnTo>
                    <a:pt x="68" y="22"/>
                  </a:lnTo>
                  <a:lnTo>
                    <a:pt x="66" y="19"/>
                  </a:lnTo>
                  <a:lnTo>
                    <a:pt x="66" y="17"/>
                  </a:lnTo>
                  <a:close/>
                  <a:moveTo>
                    <a:pt x="142" y="17"/>
                  </a:moveTo>
                  <a:lnTo>
                    <a:pt x="155" y="34"/>
                  </a:lnTo>
                  <a:lnTo>
                    <a:pt x="153" y="27"/>
                  </a:lnTo>
                  <a:lnTo>
                    <a:pt x="146" y="17"/>
                  </a:lnTo>
                  <a:lnTo>
                    <a:pt x="142" y="17"/>
                  </a:lnTo>
                  <a:close/>
                  <a:moveTo>
                    <a:pt x="87" y="15"/>
                  </a:moveTo>
                  <a:lnTo>
                    <a:pt x="81" y="17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7" y="18"/>
                  </a:lnTo>
                  <a:lnTo>
                    <a:pt x="87" y="15"/>
                  </a:lnTo>
                  <a:close/>
                  <a:moveTo>
                    <a:pt x="78" y="0"/>
                  </a:moveTo>
                  <a:lnTo>
                    <a:pt x="112" y="0"/>
                  </a:lnTo>
                  <a:lnTo>
                    <a:pt x="145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83" y="13"/>
                  </a:lnTo>
                  <a:lnTo>
                    <a:pt x="184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1" y="15"/>
                  </a:lnTo>
                  <a:lnTo>
                    <a:pt x="192" y="18"/>
                  </a:lnTo>
                  <a:lnTo>
                    <a:pt x="196" y="73"/>
                  </a:lnTo>
                  <a:lnTo>
                    <a:pt x="197" y="128"/>
                  </a:lnTo>
                  <a:lnTo>
                    <a:pt x="199" y="141"/>
                  </a:lnTo>
                  <a:lnTo>
                    <a:pt x="199" y="156"/>
                  </a:lnTo>
                  <a:lnTo>
                    <a:pt x="199" y="170"/>
                  </a:lnTo>
                  <a:lnTo>
                    <a:pt x="200" y="173"/>
                  </a:lnTo>
                  <a:lnTo>
                    <a:pt x="200" y="175"/>
                  </a:lnTo>
                  <a:lnTo>
                    <a:pt x="199" y="179"/>
                  </a:lnTo>
                  <a:lnTo>
                    <a:pt x="197" y="186"/>
                  </a:lnTo>
                  <a:lnTo>
                    <a:pt x="195" y="191"/>
                  </a:lnTo>
                  <a:lnTo>
                    <a:pt x="191" y="195"/>
                  </a:lnTo>
                  <a:lnTo>
                    <a:pt x="176" y="225"/>
                  </a:lnTo>
                  <a:lnTo>
                    <a:pt x="159" y="254"/>
                  </a:lnTo>
                  <a:lnTo>
                    <a:pt x="158" y="258"/>
                  </a:lnTo>
                  <a:lnTo>
                    <a:pt x="155" y="260"/>
                  </a:lnTo>
                  <a:lnTo>
                    <a:pt x="149" y="269"/>
                  </a:lnTo>
                  <a:lnTo>
                    <a:pt x="134" y="290"/>
                  </a:lnTo>
                  <a:lnTo>
                    <a:pt x="119" y="310"/>
                  </a:lnTo>
                  <a:lnTo>
                    <a:pt x="102" y="328"/>
                  </a:lnTo>
                  <a:lnTo>
                    <a:pt x="82" y="345"/>
                  </a:lnTo>
                  <a:lnTo>
                    <a:pt x="81" y="345"/>
                  </a:lnTo>
                  <a:lnTo>
                    <a:pt x="78" y="345"/>
                  </a:lnTo>
                  <a:lnTo>
                    <a:pt x="77" y="344"/>
                  </a:lnTo>
                  <a:lnTo>
                    <a:pt x="74" y="343"/>
                  </a:lnTo>
                  <a:lnTo>
                    <a:pt x="74" y="341"/>
                  </a:lnTo>
                  <a:lnTo>
                    <a:pt x="74" y="339"/>
                  </a:lnTo>
                  <a:lnTo>
                    <a:pt x="89" y="301"/>
                  </a:lnTo>
                  <a:lnTo>
                    <a:pt x="102" y="263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18"/>
                  </a:lnTo>
                  <a:lnTo>
                    <a:pt x="112" y="217"/>
                  </a:lnTo>
                  <a:lnTo>
                    <a:pt x="114" y="216"/>
                  </a:lnTo>
                  <a:lnTo>
                    <a:pt x="116" y="195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80" y="191"/>
                  </a:lnTo>
                  <a:lnTo>
                    <a:pt x="45" y="190"/>
                  </a:lnTo>
                  <a:lnTo>
                    <a:pt x="11" y="186"/>
                  </a:lnTo>
                  <a:lnTo>
                    <a:pt x="9" y="186"/>
                  </a:lnTo>
                  <a:lnTo>
                    <a:pt x="8" y="183"/>
                  </a:lnTo>
                  <a:lnTo>
                    <a:pt x="8" y="182"/>
                  </a:lnTo>
                  <a:lnTo>
                    <a:pt x="8" y="179"/>
                  </a:lnTo>
                  <a:lnTo>
                    <a:pt x="6" y="178"/>
                  </a:lnTo>
                  <a:lnTo>
                    <a:pt x="2" y="159"/>
                  </a:lnTo>
                  <a:lnTo>
                    <a:pt x="0" y="141"/>
                  </a:lnTo>
                  <a:lnTo>
                    <a:pt x="0" y="121"/>
                  </a:lnTo>
                  <a:lnTo>
                    <a:pt x="1" y="102"/>
                  </a:lnTo>
                  <a:lnTo>
                    <a:pt x="4" y="60"/>
                  </a:lnTo>
                  <a:lnTo>
                    <a:pt x="8" y="19"/>
                  </a:lnTo>
                  <a:lnTo>
                    <a:pt x="9" y="17"/>
                  </a:lnTo>
                  <a:lnTo>
                    <a:pt x="10" y="14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45" y="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84">
              <a:extLst>
                <a:ext uri="{FF2B5EF4-FFF2-40B4-BE49-F238E27FC236}">
                  <a16:creationId xmlns:a16="http://schemas.microsoft.com/office/drawing/2014/main" xmlns="" id="{9F84FACD-8AAE-A1B6-09D2-C567EFE73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4291013"/>
              <a:ext cx="2181225" cy="2155825"/>
            </a:xfrm>
            <a:custGeom>
              <a:avLst/>
              <a:gdLst>
                <a:gd name="T0" fmla="*/ 819 w 1374"/>
                <a:gd name="T1" fmla="*/ 1342 h 1358"/>
                <a:gd name="T2" fmla="*/ 803 w 1374"/>
                <a:gd name="T3" fmla="*/ 1325 h 1358"/>
                <a:gd name="T4" fmla="*/ 771 w 1374"/>
                <a:gd name="T5" fmla="*/ 1292 h 1358"/>
                <a:gd name="T6" fmla="*/ 60 w 1374"/>
                <a:gd name="T7" fmla="*/ 1144 h 1358"/>
                <a:gd name="T8" fmla="*/ 74 w 1374"/>
                <a:gd name="T9" fmla="*/ 1142 h 1358"/>
                <a:gd name="T10" fmla="*/ 74 w 1374"/>
                <a:gd name="T11" fmla="*/ 1142 h 1358"/>
                <a:gd name="T12" fmla="*/ 93 w 1374"/>
                <a:gd name="T13" fmla="*/ 1142 h 1358"/>
                <a:gd name="T14" fmla="*/ 43 w 1374"/>
                <a:gd name="T15" fmla="*/ 1142 h 1358"/>
                <a:gd name="T16" fmla="*/ 637 w 1374"/>
                <a:gd name="T17" fmla="*/ 1172 h 1358"/>
                <a:gd name="T18" fmla="*/ 678 w 1374"/>
                <a:gd name="T19" fmla="*/ 1201 h 1358"/>
                <a:gd name="T20" fmla="*/ 34 w 1374"/>
                <a:gd name="T21" fmla="*/ 1121 h 1358"/>
                <a:gd name="T22" fmla="*/ 34 w 1374"/>
                <a:gd name="T23" fmla="*/ 1112 h 1358"/>
                <a:gd name="T24" fmla="*/ 279 w 1374"/>
                <a:gd name="T25" fmla="*/ 1105 h 1358"/>
                <a:gd name="T26" fmla="*/ 303 w 1374"/>
                <a:gd name="T27" fmla="*/ 1108 h 1358"/>
                <a:gd name="T28" fmla="*/ 488 w 1374"/>
                <a:gd name="T29" fmla="*/ 1105 h 1358"/>
                <a:gd name="T30" fmla="*/ 32 w 1374"/>
                <a:gd name="T31" fmla="*/ 1103 h 1358"/>
                <a:gd name="T32" fmla="*/ 940 w 1374"/>
                <a:gd name="T33" fmla="*/ 1144 h 1358"/>
                <a:gd name="T34" fmla="*/ 934 w 1374"/>
                <a:gd name="T35" fmla="*/ 1158 h 1358"/>
                <a:gd name="T36" fmla="*/ 976 w 1374"/>
                <a:gd name="T37" fmla="*/ 1089 h 1358"/>
                <a:gd name="T38" fmla="*/ 38 w 1374"/>
                <a:gd name="T39" fmla="*/ 1091 h 1358"/>
                <a:gd name="T40" fmla="*/ 28 w 1374"/>
                <a:gd name="T41" fmla="*/ 867 h 1358"/>
                <a:gd name="T42" fmla="*/ 28 w 1374"/>
                <a:gd name="T43" fmla="*/ 528 h 1358"/>
                <a:gd name="T44" fmla="*/ 26 w 1374"/>
                <a:gd name="T45" fmla="*/ 0 h 1358"/>
                <a:gd name="T46" fmla="*/ 32 w 1374"/>
                <a:gd name="T47" fmla="*/ 6 h 1358"/>
                <a:gd name="T48" fmla="*/ 64 w 1374"/>
                <a:gd name="T49" fmla="*/ 576 h 1358"/>
                <a:gd name="T50" fmla="*/ 251 w 1374"/>
                <a:gd name="T51" fmla="*/ 1088 h 1358"/>
                <a:gd name="T52" fmla="*/ 504 w 1374"/>
                <a:gd name="T53" fmla="*/ 1082 h 1358"/>
                <a:gd name="T54" fmla="*/ 578 w 1374"/>
                <a:gd name="T55" fmla="*/ 1074 h 1358"/>
                <a:gd name="T56" fmla="*/ 667 w 1374"/>
                <a:gd name="T57" fmla="*/ 1156 h 1358"/>
                <a:gd name="T58" fmla="*/ 792 w 1374"/>
                <a:gd name="T59" fmla="*/ 1283 h 1358"/>
                <a:gd name="T60" fmla="*/ 904 w 1374"/>
                <a:gd name="T61" fmla="*/ 1164 h 1358"/>
                <a:gd name="T62" fmla="*/ 974 w 1374"/>
                <a:gd name="T63" fmla="*/ 1068 h 1358"/>
                <a:gd name="T64" fmla="*/ 1031 w 1374"/>
                <a:gd name="T65" fmla="*/ 1065 h 1358"/>
                <a:gd name="T66" fmla="*/ 1310 w 1374"/>
                <a:gd name="T67" fmla="*/ 1068 h 1358"/>
                <a:gd name="T68" fmla="*/ 1372 w 1374"/>
                <a:gd name="T69" fmla="*/ 1078 h 1358"/>
                <a:gd name="T70" fmla="*/ 1369 w 1374"/>
                <a:gd name="T71" fmla="*/ 1084 h 1358"/>
                <a:gd name="T72" fmla="*/ 1347 w 1374"/>
                <a:gd name="T73" fmla="*/ 1092 h 1358"/>
                <a:gd name="T74" fmla="*/ 1341 w 1374"/>
                <a:gd name="T75" fmla="*/ 1099 h 1358"/>
                <a:gd name="T76" fmla="*/ 1373 w 1374"/>
                <a:gd name="T77" fmla="*/ 1106 h 1358"/>
                <a:gd name="T78" fmla="*/ 1373 w 1374"/>
                <a:gd name="T79" fmla="*/ 1114 h 1358"/>
                <a:gd name="T80" fmla="*/ 1359 w 1374"/>
                <a:gd name="T81" fmla="*/ 1117 h 1358"/>
                <a:gd name="T82" fmla="*/ 1362 w 1374"/>
                <a:gd name="T83" fmla="*/ 1125 h 1358"/>
                <a:gd name="T84" fmla="*/ 1297 w 1374"/>
                <a:gd name="T85" fmla="*/ 1129 h 1358"/>
                <a:gd name="T86" fmla="*/ 1013 w 1374"/>
                <a:gd name="T87" fmla="*/ 1096 h 1358"/>
                <a:gd name="T88" fmla="*/ 889 w 1374"/>
                <a:gd name="T89" fmla="*/ 1266 h 1358"/>
                <a:gd name="T90" fmla="*/ 820 w 1374"/>
                <a:gd name="T91" fmla="*/ 1358 h 1358"/>
                <a:gd name="T92" fmla="*/ 768 w 1374"/>
                <a:gd name="T93" fmla="*/ 1319 h 1358"/>
                <a:gd name="T94" fmla="*/ 561 w 1374"/>
                <a:gd name="T95" fmla="*/ 1129 h 1358"/>
                <a:gd name="T96" fmla="*/ 60 w 1374"/>
                <a:gd name="T97" fmla="*/ 1163 h 1358"/>
                <a:gd name="T98" fmla="*/ 49 w 1374"/>
                <a:gd name="T99" fmla="*/ 1168 h 1358"/>
                <a:gd name="T100" fmla="*/ 25 w 1374"/>
                <a:gd name="T101" fmla="*/ 1164 h 1358"/>
                <a:gd name="T102" fmla="*/ 14 w 1374"/>
                <a:gd name="T103" fmla="*/ 1169 h 1358"/>
                <a:gd name="T104" fmla="*/ 5 w 1374"/>
                <a:gd name="T105" fmla="*/ 1163 h 1358"/>
                <a:gd name="T106" fmla="*/ 1 w 1374"/>
                <a:gd name="T107" fmla="*/ 1156 h 1358"/>
                <a:gd name="T108" fmla="*/ 2 w 1374"/>
                <a:gd name="T109" fmla="*/ 714 h 1358"/>
                <a:gd name="T110" fmla="*/ 15 w 1374"/>
                <a:gd name="T111" fmla="*/ 26 h 1358"/>
                <a:gd name="T112" fmla="*/ 19 w 1374"/>
                <a:gd name="T113" fmla="*/ 11 h 1358"/>
                <a:gd name="T114" fmla="*/ 23 w 1374"/>
                <a:gd name="T115" fmla="*/ 3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4" h="1358">
                  <a:moveTo>
                    <a:pt x="822" y="1332"/>
                  </a:moveTo>
                  <a:lnTo>
                    <a:pt x="819" y="1334"/>
                  </a:lnTo>
                  <a:lnTo>
                    <a:pt x="815" y="1338"/>
                  </a:lnTo>
                  <a:lnTo>
                    <a:pt x="819" y="1342"/>
                  </a:lnTo>
                  <a:lnTo>
                    <a:pt x="826" y="1333"/>
                  </a:lnTo>
                  <a:lnTo>
                    <a:pt x="823" y="1333"/>
                  </a:lnTo>
                  <a:lnTo>
                    <a:pt x="822" y="1332"/>
                  </a:lnTo>
                  <a:close/>
                  <a:moveTo>
                    <a:pt x="803" y="1325"/>
                  </a:moveTo>
                  <a:lnTo>
                    <a:pt x="807" y="1330"/>
                  </a:lnTo>
                  <a:lnTo>
                    <a:pt x="807" y="1329"/>
                  </a:lnTo>
                  <a:lnTo>
                    <a:pt x="803" y="1325"/>
                  </a:lnTo>
                  <a:close/>
                  <a:moveTo>
                    <a:pt x="771" y="1292"/>
                  </a:moveTo>
                  <a:lnTo>
                    <a:pt x="775" y="1296"/>
                  </a:lnTo>
                  <a:lnTo>
                    <a:pt x="772" y="1292"/>
                  </a:lnTo>
                  <a:lnTo>
                    <a:pt x="771" y="1292"/>
                  </a:lnTo>
                  <a:close/>
                  <a:moveTo>
                    <a:pt x="60" y="1144"/>
                  </a:moveTo>
                  <a:lnTo>
                    <a:pt x="60" y="1144"/>
                  </a:lnTo>
                  <a:lnTo>
                    <a:pt x="60" y="1144"/>
                  </a:lnTo>
                  <a:lnTo>
                    <a:pt x="60" y="1144"/>
                  </a:lnTo>
                  <a:close/>
                  <a:moveTo>
                    <a:pt x="74" y="1142"/>
                  </a:moveTo>
                  <a:lnTo>
                    <a:pt x="72" y="1142"/>
                  </a:lnTo>
                  <a:lnTo>
                    <a:pt x="70" y="1144"/>
                  </a:lnTo>
                  <a:lnTo>
                    <a:pt x="74" y="1143"/>
                  </a:lnTo>
                  <a:lnTo>
                    <a:pt x="74" y="1142"/>
                  </a:lnTo>
                  <a:close/>
                  <a:moveTo>
                    <a:pt x="93" y="1142"/>
                  </a:moveTo>
                  <a:lnTo>
                    <a:pt x="90" y="1142"/>
                  </a:lnTo>
                  <a:lnTo>
                    <a:pt x="90" y="1142"/>
                  </a:lnTo>
                  <a:lnTo>
                    <a:pt x="93" y="1142"/>
                  </a:lnTo>
                  <a:close/>
                  <a:moveTo>
                    <a:pt x="32" y="1142"/>
                  </a:moveTo>
                  <a:lnTo>
                    <a:pt x="32" y="1148"/>
                  </a:lnTo>
                  <a:lnTo>
                    <a:pt x="43" y="1147"/>
                  </a:lnTo>
                  <a:lnTo>
                    <a:pt x="43" y="1142"/>
                  </a:lnTo>
                  <a:lnTo>
                    <a:pt x="32" y="1142"/>
                  </a:lnTo>
                  <a:close/>
                  <a:moveTo>
                    <a:pt x="602" y="1126"/>
                  </a:moveTo>
                  <a:lnTo>
                    <a:pt x="581" y="1127"/>
                  </a:lnTo>
                  <a:lnTo>
                    <a:pt x="637" y="1172"/>
                  </a:lnTo>
                  <a:lnTo>
                    <a:pt x="692" y="1220"/>
                  </a:lnTo>
                  <a:lnTo>
                    <a:pt x="716" y="1241"/>
                  </a:lnTo>
                  <a:lnTo>
                    <a:pt x="697" y="1220"/>
                  </a:lnTo>
                  <a:lnTo>
                    <a:pt x="678" y="1201"/>
                  </a:lnTo>
                  <a:lnTo>
                    <a:pt x="602" y="1126"/>
                  </a:lnTo>
                  <a:close/>
                  <a:moveTo>
                    <a:pt x="32" y="1112"/>
                  </a:moveTo>
                  <a:lnTo>
                    <a:pt x="32" y="1121"/>
                  </a:lnTo>
                  <a:lnTo>
                    <a:pt x="34" y="1121"/>
                  </a:lnTo>
                  <a:lnTo>
                    <a:pt x="40" y="1121"/>
                  </a:lnTo>
                  <a:lnTo>
                    <a:pt x="40" y="1112"/>
                  </a:lnTo>
                  <a:lnTo>
                    <a:pt x="36" y="1113"/>
                  </a:lnTo>
                  <a:lnTo>
                    <a:pt x="34" y="1112"/>
                  </a:lnTo>
                  <a:lnTo>
                    <a:pt x="32" y="1112"/>
                  </a:lnTo>
                  <a:close/>
                  <a:moveTo>
                    <a:pt x="333" y="1105"/>
                  </a:moveTo>
                  <a:lnTo>
                    <a:pt x="309" y="1105"/>
                  </a:lnTo>
                  <a:lnTo>
                    <a:pt x="279" y="1105"/>
                  </a:lnTo>
                  <a:lnTo>
                    <a:pt x="90" y="1110"/>
                  </a:lnTo>
                  <a:lnTo>
                    <a:pt x="90" y="1120"/>
                  </a:lnTo>
                  <a:lnTo>
                    <a:pt x="197" y="1116"/>
                  </a:lnTo>
                  <a:lnTo>
                    <a:pt x="303" y="1108"/>
                  </a:lnTo>
                  <a:lnTo>
                    <a:pt x="333" y="1105"/>
                  </a:lnTo>
                  <a:close/>
                  <a:moveTo>
                    <a:pt x="492" y="1104"/>
                  </a:moveTo>
                  <a:lnTo>
                    <a:pt x="489" y="1104"/>
                  </a:lnTo>
                  <a:lnTo>
                    <a:pt x="488" y="1105"/>
                  </a:lnTo>
                  <a:lnTo>
                    <a:pt x="492" y="1104"/>
                  </a:lnTo>
                  <a:close/>
                  <a:moveTo>
                    <a:pt x="32" y="1103"/>
                  </a:moveTo>
                  <a:lnTo>
                    <a:pt x="32" y="1103"/>
                  </a:lnTo>
                  <a:lnTo>
                    <a:pt x="32" y="1103"/>
                  </a:lnTo>
                  <a:lnTo>
                    <a:pt x="32" y="1103"/>
                  </a:lnTo>
                  <a:close/>
                  <a:moveTo>
                    <a:pt x="976" y="1089"/>
                  </a:moveTo>
                  <a:lnTo>
                    <a:pt x="958" y="1117"/>
                  </a:lnTo>
                  <a:lnTo>
                    <a:pt x="940" y="1144"/>
                  </a:lnTo>
                  <a:lnTo>
                    <a:pt x="896" y="1210"/>
                  </a:lnTo>
                  <a:lnTo>
                    <a:pt x="896" y="1211"/>
                  </a:lnTo>
                  <a:lnTo>
                    <a:pt x="911" y="1190"/>
                  </a:lnTo>
                  <a:lnTo>
                    <a:pt x="934" y="1158"/>
                  </a:lnTo>
                  <a:lnTo>
                    <a:pt x="958" y="1123"/>
                  </a:lnTo>
                  <a:lnTo>
                    <a:pt x="983" y="1091"/>
                  </a:lnTo>
                  <a:lnTo>
                    <a:pt x="979" y="1089"/>
                  </a:lnTo>
                  <a:lnTo>
                    <a:pt x="976" y="1089"/>
                  </a:lnTo>
                  <a:close/>
                  <a:moveTo>
                    <a:pt x="34" y="1021"/>
                  </a:moveTo>
                  <a:lnTo>
                    <a:pt x="32" y="1068"/>
                  </a:lnTo>
                  <a:lnTo>
                    <a:pt x="32" y="1091"/>
                  </a:lnTo>
                  <a:lnTo>
                    <a:pt x="38" y="1091"/>
                  </a:lnTo>
                  <a:lnTo>
                    <a:pt x="34" y="1021"/>
                  </a:lnTo>
                  <a:close/>
                  <a:moveTo>
                    <a:pt x="23" y="750"/>
                  </a:moveTo>
                  <a:lnTo>
                    <a:pt x="25" y="923"/>
                  </a:lnTo>
                  <a:lnTo>
                    <a:pt x="28" y="867"/>
                  </a:lnTo>
                  <a:lnTo>
                    <a:pt x="26" y="779"/>
                  </a:lnTo>
                  <a:lnTo>
                    <a:pt x="23" y="750"/>
                  </a:lnTo>
                  <a:close/>
                  <a:moveTo>
                    <a:pt x="23" y="419"/>
                  </a:moveTo>
                  <a:lnTo>
                    <a:pt x="28" y="528"/>
                  </a:lnTo>
                  <a:lnTo>
                    <a:pt x="35" y="638"/>
                  </a:lnTo>
                  <a:lnTo>
                    <a:pt x="34" y="635"/>
                  </a:lnTo>
                  <a:lnTo>
                    <a:pt x="23" y="419"/>
                  </a:lnTo>
                  <a:close/>
                  <a:moveTo>
                    <a:pt x="26" y="0"/>
                  </a:moveTo>
                  <a:lnTo>
                    <a:pt x="28" y="0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2" y="6"/>
                  </a:lnTo>
                  <a:lnTo>
                    <a:pt x="44" y="148"/>
                  </a:lnTo>
                  <a:lnTo>
                    <a:pt x="52" y="291"/>
                  </a:lnTo>
                  <a:lnTo>
                    <a:pt x="57" y="434"/>
                  </a:lnTo>
                  <a:lnTo>
                    <a:pt x="64" y="576"/>
                  </a:lnTo>
                  <a:lnTo>
                    <a:pt x="77" y="873"/>
                  </a:lnTo>
                  <a:lnTo>
                    <a:pt x="83" y="981"/>
                  </a:lnTo>
                  <a:lnTo>
                    <a:pt x="89" y="1089"/>
                  </a:lnTo>
                  <a:lnTo>
                    <a:pt x="251" y="1088"/>
                  </a:lnTo>
                  <a:lnTo>
                    <a:pt x="299" y="1087"/>
                  </a:lnTo>
                  <a:lnTo>
                    <a:pt x="423" y="1084"/>
                  </a:lnTo>
                  <a:lnTo>
                    <a:pt x="463" y="1083"/>
                  </a:lnTo>
                  <a:lnTo>
                    <a:pt x="504" y="1082"/>
                  </a:lnTo>
                  <a:lnTo>
                    <a:pt x="573" y="1074"/>
                  </a:lnTo>
                  <a:lnTo>
                    <a:pt x="574" y="1074"/>
                  </a:lnTo>
                  <a:lnTo>
                    <a:pt x="577" y="1074"/>
                  </a:lnTo>
                  <a:lnTo>
                    <a:pt x="578" y="1074"/>
                  </a:lnTo>
                  <a:lnTo>
                    <a:pt x="581" y="1074"/>
                  </a:lnTo>
                  <a:lnTo>
                    <a:pt x="582" y="1075"/>
                  </a:lnTo>
                  <a:lnTo>
                    <a:pt x="627" y="1114"/>
                  </a:lnTo>
                  <a:lnTo>
                    <a:pt x="667" y="1156"/>
                  </a:lnTo>
                  <a:lnTo>
                    <a:pt x="709" y="1199"/>
                  </a:lnTo>
                  <a:lnTo>
                    <a:pt x="737" y="1227"/>
                  </a:lnTo>
                  <a:lnTo>
                    <a:pt x="764" y="1254"/>
                  </a:lnTo>
                  <a:lnTo>
                    <a:pt x="792" y="1283"/>
                  </a:lnTo>
                  <a:lnTo>
                    <a:pt x="815" y="1315"/>
                  </a:lnTo>
                  <a:lnTo>
                    <a:pt x="849" y="1256"/>
                  </a:lnTo>
                  <a:lnTo>
                    <a:pt x="885" y="1197"/>
                  </a:lnTo>
                  <a:lnTo>
                    <a:pt x="904" y="1164"/>
                  </a:lnTo>
                  <a:lnTo>
                    <a:pt x="925" y="1131"/>
                  </a:lnTo>
                  <a:lnTo>
                    <a:pt x="947" y="1099"/>
                  </a:lnTo>
                  <a:lnTo>
                    <a:pt x="972" y="1070"/>
                  </a:lnTo>
                  <a:lnTo>
                    <a:pt x="974" y="1068"/>
                  </a:lnTo>
                  <a:lnTo>
                    <a:pt x="974" y="1066"/>
                  </a:lnTo>
                  <a:lnTo>
                    <a:pt x="976" y="1065"/>
                  </a:lnTo>
                  <a:lnTo>
                    <a:pt x="979" y="1065"/>
                  </a:lnTo>
                  <a:lnTo>
                    <a:pt x="1031" y="1065"/>
                  </a:lnTo>
                  <a:lnTo>
                    <a:pt x="1103" y="1062"/>
                  </a:lnTo>
                  <a:lnTo>
                    <a:pt x="1175" y="1063"/>
                  </a:lnTo>
                  <a:lnTo>
                    <a:pt x="1280" y="1067"/>
                  </a:lnTo>
                  <a:lnTo>
                    <a:pt x="1310" y="1068"/>
                  </a:lnTo>
                  <a:lnTo>
                    <a:pt x="1340" y="1070"/>
                  </a:lnTo>
                  <a:lnTo>
                    <a:pt x="1369" y="1075"/>
                  </a:lnTo>
                  <a:lnTo>
                    <a:pt x="1372" y="1076"/>
                  </a:lnTo>
                  <a:lnTo>
                    <a:pt x="1372" y="1078"/>
                  </a:lnTo>
                  <a:lnTo>
                    <a:pt x="1373" y="1080"/>
                  </a:lnTo>
                  <a:lnTo>
                    <a:pt x="1372" y="1082"/>
                  </a:lnTo>
                  <a:lnTo>
                    <a:pt x="1372" y="1083"/>
                  </a:lnTo>
                  <a:lnTo>
                    <a:pt x="1369" y="1084"/>
                  </a:lnTo>
                  <a:lnTo>
                    <a:pt x="1338" y="1087"/>
                  </a:lnTo>
                  <a:lnTo>
                    <a:pt x="1343" y="1088"/>
                  </a:lnTo>
                  <a:lnTo>
                    <a:pt x="1345" y="1089"/>
                  </a:lnTo>
                  <a:lnTo>
                    <a:pt x="1347" y="1092"/>
                  </a:lnTo>
                  <a:lnTo>
                    <a:pt x="1347" y="1093"/>
                  </a:lnTo>
                  <a:lnTo>
                    <a:pt x="1345" y="1096"/>
                  </a:lnTo>
                  <a:lnTo>
                    <a:pt x="1344" y="1097"/>
                  </a:lnTo>
                  <a:lnTo>
                    <a:pt x="1341" y="1099"/>
                  </a:lnTo>
                  <a:lnTo>
                    <a:pt x="1332" y="1099"/>
                  </a:lnTo>
                  <a:lnTo>
                    <a:pt x="1352" y="1101"/>
                  </a:lnTo>
                  <a:lnTo>
                    <a:pt x="1370" y="1105"/>
                  </a:lnTo>
                  <a:lnTo>
                    <a:pt x="1373" y="1106"/>
                  </a:lnTo>
                  <a:lnTo>
                    <a:pt x="1373" y="1108"/>
                  </a:lnTo>
                  <a:lnTo>
                    <a:pt x="1374" y="1110"/>
                  </a:lnTo>
                  <a:lnTo>
                    <a:pt x="1374" y="1112"/>
                  </a:lnTo>
                  <a:lnTo>
                    <a:pt x="1373" y="1114"/>
                  </a:lnTo>
                  <a:lnTo>
                    <a:pt x="1370" y="1114"/>
                  </a:lnTo>
                  <a:lnTo>
                    <a:pt x="1364" y="1116"/>
                  </a:lnTo>
                  <a:lnTo>
                    <a:pt x="1356" y="1117"/>
                  </a:lnTo>
                  <a:lnTo>
                    <a:pt x="1359" y="1117"/>
                  </a:lnTo>
                  <a:lnTo>
                    <a:pt x="1361" y="1118"/>
                  </a:lnTo>
                  <a:lnTo>
                    <a:pt x="1362" y="1121"/>
                  </a:lnTo>
                  <a:lnTo>
                    <a:pt x="1362" y="1122"/>
                  </a:lnTo>
                  <a:lnTo>
                    <a:pt x="1362" y="1125"/>
                  </a:lnTo>
                  <a:lnTo>
                    <a:pt x="1361" y="1126"/>
                  </a:lnTo>
                  <a:lnTo>
                    <a:pt x="1359" y="1127"/>
                  </a:lnTo>
                  <a:lnTo>
                    <a:pt x="1328" y="1130"/>
                  </a:lnTo>
                  <a:lnTo>
                    <a:pt x="1297" y="1129"/>
                  </a:lnTo>
                  <a:lnTo>
                    <a:pt x="1267" y="1126"/>
                  </a:lnTo>
                  <a:lnTo>
                    <a:pt x="1169" y="1117"/>
                  </a:lnTo>
                  <a:lnTo>
                    <a:pt x="1091" y="1108"/>
                  </a:lnTo>
                  <a:lnTo>
                    <a:pt x="1013" y="1096"/>
                  </a:lnTo>
                  <a:lnTo>
                    <a:pt x="992" y="1125"/>
                  </a:lnTo>
                  <a:lnTo>
                    <a:pt x="971" y="1152"/>
                  </a:lnTo>
                  <a:lnTo>
                    <a:pt x="920" y="1222"/>
                  </a:lnTo>
                  <a:lnTo>
                    <a:pt x="889" y="1266"/>
                  </a:lnTo>
                  <a:lnTo>
                    <a:pt x="857" y="1311"/>
                  </a:lnTo>
                  <a:lnTo>
                    <a:pt x="824" y="1354"/>
                  </a:lnTo>
                  <a:lnTo>
                    <a:pt x="823" y="1355"/>
                  </a:lnTo>
                  <a:lnTo>
                    <a:pt x="820" y="1358"/>
                  </a:lnTo>
                  <a:lnTo>
                    <a:pt x="818" y="1358"/>
                  </a:lnTo>
                  <a:lnTo>
                    <a:pt x="815" y="1358"/>
                  </a:lnTo>
                  <a:lnTo>
                    <a:pt x="813" y="1356"/>
                  </a:lnTo>
                  <a:lnTo>
                    <a:pt x="768" y="1319"/>
                  </a:lnTo>
                  <a:lnTo>
                    <a:pt x="726" y="1277"/>
                  </a:lnTo>
                  <a:lnTo>
                    <a:pt x="683" y="1236"/>
                  </a:lnTo>
                  <a:lnTo>
                    <a:pt x="623" y="1182"/>
                  </a:lnTo>
                  <a:lnTo>
                    <a:pt x="561" y="1129"/>
                  </a:lnTo>
                  <a:lnTo>
                    <a:pt x="309" y="1146"/>
                  </a:lnTo>
                  <a:lnTo>
                    <a:pt x="226" y="1152"/>
                  </a:lnTo>
                  <a:lnTo>
                    <a:pt x="144" y="1159"/>
                  </a:lnTo>
                  <a:lnTo>
                    <a:pt x="60" y="1163"/>
                  </a:lnTo>
                  <a:lnTo>
                    <a:pt x="59" y="1165"/>
                  </a:lnTo>
                  <a:lnTo>
                    <a:pt x="56" y="1168"/>
                  </a:lnTo>
                  <a:lnTo>
                    <a:pt x="53" y="1168"/>
                  </a:lnTo>
                  <a:lnTo>
                    <a:pt x="49" y="1168"/>
                  </a:lnTo>
                  <a:lnTo>
                    <a:pt x="47" y="1167"/>
                  </a:lnTo>
                  <a:lnTo>
                    <a:pt x="45" y="1164"/>
                  </a:lnTo>
                  <a:lnTo>
                    <a:pt x="27" y="1164"/>
                  </a:lnTo>
                  <a:lnTo>
                    <a:pt x="25" y="1164"/>
                  </a:lnTo>
                  <a:lnTo>
                    <a:pt x="22" y="1164"/>
                  </a:lnTo>
                  <a:lnTo>
                    <a:pt x="21" y="1167"/>
                  </a:lnTo>
                  <a:lnTo>
                    <a:pt x="18" y="1169"/>
                  </a:lnTo>
                  <a:lnTo>
                    <a:pt x="14" y="1169"/>
                  </a:lnTo>
                  <a:lnTo>
                    <a:pt x="11" y="1169"/>
                  </a:lnTo>
                  <a:lnTo>
                    <a:pt x="9" y="1168"/>
                  </a:lnTo>
                  <a:lnTo>
                    <a:pt x="6" y="1167"/>
                  </a:lnTo>
                  <a:lnTo>
                    <a:pt x="5" y="1163"/>
                  </a:lnTo>
                  <a:lnTo>
                    <a:pt x="2" y="1163"/>
                  </a:lnTo>
                  <a:lnTo>
                    <a:pt x="1" y="1160"/>
                  </a:lnTo>
                  <a:lnTo>
                    <a:pt x="0" y="1158"/>
                  </a:lnTo>
                  <a:lnTo>
                    <a:pt x="1" y="1156"/>
                  </a:lnTo>
                  <a:lnTo>
                    <a:pt x="2" y="1154"/>
                  </a:lnTo>
                  <a:lnTo>
                    <a:pt x="4" y="1152"/>
                  </a:lnTo>
                  <a:lnTo>
                    <a:pt x="2" y="934"/>
                  </a:lnTo>
                  <a:lnTo>
                    <a:pt x="2" y="714"/>
                  </a:lnTo>
                  <a:lnTo>
                    <a:pt x="4" y="486"/>
                  </a:lnTo>
                  <a:lnTo>
                    <a:pt x="6" y="257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7" y="25"/>
                  </a:lnTo>
                  <a:lnTo>
                    <a:pt x="18" y="24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3" y="3"/>
                  </a:lnTo>
                  <a:lnTo>
                    <a:pt x="25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285">
              <a:extLst>
                <a:ext uri="{FF2B5EF4-FFF2-40B4-BE49-F238E27FC236}">
                  <a16:creationId xmlns:a16="http://schemas.microsoft.com/office/drawing/2014/main" xmlns="" id="{9A63A77D-371A-318F-BA16-6B7C74940A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3776663"/>
              <a:ext cx="2108200" cy="1798638"/>
            </a:xfrm>
            <a:custGeom>
              <a:avLst/>
              <a:gdLst>
                <a:gd name="T0" fmla="*/ 1279 w 1328"/>
                <a:gd name="T1" fmla="*/ 252 h 1133"/>
                <a:gd name="T2" fmla="*/ 1281 w 1328"/>
                <a:gd name="T3" fmla="*/ 254 h 1133"/>
                <a:gd name="T4" fmla="*/ 1279 w 1328"/>
                <a:gd name="T5" fmla="*/ 78 h 1133"/>
                <a:gd name="T6" fmla="*/ 1266 w 1328"/>
                <a:gd name="T7" fmla="*/ 49 h 1133"/>
                <a:gd name="T8" fmla="*/ 1267 w 1328"/>
                <a:gd name="T9" fmla="*/ 53 h 1133"/>
                <a:gd name="T10" fmla="*/ 1306 w 1328"/>
                <a:gd name="T11" fmla="*/ 38 h 1133"/>
                <a:gd name="T12" fmla="*/ 1306 w 1328"/>
                <a:gd name="T13" fmla="*/ 157 h 1133"/>
                <a:gd name="T14" fmla="*/ 1306 w 1328"/>
                <a:gd name="T15" fmla="*/ 38 h 1133"/>
                <a:gd name="T16" fmla="*/ 1279 w 1328"/>
                <a:gd name="T17" fmla="*/ 53 h 1133"/>
                <a:gd name="T18" fmla="*/ 1293 w 1328"/>
                <a:gd name="T19" fmla="*/ 38 h 1133"/>
                <a:gd name="T20" fmla="*/ 1063 w 1328"/>
                <a:gd name="T21" fmla="*/ 32 h 1133"/>
                <a:gd name="T22" fmla="*/ 1000 w 1328"/>
                <a:gd name="T23" fmla="*/ 36 h 1133"/>
                <a:gd name="T24" fmla="*/ 1063 w 1328"/>
                <a:gd name="T25" fmla="*/ 32 h 1133"/>
                <a:gd name="T26" fmla="*/ 1306 w 1328"/>
                <a:gd name="T27" fmla="*/ 22 h 1133"/>
                <a:gd name="T28" fmla="*/ 1313 w 1328"/>
                <a:gd name="T29" fmla="*/ 22 h 1133"/>
                <a:gd name="T30" fmla="*/ 754 w 1328"/>
                <a:gd name="T31" fmla="*/ 17 h 1133"/>
                <a:gd name="T32" fmla="*/ 653 w 1328"/>
                <a:gd name="T33" fmla="*/ 23 h 1133"/>
                <a:gd name="T34" fmla="*/ 859 w 1328"/>
                <a:gd name="T35" fmla="*/ 22 h 1133"/>
                <a:gd name="T36" fmla="*/ 1094 w 1328"/>
                <a:gd name="T37" fmla="*/ 18 h 1133"/>
                <a:gd name="T38" fmla="*/ 1293 w 1328"/>
                <a:gd name="T39" fmla="*/ 22 h 1133"/>
                <a:gd name="T40" fmla="*/ 1034 w 1328"/>
                <a:gd name="T41" fmla="*/ 17 h 1133"/>
                <a:gd name="T42" fmla="*/ 978 w 1328"/>
                <a:gd name="T43" fmla="*/ 0 h 1133"/>
                <a:gd name="T44" fmla="*/ 1325 w 1328"/>
                <a:gd name="T45" fmla="*/ 7 h 1133"/>
                <a:gd name="T46" fmla="*/ 1327 w 1328"/>
                <a:gd name="T47" fmla="*/ 11 h 1133"/>
                <a:gd name="T48" fmla="*/ 1328 w 1328"/>
                <a:gd name="T49" fmla="*/ 17 h 1133"/>
                <a:gd name="T50" fmla="*/ 1326 w 1328"/>
                <a:gd name="T51" fmla="*/ 21 h 1133"/>
                <a:gd name="T52" fmla="*/ 1317 w 1328"/>
                <a:gd name="T53" fmla="*/ 391 h 1133"/>
                <a:gd name="T54" fmla="*/ 1302 w 1328"/>
                <a:gd name="T55" fmla="*/ 847 h 1133"/>
                <a:gd name="T56" fmla="*/ 1300 w 1328"/>
                <a:gd name="T57" fmla="*/ 1021 h 1133"/>
                <a:gd name="T58" fmla="*/ 1296 w 1328"/>
                <a:gd name="T59" fmla="*/ 1110 h 1133"/>
                <a:gd name="T60" fmla="*/ 1292 w 1328"/>
                <a:gd name="T61" fmla="*/ 1114 h 1133"/>
                <a:gd name="T62" fmla="*/ 1289 w 1328"/>
                <a:gd name="T63" fmla="*/ 1116 h 1133"/>
                <a:gd name="T64" fmla="*/ 1288 w 1328"/>
                <a:gd name="T65" fmla="*/ 1119 h 1133"/>
                <a:gd name="T66" fmla="*/ 1288 w 1328"/>
                <a:gd name="T67" fmla="*/ 1128 h 1133"/>
                <a:gd name="T68" fmla="*/ 1284 w 1328"/>
                <a:gd name="T69" fmla="*/ 1132 h 1133"/>
                <a:gd name="T70" fmla="*/ 1279 w 1328"/>
                <a:gd name="T71" fmla="*/ 1133 h 1133"/>
                <a:gd name="T72" fmla="*/ 1274 w 1328"/>
                <a:gd name="T73" fmla="*/ 1131 h 1133"/>
                <a:gd name="T74" fmla="*/ 1271 w 1328"/>
                <a:gd name="T75" fmla="*/ 1125 h 1133"/>
                <a:gd name="T76" fmla="*/ 1253 w 1328"/>
                <a:gd name="T77" fmla="*/ 854 h 1133"/>
                <a:gd name="T78" fmla="*/ 1251 w 1328"/>
                <a:gd name="T79" fmla="*/ 582 h 1133"/>
                <a:gd name="T80" fmla="*/ 1256 w 1328"/>
                <a:gd name="T81" fmla="*/ 246 h 1133"/>
                <a:gd name="T82" fmla="*/ 954 w 1328"/>
                <a:gd name="T83" fmla="*/ 65 h 1133"/>
                <a:gd name="T84" fmla="*/ 334 w 1328"/>
                <a:gd name="T85" fmla="*/ 51 h 1133"/>
                <a:gd name="T86" fmla="*/ 22 w 1328"/>
                <a:gd name="T87" fmla="*/ 43 h 1133"/>
                <a:gd name="T88" fmla="*/ 19 w 1328"/>
                <a:gd name="T89" fmla="*/ 40 h 1133"/>
                <a:gd name="T90" fmla="*/ 14 w 1328"/>
                <a:gd name="T91" fmla="*/ 39 h 1133"/>
                <a:gd name="T92" fmla="*/ 10 w 1328"/>
                <a:gd name="T93" fmla="*/ 38 h 1133"/>
                <a:gd name="T94" fmla="*/ 8 w 1328"/>
                <a:gd name="T95" fmla="*/ 35 h 1133"/>
                <a:gd name="T96" fmla="*/ 5 w 1328"/>
                <a:gd name="T97" fmla="*/ 34 h 1133"/>
                <a:gd name="T98" fmla="*/ 1 w 1328"/>
                <a:gd name="T99" fmla="*/ 31 h 1133"/>
                <a:gd name="T100" fmla="*/ 0 w 1328"/>
                <a:gd name="T101" fmla="*/ 27 h 1133"/>
                <a:gd name="T102" fmla="*/ 2 w 1328"/>
                <a:gd name="T103" fmla="*/ 23 h 1133"/>
                <a:gd name="T104" fmla="*/ 292 w 1328"/>
                <a:gd name="T105" fmla="*/ 9 h 1133"/>
                <a:gd name="T106" fmla="*/ 978 w 1328"/>
                <a:gd name="T107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133">
                  <a:moveTo>
                    <a:pt x="1279" y="78"/>
                  </a:moveTo>
                  <a:lnTo>
                    <a:pt x="1279" y="252"/>
                  </a:lnTo>
                  <a:lnTo>
                    <a:pt x="1275" y="428"/>
                  </a:lnTo>
                  <a:lnTo>
                    <a:pt x="1281" y="254"/>
                  </a:lnTo>
                  <a:lnTo>
                    <a:pt x="1291" y="78"/>
                  </a:lnTo>
                  <a:lnTo>
                    <a:pt x="1279" y="78"/>
                  </a:lnTo>
                  <a:close/>
                  <a:moveTo>
                    <a:pt x="1267" y="49"/>
                  </a:moveTo>
                  <a:lnTo>
                    <a:pt x="1266" y="49"/>
                  </a:lnTo>
                  <a:lnTo>
                    <a:pt x="1226" y="49"/>
                  </a:lnTo>
                  <a:lnTo>
                    <a:pt x="1267" y="53"/>
                  </a:lnTo>
                  <a:lnTo>
                    <a:pt x="1267" y="49"/>
                  </a:lnTo>
                  <a:close/>
                  <a:moveTo>
                    <a:pt x="1306" y="38"/>
                  </a:moveTo>
                  <a:lnTo>
                    <a:pt x="1305" y="174"/>
                  </a:lnTo>
                  <a:lnTo>
                    <a:pt x="1306" y="157"/>
                  </a:lnTo>
                  <a:lnTo>
                    <a:pt x="1310" y="38"/>
                  </a:lnTo>
                  <a:lnTo>
                    <a:pt x="1306" y="38"/>
                  </a:lnTo>
                  <a:close/>
                  <a:moveTo>
                    <a:pt x="1277" y="38"/>
                  </a:moveTo>
                  <a:lnTo>
                    <a:pt x="1279" y="53"/>
                  </a:lnTo>
                  <a:lnTo>
                    <a:pt x="1292" y="55"/>
                  </a:lnTo>
                  <a:lnTo>
                    <a:pt x="1293" y="38"/>
                  </a:lnTo>
                  <a:lnTo>
                    <a:pt x="1277" y="38"/>
                  </a:lnTo>
                  <a:close/>
                  <a:moveTo>
                    <a:pt x="1063" y="32"/>
                  </a:moveTo>
                  <a:lnTo>
                    <a:pt x="942" y="34"/>
                  </a:lnTo>
                  <a:lnTo>
                    <a:pt x="1000" y="36"/>
                  </a:lnTo>
                  <a:lnTo>
                    <a:pt x="1171" y="35"/>
                  </a:lnTo>
                  <a:lnTo>
                    <a:pt x="1063" y="32"/>
                  </a:lnTo>
                  <a:close/>
                  <a:moveTo>
                    <a:pt x="1306" y="22"/>
                  </a:moveTo>
                  <a:lnTo>
                    <a:pt x="1306" y="22"/>
                  </a:lnTo>
                  <a:lnTo>
                    <a:pt x="1313" y="22"/>
                  </a:lnTo>
                  <a:lnTo>
                    <a:pt x="1313" y="22"/>
                  </a:lnTo>
                  <a:lnTo>
                    <a:pt x="1306" y="22"/>
                  </a:lnTo>
                  <a:close/>
                  <a:moveTo>
                    <a:pt x="754" y="17"/>
                  </a:moveTo>
                  <a:lnTo>
                    <a:pt x="476" y="21"/>
                  </a:lnTo>
                  <a:lnTo>
                    <a:pt x="653" y="23"/>
                  </a:lnTo>
                  <a:lnTo>
                    <a:pt x="743" y="26"/>
                  </a:lnTo>
                  <a:lnTo>
                    <a:pt x="859" y="22"/>
                  </a:lnTo>
                  <a:lnTo>
                    <a:pt x="976" y="18"/>
                  </a:lnTo>
                  <a:lnTo>
                    <a:pt x="1094" y="18"/>
                  </a:lnTo>
                  <a:lnTo>
                    <a:pt x="1194" y="21"/>
                  </a:lnTo>
                  <a:lnTo>
                    <a:pt x="1293" y="22"/>
                  </a:lnTo>
                  <a:lnTo>
                    <a:pt x="1293" y="22"/>
                  </a:lnTo>
                  <a:lnTo>
                    <a:pt x="1034" y="17"/>
                  </a:lnTo>
                  <a:lnTo>
                    <a:pt x="754" y="17"/>
                  </a:lnTo>
                  <a:close/>
                  <a:moveTo>
                    <a:pt x="978" y="0"/>
                  </a:moveTo>
                  <a:lnTo>
                    <a:pt x="1321" y="6"/>
                  </a:lnTo>
                  <a:lnTo>
                    <a:pt x="1325" y="7"/>
                  </a:lnTo>
                  <a:lnTo>
                    <a:pt x="1326" y="9"/>
                  </a:lnTo>
                  <a:lnTo>
                    <a:pt x="1327" y="11"/>
                  </a:lnTo>
                  <a:lnTo>
                    <a:pt x="1328" y="14"/>
                  </a:lnTo>
                  <a:lnTo>
                    <a:pt x="1328" y="17"/>
                  </a:lnTo>
                  <a:lnTo>
                    <a:pt x="1327" y="19"/>
                  </a:lnTo>
                  <a:lnTo>
                    <a:pt x="1326" y="21"/>
                  </a:lnTo>
                  <a:lnTo>
                    <a:pt x="1321" y="213"/>
                  </a:lnTo>
                  <a:lnTo>
                    <a:pt x="1317" y="391"/>
                  </a:lnTo>
                  <a:lnTo>
                    <a:pt x="1311" y="568"/>
                  </a:lnTo>
                  <a:lnTo>
                    <a:pt x="1302" y="847"/>
                  </a:lnTo>
                  <a:lnTo>
                    <a:pt x="1301" y="933"/>
                  </a:lnTo>
                  <a:lnTo>
                    <a:pt x="1300" y="1021"/>
                  </a:lnTo>
                  <a:lnTo>
                    <a:pt x="1296" y="1107"/>
                  </a:lnTo>
                  <a:lnTo>
                    <a:pt x="1296" y="1110"/>
                  </a:lnTo>
                  <a:lnTo>
                    <a:pt x="1293" y="1112"/>
                  </a:lnTo>
                  <a:lnTo>
                    <a:pt x="1292" y="1114"/>
                  </a:lnTo>
                  <a:lnTo>
                    <a:pt x="1289" y="1114"/>
                  </a:lnTo>
                  <a:lnTo>
                    <a:pt x="1289" y="1116"/>
                  </a:lnTo>
                  <a:lnTo>
                    <a:pt x="1288" y="1118"/>
                  </a:lnTo>
                  <a:lnTo>
                    <a:pt x="1288" y="1119"/>
                  </a:lnTo>
                  <a:lnTo>
                    <a:pt x="1288" y="1125"/>
                  </a:lnTo>
                  <a:lnTo>
                    <a:pt x="1288" y="1128"/>
                  </a:lnTo>
                  <a:lnTo>
                    <a:pt x="1287" y="1131"/>
                  </a:lnTo>
                  <a:lnTo>
                    <a:pt x="1284" y="1132"/>
                  </a:lnTo>
                  <a:lnTo>
                    <a:pt x="1281" y="1133"/>
                  </a:lnTo>
                  <a:lnTo>
                    <a:pt x="1279" y="1133"/>
                  </a:lnTo>
                  <a:lnTo>
                    <a:pt x="1276" y="1133"/>
                  </a:lnTo>
                  <a:lnTo>
                    <a:pt x="1274" y="1131"/>
                  </a:lnTo>
                  <a:lnTo>
                    <a:pt x="1271" y="1129"/>
                  </a:lnTo>
                  <a:lnTo>
                    <a:pt x="1271" y="1125"/>
                  </a:lnTo>
                  <a:lnTo>
                    <a:pt x="1258" y="991"/>
                  </a:lnTo>
                  <a:lnTo>
                    <a:pt x="1253" y="854"/>
                  </a:lnTo>
                  <a:lnTo>
                    <a:pt x="1251" y="717"/>
                  </a:lnTo>
                  <a:lnTo>
                    <a:pt x="1251" y="582"/>
                  </a:lnTo>
                  <a:lnTo>
                    <a:pt x="1253" y="413"/>
                  </a:lnTo>
                  <a:lnTo>
                    <a:pt x="1256" y="246"/>
                  </a:lnTo>
                  <a:lnTo>
                    <a:pt x="1264" y="78"/>
                  </a:lnTo>
                  <a:lnTo>
                    <a:pt x="954" y="65"/>
                  </a:lnTo>
                  <a:lnTo>
                    <a:pt x="644" y="57"/>
                  </a:lnTo>
                  <a:lnTo>
                    <a:pt x="334" y="51"/>
                  </a:lnTo>
                  <a:lnTo>
                    <a:pt x="23" y="43"/>
                  </a:lnTo>
                  <a:lnTo>
                    <a:pt x="22" y="43"/>
                  </a:lnTo>
                  <a:lnTo>
                    <a:pt x="21" y="42"/>
                  </a:lnTo>
                  <a:lnTo>
                    <a:pt x="19" y="40"/>
                  </a:lnTo>
                  <a:lnTo>
                    <a:pt x="15" y="40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0" y="38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2" y="32"/>
                  </a:lnTo>
                  <a:lnTo>
                    <a:pt x="1" y="31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1" y="24"/>
                  </a:lnTo>
                  <a:lnTo>
                    <a:pt x="2" y="23"/>
                  </a:lnTo>
                  <a:lnTo>
                    <a:pt x="5" y="22"/>
                  </a:lnTo>
                  <a:lnTo>
                    <a:pt x="292" y="9"/>
                  </a:lnTo>
                  <a:lnTo>
                    <a:pt x="635" y="1"/>
                  </a:lnTo>
                  <a:lnTo>
                    <a:pt x="978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7" name="صورة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18" y="1044320"/>
            <a:ext cx="1356360" cy="1234440"/>
          </a:xfrm>
          <a:prstGeom prst="rect">
            <a:avLst/>
          </a:prstGeom>
        </p:spPr>
      </p:pic>
      <p:pic>
        <p:nvPicPr>
          <p:cNvPr id="2" name="صوت ٠٥٨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32134" y="491573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4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>
            <a:extLst>
              <a:ext uri="{FF2B5EF4-FFF2-40B4-BE49-F238E27FC236}">
                <a16:creationId xmlns:a16="http://schemas.microsoft.com/office/drawing/2014/main" xmlns="" id="{28F75B83-1106-4452-AC4E-1FDBCB78A54A}"/>
              </a:ext>
            </a:extLst>
          </p:cNvPr>
          <p:cNvGrpSpPr/>
          <p:nvPr/>
        </p:nvGrpSpPr>
        <p:grpSpPr>
          <a:xfrm>
            <a:off x="1155" y="4965680"/>
            <a:ext cx="12189381" cy="1489989"/>
            <a:chOff x="-865" y="9931360"/>
            <a:chExt cx="24378760" cy="2979978"/>
          </a:xfrm>
        </p:grpSpPr>
        <p:sp>
          <p:nvSpPr>
            <p:cNvPr id="3" name="Freeform 2">
              <a:extLst>
                <a:ext uri="{FF2B5EF4-FFF2-40B4-BE49-F238E27FC236}">
                  <a16:creationId xmlns:a16="http://schemas.microsoft.com/office/drawing/2014/main" xmlns="" id="{43ADC96B-2A1B-45BD-AC68-AB755C7B0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7" y="10587783"/>
              <a:ext cx="14748830" cy="400990"/>
            </a:xfrm>
            <a:custGeom>
              <a:avLst/>
              <a:gdLst>
                <a:gd name="T0" fmla="*/ 11609 w 11840"/>
                <a:gd name="T1" fmla="*/ 158 h 322"/>
                <a:gd name="T2" fmla="*/ 11641 w 11840"/>
                <a:gd name="T3" fmla="*/ 161 h 322"/>
                <a:gd name="T4" fmla="*/ 11651 w 11840"/>
                <a:gd name="T5" fmla="*/ 162 h 322"/>
                <a:gd name="T6" fmla="*/ 11668 w 11840"/>
                <a:gd name="T7" fmla="*/ 166 h 322"/>
                <a:gd name="T8" fmla="*/ 11670 w 11840"/>
                <a:gd name="T9" fmla="*/ 166 h 322"/>
                <a:gd name="T10" fmla="*/ 11690 w 11840"/>
                <a:gd name="T11" fmla="*/ 172 h 322"/>
                <a:gd name="T12" fmla="*/ 11705 w 11840"/>
                <a:gd name="T13" fmla="*/ 177 h 322"/>
                <a:gd name="T14" fmla="*/ 11719 w 11840"/>
                <a:gd name="T15" fmla="*/ 182 h 322"/>
                <a:gd name="T16" fmla="*/ 11722 w 11840"/>
                <a:gd name="T17" fmla="*/ 183 h 322"/>
                <a:gd name="T18" fmla="*/ 11735 w 11840"/>
                <a:gd name="T19" fmla="*/ 189 h 322"/>
                <a:gd name="T20" fmla="*/ 11747 w 11840"/>
                <a:gd name="T21" fmla="*/ 195 h 322"/>
                <a:gd name="T22" fmla="*/ 11758 w 11840"/>
                <a:gd name="T23" fmla="*/ 201 h 322"/>
                <a:gd name="T24" fmla="*/ 11761 w 11840"/>
                <a:gd name="T25" fmla="*/ 203 h 322"/>
                <a:gd name="T26" fmla="*/ 11772 w 11840"/>
                <a:gd name="T27" fmla="*/ 210 h 322"/>
                <a:gd name="T28" fmla="*/ 11782 w 11840"/>
                <a:gd name="T29" fmla="*/ 218 h 322"/>
                <a:gd name="T30" fmla="*/ 11791 w 11840"/>
                <a:gd name="T31" fmla="*/ 225 h 322"/>
                <a:gd name="T32" fmla="*/ 11794 w 11840"/>
                <a:gd name="T33" fmla="*/ 228 h 322"/>
                <a:gd name="T34" fmla="*/ 11802 w 11840"/>
                <a:gd name="T35" fmla="*/ 236 h 322"/>
                <a:gd name="T36" fmla="*/ 11810 w 11840"/>
                <a:gd name="T37" fmla="*/ 245 h 322"/>
                <a:gd name="T38" fmla="*/ 11816 w 11840"/>
                <a:gd name="T39" fmla="*/ 254 h 322"/>
                <a:gd name="T40" fmla="*/ 11818 w 11840"/>
                <a:gd name="T41" fmla="*/ 256 h 322"/>
                <a:gd name="T42" fmla="*/ 11825 w 11840"/>
                <a:gd name="T43" fmla="*/ 267 h 322"/>
                <a:gd name="T44" fmla="*/ 11829 w 11840"/>
                <a:gd name="T45" fmla="*/ 275 h 322"/>
                <a:gd name="T46" fmla="*/ 11833 w 11840"/>
                <a:gd name="T47" fmla="*/ 286 h 322"/>
                <a:gd name="T48" fmla="*/ 11834 w 11840"/>
                <a:gd name="T49" fmla="*/ 288 h 322"/>
                <a:gd name="T50" fmla="*/ 11837 w 11840"/>
                <a:gd name="T51" fmla="*/ 300 h 322"/>
                <a:gd name="T52" fmla="*/ 11838 w 11840"/>
                <a:gd name="T53" fmla="*/ 308 h 322"/>
                <a:gd name="T54" fmla="*/ 11839 w 11840"/>
                <a:gd name="T55" fmla="*/ 321 h 322"/>
                <a:gd name="T56" fmla="*/ 11838 w 11840"/>
                <a:gd name="T57" fmla="*/ 154 h 322"/>
                <a:gd name="T58" fmla="*/ 11838 w 11840"/>
                <a:gd name="T59" fmla="*/ 152 h 322"/>
                <a:gd name="T60" fmla="*/ 11837 w 11840"/>
                <a:gd name="T61" fmla="*/ 141 h 322"/>
                <a:gd name="T62" fmla="*/ 11834 w 11840"/>
                <a:gd name="T63" fmla="*/ 131 h 322"/>
                <a:gd name="T64" fmla="*/ 11830 w 11840"/>
                <a:gd name="T65" fmla="*/ 121 h 322"/>
                <a:gd name="T66" fmla="*/ 11829 w 11840"/>
                <a:gd name="T67" fmla="*/ 119 h 322"/>
                <a:gd name="T68" fmla="*/ 11824 w 11840"/>
                <a:gd name="T69" fmla="*/ 109 h 322"/>
                <a:gd name="T70" fmla="*/ 11818 w 11840"/>
                <a:gd name="T71" fmla="*/ 100 h 322"/>
                <a:gd name="T72" fmla="*/ 11811 w 11840"/>
                <a:gd name="T73" fmla="*/ 91 h 322"/>
                <a:gd name="T74" fmla="*/ 11810 w 11840"/>
                <a:gd name="T75" fmla="*/ 89 h 322"/>
                <a:gd name="T76" fmla="*/ 11802 w 11840"/>
                <a:gd name="T77" fmla="*/ 80 h 322"/>
                <a:gd name="T78" fmla="*/ 11794 w 11840"/>
                <a:gd name="T79" fmla="*/ 72 h 322"/>
                <a:gd name="T80" fmla="*/ 11784 w 11840"/>
                <a:gd name="T81" fmla="*/ 63 h 322"/>
                <a:gd name="T82" fmla="*/ 11782 w 11840"/>
                <a:gd name="T83" fmla="*/ 62 h 322"/>
                <a:gd name="T84" fmla="*/ 11770 w 11840"/>
                <a:gd name="T85" fmla="*/ 53 h 322"/>
                <a:gd name="T86" fmla="*/ 11761 w 11840"/>
                <a:gd name="T87" fmla="*/ 47 h 322"/>
                <a:gd name="T88" fmla="*/ 11749 w 11840"/>
                <a:gd name="T89" fmla="*/ 40 h 322"/>
                <a:gd name="T90" fmla="*/ 11747 w 11840"/>
                <a:gd name="T91" fmla="*/ 38 h 322"/>
                <a:gd name="T92" fmla="*/ 11732 w 11840"/>
                <a:gd name="T93" fmla="*/ 31 h 322"/>
                <a:gd name="T94" fmla="*/ 11722 w 11840"/>
                <a:gd name="T95" fmla="*/ 27 h 322"/>
                <a:gd name="T96" fmla="*/ 11707 w 11840"/>
                <a:gd name="T97" fmla="*/ 21 h 322"/>
                <a:gd name="T98" fmla="*/ 11706 w 11840"/>
                <a:gd name="T99" fmla="*/ 21 h 322"/>
                <a:gd name="T100" fmla="*/ 11690 w 11840"/>
                <a:gd name="T101" fmla="*/ 15 h 322"/>
                <a:gd name="T102" fmla="*/ 11686 w 11840"/>
                <a:gd name="T103" fmla="*/ 15 h 322"/>
                <a:gd name="T104" fmla="*/ 11669 w 11840"/>
                <a:gd name="T105" fmla="*/ 10 h 322"/>
                <a:gd name="T106" fmla="*/ 11668 w 11840"/>
                <a:gd name="T107" fmla="*/ 10 h 322"/>
                <a:gd name="T108" fmla="*/ 11651 w 11840"/>
                <a:gd name="T109" fmla="*/ 6 h 322"/>
                <a:gd name="T110" fmla="*/ 11641 w 11840"/>
                <a:gd name="T111" fmla="*/ 5 h 322"/>
                <a:gd name="T112" fmla="*/ 11637 w 11840"/>
                <a:gd name="T113" fmla="*/ 4 h 322"/>
                <a:gd name="T114" fmla="*/ 11609 w 11840"/>
                <a:gd name="T115" fmla="*/ 1 h 322"/>
                <a:gd name="T116" fmla="*/ 11609 w 11840"/>
                <a:gd name="T117" fmla="*/ 1 h 322"/>
                <a:gd name="T118" fmla="*/ 0 w 11840"/>
                <a:gd name="T119" fmla="*/ 156 h 322"/>
                <a:gd name="T120" fmla="*/ 11609 w 11840"/>
                <a:gd name="T121" fmla="*/ 15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40" h="322">
                  <a:moveTo>
                    <a:pt x="11609" y="157"/>
                  </a:moveTo>
                  <a:lnTo>
                    <a:pt x="11609" y="158"/>
                  </a:lnTo>
                  <a:lnTo>
                    <a:pt x="11609" y="158"/>
                  </a:lnTo>
                  <a:cubicBezTo>
                    <a:pt x="11619" y="158"/>
                    <a:pt x="11628" y="159"/>
                    <a:pt x="11637" y="160"/>
                  </a:cubicBezTo>
                  <a:lnTo>
                    <a:pt x="11637" y="160"/>
                  </a:lnTo>
                  <a:cubicBezTo>
                    <a:pt x="11638" y="161"/>
                    <a:pt x="11640" y="161"/>
                    <a:pt x="11641" y="161"/>
                  </a:cubicBezTo>
                  <a:lnTo>
                    <a:pt x="11641" y="161"/>
                  </a:lnTo>
                  <a:cubicBezTo>
                    <a:pt x="11644" y="161"/>
                    <a:pt x="11648" y="162"/>
                    <a:pt x="11651" y="162"/>
                  </a:cubicBezTo>
                  <a:lnTo>
                    <a:pt x="11651" y="162"/>
                  </a:lnTo>
                  <a:cubicBezTo>
                    <a:pt x="11653" y="162"/>
                    <a:pt x="11654" y="163"/>
                    <a:pt x="11656" y="163"/>
                  </a:cubicBezTo>
                  <a:lnTo>
                    <a:pt x="11656" y="163"/>
                  </a:lnTo>
                  <a:cubicBezTo>
                    <a:pt x="11660" y="164"/>
                    <a:pt x="11663" y="165"/>
                    <a:pt x="11668" y="166"/>
                  </a:cubicBezTo>
                  <a:lnTo>
                    <a:pt x="11668" y="166"/>
                  </a:lnTo>
                  <a:cubicBezTo>
                    <a:pt x="11668" y="166"/>
                    <a:pt x="11669" y="166"/>
                    <a:pt x="11670" y="166"/>
                  </a:cubicBezTo>
                  <a:lnTo>
                    <a:pt x="11670" y="166"/>
                  </a:lnTo>
                  <a:cubicBezTo>
                    <a:pt x="11675" y="167"/>
                    <a:pt x="11680" y="169"/>
                    <a:pt x="11686" y="171"/>
                  </a:cubicBezTo>
                  <a:lnTo>
                    <a:pt x="11686" y="171"/>
                  </a:lnTo>
                  <a:cubicBezTo>
                    <a:pt x="11687" y="171"/>
                    <a:pt x="11689" y="171"/>
                    <a:pt x="11690" y="172"/>
                  </a:cubicBezTo>
                  <a:lnTo>
                    <a:pt x="11690" y="172"/>
                  </a:lnTo>
                  <a:cubicBezTo>
                    <a:pt x="11695" y="173"/>
                    <a:pt x="11700" y="175"/>
                    <a:pt x="11705" y="177"/>
                  </a:cubicBezTo>
                  <a:lnTo>
                    <a:pt x="11705" y="177"/>
                  </a:lnTo>
                  <a:cubicBezTo>
                    <a:pt x="11706" y="177"/>
                    <a:pt x="11706" y="177"/>
                    <a:pt x="11707" y="177"/>
                  </a:cubicBezTo>
                  <a:lnTo>
                    <a:pt x="11707" y="177"/>
                  </a:lnTo>
                  <a:cubicBezTo>
                    <a:pt x="11711" y="178"/>
                    <a:pt x="11714" y="180"/>
                    <a:pt x="11719" y="182"/>
                  </a:cubicBezTo>
                  <a:lnTo>
                    <a:pt x="11719" y="182"/>
                  </a:lnTo>
                  <a:cubicBezTo>
                    <a:pt x="11720" y="182"/>
                    <a:pt x="11721" y="183"/>
                    <a:pt x="11722" y="183"/>
                  </a:cubicBezTo>
                  <a:lnTo>
                    <a:pt x="11722" y="183"/>
                  </a:lnTo>
                  <a:cubicBezTo>
                    <a:pt x="11725" y="184"/>
                    <a:pt x="11729" y="186"/>
                    <a:pt x="11732" y="188"/>
                  </a:cubicBezTo>
                  <a:lnTo>
                    <a:pt x="11732" y="188"/>
                  </a:lnTo>
                  <a:cubicBezTo>
                    <a:pt x="11732" y="188"/>
                    <a:pt x="11734" y="188"/>
                    <a:pt x="11735" y="189"/>
                  </a:cubicBezTo>
                  <a:lnTo>
                    <a:pt x="11735" y="189"/>
                  </a:lnTo>
                  <a:cubicBezTo>
                    <a:pt x="11739" y="190"/>
                    <a:pt x="11743" y="193"/>
                    <a:pt x="11747" y="195"/>
                  </a:cubicBezTo>
                  <a:lnTo>
                    <a:pt x="11747" y="195"/>
                  </a:lnTo>
                  <a:cubicBezTo>
                    <a:pt x="11747" y="195"/>
                    <a:pt x="11748" y="195"/>
                    <a:pt x="11749" y="196"/>
                  </a:cubicBezTo>
                  <a:lnTo>
                    <a:pt x="11749" y="196"/>
                  </a:lnTo>
                  <a:cubicBezTo>
                    <a:pt x="11752" y="198"/>
                    <a:pt x="11755" y="200"/>
                    <a:pt x="11758" y="201"/>
                  </a:cubicBezTo>
                  <a:lnTo>
                    <a:pt x="11758" y="201"/>
                  </a:lnTo>
                  <a:cubicBezTo>
                    <a:pt x="11759" y="201"/>
                    <a:pt x="11760" y="203"/>
                    <a:pt x="11761" y="203"/>
                  </a:cubicBezTo>
                  <a:lnTo>
                    <a:pt x="11761" y="203"/>
                  </a:lnTo>
                  <a:cubicBezTo>
                    <a:pt x="11764" y="205"/>
                    <a:pt x="11767" y="207"/>
                    <a:pt x="11770" y="210"/>
                  </a:cubicBezTo>
                  <a:lnTo>
                    <a:pt x="11770" y="210"/>
                  </a:lnTo>
                  <a:cubicBezTo>
                    <a:pt x="11771" y="210"/>
                    <a:pt x="11772" y="210"/>
                    <a:pt x="11772" y="210"/>
                  </a:cubicBezTo>
                  <a:lnTo>
                    <a:pt x="11772" y="210"/>
                  </a:lnTo>
                  <a:cubicBezTo>
                    <a:pt x="11775" y="213"/>
                    <a:pt x="11778" y="215"/>
                    <a:pt x="11782" y="218"/>
                  </a:cubicBezTo>
                  <a:lnTo>
                    <a:pt x="11782" y="218"/>
                  </a:lnTo>
                  <a:cubicBezTo>
                    <a:pt x="11783" y="218"/>
                    <a:pt x="11783" y="219"/>
                    <a:pt x="11784" y="219"/>
                  </a:cubicBezTo>
                  <a:lnTo>
                    <a:pt x="11784" y="219"/>
                  </a:lnTo>
                  <a:cubicBezTo>
                    <a:pt x="11787" y="222"/>
                    <a:pt x="11789" y="224"/>
                    <a:pt x="11791" y="225"/>
                  </a:cubicBezTo>
                  <a:lnTo>
                    <a:pt x="11791" y="225"/>
                  </a:lnTo>
                  <a:cubicBezTo>
                    <a:pt x="11792" y="226"/>
                    <a:pt x="11793" y="227"/>
                    <a:pt x="11794" y="228"/>
                  </a:cubicBezTo>
                  <a:lnTo>
                    <a:pt x="11794" y="228"/>
                  </a:lnTo>
                  <a:cubicBezTo>
                    <a:pt x="11797" y="230"/>
                    <a:pt x="11799" y="234"/>
                    <a:pt x="11802" y="236"/>
                  </a:cubicBezTo>
                  <a:lnTo>
                    <a:pt x="11802" y="236"/>
                  </a:lnTo>
                  <a:lnTo>
                    <a:pt x="11802" y="236"/>
                  </a:lnTo>
                  <a:lnTo>
                    <a:pt x="11802" y="236"/>
                  </a:lnTo>
                  <a:cubicBezTo>
                    <a:pt x="11805" y="240"/>
                    <a:pt x="11807" y="242"/>
                    <a:pt x="11810" y="245"/>
                  </a:cubicBezTo>
                  <a:lnTo>
                    <a:pt x="11810" y="245"/>
                  </a:lnTo>
                  <a:cubicBezTo>
                    <a:pt x="11810" y="246"/>
                    <a:pt x="11811" y="246"/>
                    <a:pt x="11811" y="247"/>
                  </a:cubicBezTo>
                  <a:lnTo>
                    <a:pt x="11811" y="247"/>
                  </a:lnTo>
                  <a:cubicBezTo>
                    <a:pt x="11813" y="249"/>
                    <a:pt x="11815" y="252"/>
                    <a:pt x="11816" y="254"/>
                  </a:cubicBezTo>
                  <a:lnTo>
                    <a:pt x="11816" y="254"/>
                  </a:lnTo>
                  <a:cubicBezTo>
                    <a:pt x="11817" y="255"/>
                    <a:pt x="11817" y="256"/>
                    <a:pt x="11818" y="256"/>
                  </a:cubicBezTo>
                  <a:lnTo>
                    <a:pt x="11818" y="256"/>
                  </a:lnTo>
                  <a:cubicBezTo>
                    <a:pt x="11820" y="259"/>
                    <a:pt x="11822" y="262"/>
                    <a:pt x="11824" y="265"/>
                  </a:cubicBezTo>
                  <a:lnTo>
                    <a:pt x="11824" y="265"/>
                  </a:lnTo>
                  <a:cubicBezTo>
                    <a:pt x="11824" y="266"/>
                    <a:pt x="11824" y="266"/>
                    <a:pt x="11825" y="267"/>
                  </a:cubicBezTo>
                  <a:lnTo>
                    <a:pt x="11825" y="267"/>
                  </a:lnTo>
                  <a:cubicBezTo>
                    <a:pt x="11826" y="269"/>
                    <a:pt x="11827" y="273"/>
                    <a:pt x="11829" y="275"/>
                  </a:cubicBezTo>
                  <a:lnTo>
                    <a:pt x="11829" y="275"/>
                  </a:lnTo>
                  <a:cubicBezTo>
                    <a:pt x="11829" y="276"/>
                    <a:pt x="11830" y="277"/>
                    <a:pt x="11830" y="278"/>
                  </a:cubicBezTo>
                  <a:lnTo>
                    <a:pt x="11830" y="278"/>
                  </a:lnTo>
                  <a:cubicBezTo>
                    <a:pt x="11831" y="281"/>
                    <a:pt x="11832" y="283"/>
                    <a:pt x="11833" y="286"/>
                  </a:cubicBezTo>
                  <a:lnTo>
                    <a:pt x="11833" y="286"/>
                  </a:lnTo>
                  <a:cubicBezTo>
                    <a:pt x="11834" y="287"/>
                    <a:pt x="11834" y="287"/>
                    <a:pt x="11834" y="288"/>
                  </a:cubicBezTo>
                  <a:lnTo>
                    <a:pt x="11834" y="288"/>
                  </a:lnTo>
                  <a:cubicBezTo>
                    <a:pt x="11835" y="291"/>
                    <a:pt x="11836" y="294"/>
                    <a:pt x="11837" y="298"/>
                  </a:cubicBezTo>
                  <a:lnTo>
                    <a:pt x="11837" y="298"/>
                  </a:lnTo>
                  <a:cubicBezTo>
                    <a:pt x="11837" y="298"/>
                    <a:pt x="11837" y="299"/>
                    <a:pt x="11837" y="300"/>
                  </a:cubicBezTo>
                  <a:lnTo>
                    <a:pt x="11837" y="300"/>
                  </a:lnTo>
                  <a:cubicBezTo>
                    <a:pt x="11837" y="303"/>
                    <a:pt x="11838" y="305"/>
                    <a:pt x="11838" y="308"/>
                  </a:cubicBezTo>
                  <a:lnTo>
                    <a:pt x="11838" y="308"/>
                  </a:lnTo>
                  <a:cubicBezTo>
                    <a:pt x="11838" y="309"/>
                    <a:pt x="11838" y="310"/>
                    <a:pt x="11838" y="311"/>
                  </a:cubicBezTo>
                  <a:lnTo>
                    <a:pt x="11838" y="311"/>
                  </a:lnTo>
                  <a:cubicBezTo>
                    <a:pt x="11839" y="314"/>
                    <a:pt x="11839" y="318"/>
                    <a:pt x="11839" y="321"/>
                  </a:cubicBezTo>
                  <a:lnTo>
                    <a:pt x="11839" y="165"/>
                  </a:lnTo>
                  <a:lnTo>
                    <a:pt x="11839" y="165"/>
                  </a:lnTo>
                  <a:cubicBezTo>
                    <a:pt x="11839" y="162"/>
                    <a:pt x="11839" y="158"/>
                    <a:pt x="11838" y="154"/>
                  </a:cubicBezTo>
                  <a:lnTo>
                    <a:pt x="11838" y="154"/>
                  </a:lnTo>
                  <a:cubicBezTo>
                    <a:pt x="11838" y="154"/>
                    <a:pt x="11838" y="153"/>
                    <a:pt x="11838" y="152"/>
                  </a:cubicBezTo>
                  <a:lnTo>
                    <a:pt x="11838" y="152"/>
                  </a:lnTo>
                  <a:cubicBezTo>
                    <a:pt x="11838" y="149"/>
                    <a:pt x="11837" y="147"/>
                    <a:pt x="11837" y="144"/>
                  </a:cubicBezTo>
                  <a:lnTo>
                    <a:pt x="11837" y="144"/>
                  </a:lnTo>
                  <a:cubicBezTo>
                    <a:pt x="11837" y="143"/>
                    <a:pt x="11837" y="142"/>
                    <a:pt x="11837" y="141"/>
                  </a:cubicBezTo>
                  <a:lnTo>
                    <a:pt x="11837" y="141"/>
                  </a:lnTo>
                  <a:cubicBezTo>
                    <a:pt x="11836" y="138"/>
                    <a:pt x="11835" y="135"/>
                    <a:pt x="11834" y="131"/>
                  </a:cubicBezTo>
                  <a:lnTo>
                    <a:pt x="11834" y="131"/>
                  </a:lnTo>
                  <a:cubicBezTo>
                    <a:pt x="11834" y="131"/>
                    <a:pt x="11834" y="130"/>
                    <a:pt x="11833" y="130"/>
                  </a:cubicBezTo>
                  <a:lnTo>
                    <a:pt x="11833" y="130"/>
                  </a:lnTo>
                  <a:cubicBezTo>
                    <a:pt x="11832" y="127"/>
                    <a:pt x="11831" y="125"/>
                    <a:pt x="11830" y="121"/>
                  </a:cubicBezTo>
                  <a:lnTo>
                    <a:pt x="11830" y="121"/>
                  </a:lnTo>
                  <a:cubicBezTo>
                    <a:pt x="11830" y="121"/>
                    <a:pt x="11829" y="120"/>
                    <a:pt x="11829" y="119"/>
                  </a:cubicBezTo>
                  <a:lnTo>
                    <a:pt x="11829" y="119"/>
                  </a:lnTo>
                  <a:cubicBezTo>
                    <a:pt x="11827" y="116"/>
                    <a:pt x="11826" y="114"/>
                    <a:pt x="11825" y="111"/>
                  </a:cubicBezTo>
                  <a:lnTo>
                    <a:pt x="11825" y="111"/>
                  </a:lnTo>
                  <a:cubicBezTo>
                    <a:pt x="11824" y="110"/>
                    <a:pt x="11824" y="110"/>
                    <a:pt x="11824" y="109"/>
                  </a:cubicBezTo>
                  <a:lnTo>
                    <a:pt x="11824" y="109"/>
                  </a:lnTo>
                  <a:cubicBezTo>
                    <a:pt x="11822" y="106"/>
                    <a:pt x="11820" y="103"/>
                    <a:pt x="11818" y="100"/>
                  </a:cubicBezTo>
                  <a:lnTo>
                    <a:pt x="11818" y="100"/>
                  </a:lnTo>
                  <a:cubicBezTo>
                    <a:pt x="11817" y="99"/>
                    <a:pt x="11817" y="99"/>
                    <a:pt x="11816" y="98"/>
                  </a:cubicBezTo>
                  <a:lnTo>
                    <a:pt x="11816" y="98"/>
                  </a:lnTo>
                  <a:cubicBezTo>
                    <a:pt x="11815" y="95"/>
                    <a:pt x="11813" y="93"/>
                    <a:pt x="11811" y="91"/>
                  </a:cubicBezTo>
                  <a:lnTo>
                    <a:pt x="11811" y="91"/>
                  </a:lnTo>
                  <a:cubicBezTo>
                    <a:pt x="11811" y="90"/>
                    <a:pt x="11810" y="89"/>
                    <a:pt x="11810" y="89"/>
                  </a:cubicBezTo>
                  <a:lnTo>
                    <a:pt x="11810" y="89"/>
                  </a:lnTo>
                  <a:cubicBezTo>
                    <a:pt x="11807" y="85"/>
                    <a:pt x="11805" y="83"/>
                    <a:pt x="11802" y="80"/>
                  </a:cubicBezTo>
                  <a:lnTo>
                    <a:pt x="11802" y="80"/>
                  </a:lnTo>
                  <a:lnTo>
                    <a:pt x="11802" y="80"/>
                  </a:lnTo>
                  <a:lnTo>
                    <a:pt x="11802" y="80"/>
                  </a:lnTo>
                  <a:cubicBezTo>
                    <a:pt x="11799" y="77"/>
                    <a:pt x="11797" y="74"/>
                    <a:pt x="11794" y="72"/>
                  </a:cubicBezTo>
                  <a:lnTo>
                    <a:pt x="11794" y="72"/>
                  </a:lnTo>
                  <a:cubicBezTo>
                    <a:pt x="11793" y="71"/>
                    <a:pt x="11792" y="70"/>
                    <a:pt x="11791" y="69"/>
                  </a:cubicBezTo>
                  <a:lnTo>
                    <a:pt x="11791" y="69"/>
                  </a:lnTo>
                  <a:cubicBezTo>
                    <a:pt x="11789" y="68"/>
                    <a:pt x="11787" y="65"/>
                    <a:pt x="11784" y="63"/>
                  </a:cubicBezTo>
                  <a:lnTo>
                    <a:pt x="11784" y="63"/>
                  </a:lnTo>
                  <a:cubicBezTo>
                    <a:pt x="11783" y="63"/>
                    <a:pt x="11783" y="62"/>
                    <a:pt x="11782" y="62"/>
                  </a:cubicBezTo>
                  <a:lnTo>
                    <a:pt x="11782" y="62"/>
                  </a:lnTo>
                  <a:cubicBezTo>
                    <a:pt x="11778" y="59"/>
                    <a:pt x="11775" y="57"/>
                    <a:pt x="11772" y="54"/>
                  </a:cubicBezTo>
                  <a:lnTo>
                    <a:pt x="11772" y="54"/>
                  </a:lnTo>
                  <a:cubicBezTo>
                    <a:pt x="11772" y="54"/>
                    <a:pt x="11771" y="54"/>
                    <a:pt x="11770" y="53"/>
                  </a:cubicBezTo>
                  <a:lnTo>
                    <a:pt x="11770" y="53"/>
                  </a:lnTo>
                  <a:cubicBezTo>
                    <a:pt x="11767" y="51"/>
                    <a:pt x="11764" y="49"/>
                    <a:pt x="11761" y="47"/>
                  </a:cubicBezTo>
                  <a:lnTo>
                    <a:pt x="11761" y="47"/>
                  </a:lnTo>
                  <a:cubicBezTo>
                    <a:pt x="11760" y="46"/>
                    <a:pt x="11759" y="46"/>
                    <a:pt x="11758" y="45"/>
                  </a:cubicBezTo>
                  <a:lnTo>
                    <a:pt x="11758" y="45"/>
                  </a:lnTo>
                  <a:cubicBezTo>
                    <a:pt x="11755" y="43"/>
                    <a:pt x="11752" y="41"/>
                    <a:pt x="11749" y="40"/>
                  </a:cubicBezTo>
                  <a:lnTo>
                    <a:pt x="11749" y="40"/>
                  </a:lnTo>
                  <a:cubicBezTo>
                    <a:pt x="11748" y="40"/>
                    <a:pt x="11747" y="39"/>
                    <a:pt x="11747" y="38"/>
                  </a:cubicBezTo>
                  <a:lnTo>
                    <a:pt x="11747" y="38"/>
                  </a:lnTo>
                  <a:cubicBezTo>
                    <a:pt x="11743" y="37"/>
                    <a:pt x="11739" y="35"/>
                    <a:pt x="11735" y="33"/>
                  </a:cubicBezTo>
                  <a:lnTo>
                    <a:pt x="11735" y="33"/>
                  </a:lnTo>
                  <a:cubicBezTo>
                    <a:pt x="11734" y="32"/>
                    <a:pt x="11732" y="32"/>
                    <a:pt x="11732" y="31"/>
                  </a:cubicBezTo>
                  <a:lnTo>
                    <a:pt x="11732" y="31"/>
                  </a:lnTo>
                  <a:cubicBezTo>
                    <a:pt x="11729" y="30"/>
                    <a:pt x="11725" y="28"/>
                    <a:pt x="11722" y="27"/>
                  </a:cubicBezTo>
                  <a:lnTo>
                    <a:pt x="11722" y="27"/>
                  </a:lnTo>
                  <a:cubicBezTo>
                    <a:pt x="11721" y="26"/>
                    <a:pt x="11720" y="26"/>
                    <a:pt x="11719" y="26"/>
                  </a:cubicBezTo>
                  <a:lnTo>
                    <a:pt x="11719" y="26"/>
                  </a:lnTo>
                  <a:cubicBezTo>
                    <a:pt x="11714" y="24"/>
                    <a:pt x="11711" y="22"/>
                    <a:pt x="11707" y="21"/>
                  </a:cubicBezTo>
                  <a:lnTo>
                    <a:pt x="11707" y="21"/>
                  </a:lnTo>
                  <a:cubicBezTo>
                    <a:pt x="11706" y="21"/>
                    <a:pt x="11706" y="21"/>
                    <a:pt x="11706" y="21"/>
                  </a:cubicBezTo>
                  <a:lnTo>
                    <a:pt x="11706" y="21"/>
                  </a:lnTo>
                  <a:cubicBezTo>
                    <a:pt x="11705" y="21"/>
                    <a:pt x="11705" y="21"/>
                    <a:pt x="11705" y="21"/>
                  </a:cubicBezTo>
                  <a:lnTo>
                    <a:pt x="11705" y="21"/>
                  </a:lnTo>
                  <a:cubicBezTo>
                    <a:pt x="11700" y="19"/>
                    <a:pt x="11695" y="17"/>
                    <a:pt x="11690" y="15"/>
                  </a:cubicBezTo>
                  <a:lnTo>
                    <a:pt x="11690" y="15"/>
                  </a:lnTo>
                  <a:cubicBezTo>
                    <a:pt x="11689" y="15"/>
                    <a:pt x="11687" y="15"/>
                    <a:pt x="11686" y="15"/>
                  </a:cubicBezTo>
                  <a:lnTo>
                    <a:pt x="11686" y="15"/>
                  </a:lnTo>
                  <a:cubicBezTo>
                    <a:pt x="11680" y="13"/>
                    <a:pt x="11676" y="11"/>
                    <a:pt x="11670" y="10"/>
                  </a:cubicBezTo>
                  <a:lnTo>
                    <a:pt x="11670" y="10"/>
                  </a:lnTo>
                  <a:cubicBezTo>
                    <a:pt x="11669" y="10"/>
                    <a:pt x="11669" y="10"/>
                    <a:pt x="11669" y="10"/>
                  </a:cubicBezTo>
                  <a:lnTo>
                    <a:pt x="11669" y="10"/>
                  </a:lnTo>
                  <a:lnTo>
                    <a:pt x="11668" y="10"/>
                  </a:lnTo>
                  <a:lnTo>
                    <a:pt x="11668" y="10"/>
                  </a:lnTo>
                  <a:cubicBezTo>
                    <a:pt x="11663" y="9"/>
                    <a:pt x="11660" y="8"/>
                    <a:pt x="11656" y="7"/>
                  </a:cubicBezTo>
                  <a:lnTo>
                    <a:pt x="11656" y="7"/>
                  </a:lnTo>
                  <a:cubicBezTo>
                    <a:pt x="11654" y="7"/>
                    <a:pt x="11653" y="6"/>
                    <a:pt x="11651" y="6"/>
                  </a:cubicBezTo>
                  <a:lnTo>
                    <a:pt x="11651" y="6"/>
                  </a:lnTo>
                  <a:cubicBezTo>
                    <a:pt x="11648" y="6"/>
                    <a:pt x="11644" y="5"/>
                    <a:pt x="11641" y="5"/>
                  </a:cubicBezTo>
                  <a:lnTo>
                    <a:pt x="11641" y="5"/>
                  </a:lnTo>
                  <a:cubicBezTo>
                    <a:pt x="11640" y="5"/>
                    <a:pt x="11640" y="4"/>
                    <a:pt x="11638" y="4"/>
                  </a:cubicBezTo>
                  <a:lnTo>
                    <a:pt x="11638" y="4"/>
                  </a:lnTo>
                  <a:cubicBezTo>
                    <a:pt x="11638" y="4"/>
                    <a:pt x="11638" y="4"/>
                    <a:pt x="11637" y="4"/>
                  </a:cubicBezTo>
                  <a:lnTo>
                    <a:pt x="11637" y="4"/>
                  </a:lnTo>
                  <a:cubicBezTo>
                    <a:pt x="11628" y="3"/>
                    <a:pt x="11619" y="2"/>
                    <a:pt x="11609" y="1"/>
                  </a:cubicBezTo>
                  <a:lnTo>
                    <a:pt x="11609" y="1"/>
                  </a:lnTo>
                  <a:lnTo>
                    <a:pt x="11609" y="1"/>
                  </a:lnTo>
                  <a:lnTo>
                    <a:pt x="11609" y="1"/>
                  </a:lnTo>
                  <a:lnTo>
                    <a:pt x="11609" y="1"/>
                  </a:lnTo>
                  <a:cubicBezTo>
                    <a:pt x="11600" y="0"/>
                    <a:pt x="11591" y="0"/>
                    <a:pt x="11582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11582" y="156"/>
                  </a:lnTo>
                  <a:lnTo>
                    <a:pt x="11582" y="156"/>
                  </a:lnTo>
                  <a:cubicBezTo>
                    <a:pt x="11591" y="156"/>
                    <a:pt x="11600" y="157"/>
                    <a:pt x="11609" y="157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xmlns="" id="{CDE65D69-6D25-44EC-B4B9-569EEAE18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0049" y="10791021"/>
              <a:ext cx="6124749" cy="1257909"/>
            </a:xfrm>
            <a:custGeom>
              <a:avLst/>
              <a:gdLst>
                <a:gd name="T0" fmla="*/ 4013 w 4915"/>
                <a:gd name="T1" fmla="*/ 680 h 1011"/>
                <a:gd name="T2" fmla="*/ 3948 w 4915"/>
                <a:gd name="T3" fmla="*/ 686 h 1011"/>
                <a:gd name="T4" fmla="*/ 3862 w 4915"/>
                <a:gd name="T5" fmla="*/ 689 h 1011"/>
                <a:gd name="T6" fmla="*/ 241 w 4915"/>
                <a:gd name="T7" fmla="*/ 690 h 1011"/>
                <a:gd name="T8" fmla="*/ 221 w 4915"/>
                <a:gd name="T9" fmla="*/ 691 h 1011"/>
                <a:gd name="T10" fmla="*/ 189 w 4915"/>
                <a:gd name="T11" fmla="*/ 695 h 1011"/>
                <a:gd name="T12" fmla="*/ 150 w 4915"/>
                <a:gd name="T13" fmla="*/ 704 h 1011"/>
                <a:gd name="T14" fmla="*/ 116 w 4915"/>
                <a:gd name="T15" fmla="*/ 717 h 1011"/>
                <a:gd name="T16" fmla="*/ 86 w 4915"/>
                <a:gd name="T17" fmla="*/ 731 h 1011"/>
                <a:gd name="T18" fmla="*/ 49 w 4915"/>
                <a:gd name="T19" fmla="*/ 758 h 1011"/>
                <a:gd name="T20" fmla="*/ 28 w 4915"/>
                <a:gd name="T21" fmla="*/ 780 h 1011"/>
                <a:gd name="T22" fmla="*/ 14 w 4915"/>
                <a:gd name="T23" fmla="*/ 802 h 1011"/>
                <a:gd name="T24" fmla="*/ 7 w 4915"/>
                <a:gd name="T25" fmla="*/ 816 h 1011"/>
                <a:gd name="T26" fmla="*/ 2 w 4915"/>
                <a:gd name="T27" fmla="*/ 835 h 1011"/>
                <a:gd name="T28" fmla="*/ 1 w 4915"/>
                <a:gd name="T29" fmla="*/ 852 h 1011"/>
                <a:gd name="T30" fmla="*/ 1 w 4915"/>
                <a:gd name="T31" fmla="*/ 996 h 1011"/>
                <a:gd name="T32" fmla="*/ 7 w 4915"/>
                <a:gd name="T33" fmla="*/ 972 h 1011"/>
                <a:gd name="T34" fmla="*/ 18 w 4915"/>
                <a:gd name="T35" fmla="*/ 951 h 1011"/>
                <a:gd name="T36" fmla="*/ 37 w 4915"/>
                <a:gd name="T37" fmla="*/ 925 h 1011"/>
                <a:gd name="T38" fmla="*/ 60 w 4915"/>
                <a:gd name="T39" fmla="*/ 904 h 1011"/>
                <a:gd name="T40" fmla="*/ 100 w 4915"/>
                <a:gd name="T41" fmla="*/ 880 h 1011"/>
                <a:gd name="T42" fmla="*/ 132 w 4915"/>
                <a:gd name="T43" fmla="*/ 867 h 1011"/>
                <a:gd name="T44" fmla="*/ 172 w 4915"/>
                <a:gd name="T45" fmla="*/ 855 h 1011"/>
                <a:gd name="T46" fmla="*/ 209 w 4915"/>
                <a:gd name="T47" fmla="*/ 848 h 1011"/>
                <a:gd name="T48" fmla="*/ 250 w 4915"/>
                <a:gd name="T49" fmla="*/ 846 h 1011"/>
                <a:gd name="T50" fmla="*/ 3881 w 4915"/>
                <a:gd name="T51" fmla="*/ 845 h 1011"/>
                <a:gd name="T52" fmla="*/ 3949 w 4915"/>
                <a:gd name="T53" fmla="*/ 842 h 1011"/>
                <a:gd name="T54" fmla="*/ 4013 w 4915"/>
                <a:gd name="T55" fmla="*/ 837 h 1011"/>
                <a:gd name="T56" fmla="*/ 4086 w 4915"/>
                <a:gd name="T57" fmla="*/ 827 h 1011"/>
                <a:gd name="T58" fmla="*/ 4162 w 4915"/>
                <a:gd name="T59" fmla="*/ 814 h 1011"/>
                <a:gd name="T60" fmla="*/ 4243 w 4915"/>
                <a:gd name="T61" fmla="*/ 795 h 1011"/>
                <a:gd name="T62" fmla="*/ 4318 w 4915"/>
                <a:gd name="T63" fmla="*/ 774 h 1011"/>
                <a:gd name="T64" fmla="*/ 4389 w 4915"/>
                <a:gd name="T65" fmla="*/ 748 h 1011"/>
                <a:gd name="T66" fmla="*/ 4462 w 4915"/>
                <a:gd name="T67" fmla="*/ 719 h 1011"/>
                <a:gd name="T68" fmla="*/ 4525 w 4915"/>
                <a:gd name="T69" fmla="*/ 687 h 1011"/>
                <a:gd name="T70" fmla="*/ 4610 w 4915"/>
                <a:gd name="T71" fmla="*/ 637 h 1011"/>
                <a:gd name="T72" fmla="*/ 4663 w 4915"/>
                <a:gd name="T73" fmla="*/ 599 h 1011"/>
                <a:gd name="T74" fmla="*/ 4715 w 4915"/>
                <a:gd name="T75" fmla="*/ 556 h 1011"/>
                <a:gd name="T76" fmla="*/ 4759 w 4915"/>
                <a:gd name="T77" fmla="*/ 513 h 1011"/>
                <a:gd name="T78" fmla="*/ 4804 w 4915"/>
                <a:gd name="T79" fmla="*/ 461 h 1011"/>
                <a:gd name="T80" fmla="*/ 4838 w 4915"/>
                <a:gd name="T81" fmla="*/ 411 h 1011"/>
                <a:gd name="T82" fmla="*/ 4863 w 4915"/>
                <a:gd name="T83" fmla="*/ 366 h 1011"/>
                <a:gd name="T84" fmla="*/ 4882 w 4915"/>
                <a:gd name="T85" fmla="*/ 326 h 1011"/>
                <a:gd name="T86" fmla="*/ 4897 w 4915"/>
                <a:gd name="T87" fmla="*/ 283 h 1011"/>
                <a:gd name="T88" fmla="*/ 4906 w 4915"/>
                <a:gd name="T89" fmla="*/ 246 h 1011"/>
                <a:gd name="T90" fmla="*/ 4912 w 4915"/>
                <a:gd name="T91" fmla="*/ 202 h 1011"/>
                <a:gd name="T92" fmla="*/ 4914 w 4915"/>
                <a:gd name="T93" fmla="*/ 167 h 1011"/>
                <a:gd name="T94" fmla="*/ 4913 w 4915"/>
                <a:gd name="T95" fmla="*/ 33 h 1011"/>
                <a:gd name="T96" fmla="*/ 4906 w 4915"/>
                <a:gd name="T97" fmla="*/ 89 h 1011"/>
                <a:gd name="T98" fmla="*/ 4897 w 4915"/>
                <a:gd name="T99" fmla="*/ 127 h 1011"/>
                <a:gd name="T100" fmla="*/ 4881 w 4915"/>
                <a:gd name="T101" fmla="*/ 171 h 1011"/>
                <a:gd name="T102" fmla="*/ 4860 w 4915"/>
                <a:gd name="T103" fmla="*/ 216 h 1011"/>
                <a:gd name="T104" fmla="*/ 4823 w 4915"/>
                <a:gd name="T105" fmla="*/ 279 h 1011"/>
                <a:gd name="T106" fmla="*/ 4783 w 4915"/>
                <a:gd name="T107" fmla="*/ 331 h 1011"/>
                <a:gd name="T108" fmla="*/ 4736 w 4915"/>
                <a:gd name="T109" fmla="*/ 381 h 1011"/>
                <a:gd name="T110" fmla="*/ 4689 w 4915"/>
                <a:gd name="T111" fmla="*/ 422 h 1011"/>
                <a:gd name="T112" fmla="*/ 4615 w 4915"/>
                <a:gd name="T113" fmla="*/ 478 h 1011"/>
                <a:gd name="T114" fmla="*/ 4558 w 4915"/>
                <a:gd name="T115" fmla="*/ 513 h 1011"/>
                <a:gd name="T116" fmla="*/ 4490 w 4915"/>
                <a:gd name="T117" fmla="*/ 549 h 1011"/>
                <a:gd name="T118" fmla="*/ 4425 w 4915"/>
                <a:gd name="T119" fmla="*/ 578 h 1011"/>
                <a:gd name="T120" fmla="*/ 4325 w 4915"/>
                <a:gd name="T121" fmla="*/ 615 h 1011"/>
                <a:gd name="T122" fmla="*/ 4249 w 4915"/>
                <a:gd name="T123" fmla="*/ 638 h 1011"/>
                <a:gd name="T124" fmla="*/ 4162 w 4915"/>
                <a:gd name="T125" fmla="*/ 658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15" h="1011">
                  <a:moveTo>
                    <a:pt x="4086" y="672"/>
                  </a:moveTo>
                  <a:lnTo>
                    <a:pt x="4086" y="672"/>
                  </a:lnTo>
                  <a:cubicBezTo>
                    <a:pt x="4075" y="673"/>
                    <a:pt x="4065" y="674"/>
                    <a:pt x="4054" y="676"/>
                  </a:cubicBezTo>
                  <a:lnTo>
                    <a:pt x="4054" y="676"/>
                  </a:lnTo>
                  <a:cubicBezTo>
                    <a:pt x="4052" y="676"/>
                    <a:pt x="4049" y="676"/>
                    <a:pt x="4046" y="677"/>
                  </a:cubicBezTo>
                  <a:lnTo>
                    <a:pt x="4046" y="677"/>
                  </a:lnTo>
                  <a:cubicBezTo>
                    <a:pt x="4038" y="678"/>
                    <a:pt x="4030" y="679"/>
                    <a:pt x="4023" y="679"/>
                  </a:cubicBezTo>
                  <a:lnTo>
                    <a:pt x="4023" y="679"/>
                  </a:lnTo>
                  <a:cubicBezTo>
                    <a:pt x="4019" y="680"/>
                    <a:pt x="4016" y="680"/>
                    <a:pt x="4013" y="680"/>
                  </a:cubicBezTo>
                  <a:lnTo>
                    <a:pt x="4013" y="680"/>
                  </a:lnTo>
                  <a:cubicBezTo>
                    <a:pt x="4005" y="681"/>
                    <a:pt x="3996" y="683"/>
                    <a:pt x="3988" y="683"/>
                  </a:cubicBezTo>
                  <a:lnTo>
                    <a:pt x="3988" y="683"/>
                  </a:lnTo>
                  <a:cubicBezTo>
                    <a:pt x="3986" y="683"/>
                    <a:pt x="3984" y="683"/>
                    <a:pt x="3981" y="684"/>
                  </a:cubicBezTo>
                  <a:lnTo>
                    <a:pt x="3981" y="684"/>
                  </a:lnTo>
                  <a:cubicBezTo>
                    <a:pt x="3971" y="684"/>
                    <a:pt x="3961" y="685"/>
                    <a:pt x="3951" y="685"/>
                  </a:cubicBezTo>
                  <a:lnTo>
                    <a:pt x="3951" y="685"/>
                  </a:lnTo>
                  <a:cubicBezTo>
                    <a:pt x="3950" y="686"/>
                    <a:pt x="3949" y="686"/>
                    <a:pt x="3948" y="686"/>
                  </a:cubicBezTo>
                  <a:lnTo>
                    <a:pt x="3948" y="686"/>
                  </a:lnTo>
                  <a:cubicBezTo>
                    <a:pt x="3939" y="687"/>
                    <a:pt x="3931" y="687"/>
                    <a:pt x="3922" y="687"/>
                  </a:cubicBezTo>
                  <a:lnTo>
                    <a:pt x="3922" y="687"/>
                  </a:lnTo>
                  <a:cubicBezTo>
                    <a:pt x="3919" y="687"/>
                    <a:pt x="3915" y="688"/>
                    <a:pt x="3912" y="688"/>
                  </a:cubicBezTo>
                  <a:lnTo>
                    <a:pt x="3912" y="688"/>
                  </a:lnTo>
                  <a:cubicBezTo>
                    <a:pt x="3905" y="688"/>
                    <a:pt x="3898" y="689"/>
                    <a:pt x="3892" y="689"/>
                  </a:cubicBezTo>
                  <a:lnTo>
                    <a:pt x="3892" y="689"/>
                  </a:lnTo>
                  <a:cubicBezTo>
                    <a:pt x="3888" y="689"/>
                    <a:pt x="3884" y="689"/>
                    <a:pt x="3881" y="689"/>
                  </a:cubicBezTo>
                  <a:lnTo>
                    <a:pt x="3881" y="689"/>
                  </a:lnTo>
                  <a:cubicBezTo>
                    <a:pt x="3874" y="689"/>
                    <a:pt x="3868" y="689"/>
                    <a:pt x="3862" y="689"/>
                  </a:cubicBezTo>
                  <a:lnTo>
                    <a:pt x="3862" y="689"/>
                  </a:lnTo>
                  <a:cubicBezTo>
                    <a:pt x="3855" y="689"/>
                    <a:pt x="3849" y="689"/>
                    <a:pt x="3842" y="689"/>
                  </a:cubicBezTo>
                  <a:lnTo>
                    <a:pt x="257" y="689"/>
                  </a:lnTo>
                  <a:lnTo>
                    <a:pt x="257" y="689"/>
                  </a:lnTo>
                  <a:cubicBezTo>
                    <a:pt x="256" y="689"/>
                    <a:pt x="255" y="689"/>
                    <a:pt x="254" y="689"/>
                  </a:cubicBezTo>
                  <a:lnTo>
                    <a:pt x="254" y="689"/>
                  </a:lnTo>
                  <a:cubicBezTo>
                    <a:pt x="253" y="689"/>
                    <a:pt x="251" y="689"/>
                    <a:pt x="250" y="689"/>
                  </a:cubicBezTo>
                  <a:lnTo>
                    <a:pt x="250" y="689"/>
                  </a:lnTo>
                  <a:cubicBezTo>
                    <a:pt x="247" y="689"/>
                    <a:pt x="244" y="690"/>
                    <a:pt x="241" y="690"/>
                  </a:cubicBezTo>
                  <a:lnTo>
                    <a:pt x="241" y="690"/>
                  </a:lnTo>
                  <a:cubicBezTo>
                    <a:pt x="239" y="690"/>
                    <a:pt x="237" y="690"/>
                    <a:pt x="236" y="690"/>
                  </a:cubicBezTo>
                  <a:lnTo>
                    <a:pt x="236" y="690"/>
                  </a:lnTo>
                  <a:cubicBezTo>
                    <a:pt x="232" y="690"/>
                    <a:pt x="229" y="690"/>
                    <a:pt x="226" y="690"/>
                  </a:cubicBezTo>
                  <a:lnTo>
                    <a:pt x="226" y="690"/>
                  </a:lnTo>
                  <a:cubicBezTo>
                    <a:pt x="226" y="690"/>
                    <a:pt x="225" y="690"/>
                    <a:pt x="223" y="690"/>
                  </a:cubicBezTo>
                  <a:lnTo>
                    <a:pt x="223" y="690"/>
                  </a:lnTo>
                  <a:cubicBezTo>
                    <a:pt x="223" y="691"/>
                    <a:pt x="222" y="691"/>
                    <a:pt x="221" y="691"/>
                  </a:cubicBezTo>
                  <a:lnTo>
                    <a:pt x="221" y="691"/>
                  </a:lnTo>
                  <a:cubicBezTo>
                    <a:pt x="217" y="691"/>
                    <a:pt x="213" y="691"/>
                    <a:pt x="209" y="692"/>
                  </a:cubicBezTo>
                  <a:lnTo>
                    <a:pt x="209" y="692"/>
                  </a:lnTo>
                  <a:cubicBezTo>
                    <a:pt x="208" y="692"/>
                    <a:pt x="207" y="692"/>
                    <a:pt x="206" y="693"/>
                  </a:cubicBezTo>
                  <a:lnTo>
                    <a:pt x="206" y="693"/>
                  </a:lnTo>
                  <a:cubicBezTo>
                    <a:pt x="201" y="693"/>
                    <a:pt x="196" y="694"/>
                    <a:pt x="191" y="695"/>
                  </a:cubicBezTo>
                  <a:lnTo>
                    <a:pt x="191" y="695"/>
                  </a:lnTo>
                  <a:lnTo>
                    <a:pt x="191" y="695"/>
                  </a:lnTo>
                  <a:lnTo>
                    <a:pt x="191" y="695"/>
                  </a:lnTo>
                  <a:cubicBezTo>
                    <a:pt x="190" y="695"/>
                    <a:pt x="190" y="695"/>
                    <a:pt x="189" y="695"/>
                  </a:cubicBezTo>
                  <a:lnTo>
                    <a:pt x="189" y="695"/>
                  </a:lnTo>
                  <a:cubicBezTo>
                    <a:pt x="183" y="696"/>
                    <a:pt x="177" y="698"/>
                    <a:pt x="172" y="699"/>
                  </a:cubicBezTo>
                  <a:lnTo>
                    <a:pt x="172" y="699"/>
                  </a:lnTo>
                  <a:cubicBezTo>
                    <a:pt x="171" y="699"/>
                    <a:pt x="171" y="699"/>
                    <a:pt x="170" y="699"/>
                  </a:cubicBezTo>
                  <a:lnTo>
                    <a:pt x="170" y="699"/>
                  </a:lnTo>
                  <a:cubicBezTo>
                    <a:pt x="164" y="700"/>
                    <a:pt x="158" y="702"/>
                    <a:pt x="152" y="704"/>
                  </a:cubicBezTo>
                  <a:lnTo>
                    <a:pt x="152" y="704"/>
                  </a:lnTo>
                  <a:cubicBezTo>
                    <a:pt x="152" y="704"/>
                    <a:pt x="151" y="704"/>
                    <a:pt x="150" y="704"/>
                  </a:cubicBezTo>
                  <a:lnTo>
                    <a:pt x="150" y="704"/>
                  </a:lnTo>
                  <a:cubicBezTo>
                    <a:pt x="150" y="704"/>
                    <a:pt x="150" y="704"/>
                    <a:pt x="149" y="704"/>
                  </a:cubicBezTo>
                  <a:lnTo>
                    <a:pt x="149" y="704"/>
                  </a:lnTo>
                  <a:cubicBezTo>
                    <a:pt x="144" y="706"/>
                    <a:pt x="139" y="707"/>
                    <a:pt x="134" y="709"/>
                  </a:cubicBezTo>
                  <a:lnTo>
                    <a:pt x="134" y="709"/>
                  </a:lnTo>
                  <a:cubicBezTo>
                    <a:pt x="133" y="710"/>
                    <a:pt x="133" y="710"/>
                    <a:pt x="132" y="710"/>
                  </a:cubicBezTo>
                  <a:lnTo>
                    <a:pt x="132" y="710"/>
                  </a:lnTo>
                  <a:cubicBezTo>
                    <a:pt x="127" y="712"/>
                    <a:pt x="123" y="714"/>
                    <a:pt x="119" y="715"/>
                  </a:cubicBezTo>
                  <a:lnTo>
                    <a:pt x="119" y="715"/>
                  </a:lnTo>
                  <a:cubicBezTo>
                    <a:pt x="118" y="716"/>
                    <a:pt x="117" y="716"/>
                    <a:pt x="116" y="717"/>
                  </a:cubicBezTo>
                  <a:lnTo>
                    <a:pt x="116" y="717"/>
                  </a:lnTo>
                  <a:cubicBezTo>
                    <a:pt x="111" y="719"/>
                    <a:pt x="106" y="721"/>
                    <a:pt x="102" y="723"/>
                  </a:cubicBezTo>
                  <a:lnTo>
                    <a:pt x="102" y="723"/>
                  </a:lnTo>
                  <a:cubicBezTo>
                    <a:pt x="101" y="724"/>
                    <a:pt x="100" y="724"/>
                    <a:pt x="100" y="724"/>
                  </a:cubicBezTo>
                  <a:lnTo>
                    <a:pt x="100" y="724"/>
                  </a:lnTo>
                  <a:cubicBezTo>
                    <a:pt x="95" y="726"/>
                    <a:pt x="92" y="728"/>
                    <a:pt x="88" y="730"/>
                  </a:cubicBezTo>
                  <a:lnTo>
                    <a:pt x="88" y="730"/>
                  </a:lnTo>
                  <a:cubicBezTo>
                    <a:pt x="87" y="731"/>
                    <a:pt x="86" y="731"/>
                    <a:pt x="86" y="731"/>
                  </a:cubicBezTo>
                  <a:lnTo>
                    <a:pt x="86" y="731"/>
                  </a:lnTo>
                  <a:cubicBezTo>
                    <a:pt x="81" y="734"/>
                    <a:pt x="78" y="736"/>
                    <a:pt x="73" y="739"/>
                  </a:cubicBezTo>
                  <a:lnTo>
                    <a:pt x="73" y="739"/>
                  </a:lnTo>
                  <a:cubicBezTo>
                    <a:pt x="73" y="739"/>
                    <a:pt x="72" y="740"/>
                    <a:pt x="71" y="741"/>
                  </a:cubicBezTo>
                  <a:lnTo>
                    <a:pt x="71" y="741"/>
                  </a:lnTo>
                  <a:cubicBezTo>
                    <a:pt x="67" y="743"/>
                    <a:pt x="64" y="745"/>
                    <a:pt x="60" y="748"/>
                  </a:cubicBezTo>
                  <a:lnTo>
                    <a:pt x="60" y="748"/>
                  </a:lnTo>
                  <a:cubicBezTo>
                    <a:pt x="60" y="748"/>
                    <a:pt x="60" y="748"/>
                    <a:pt x="59" y="749"/>
                  </a:cubicBezTo>
                  <a:lnTo>
                    <a:pt x="59" y="749"/>
                  </a:lnTo>
                  <a:cubicBezTo>
                    <a:pt x="56" y="752"/>
                    <a:pt x="53" y="754"/>
                    <a:pt x="49" y="758"/>
                  </a:cubicBezTo>
                  <a:lnTo>
                    <a:pt x="49" y="758"/>
                  </a:lnTo>
                  <a:cubicBezTo>
                    <a:pt x="48" y="758"/>
                    <a:pt x="48" y="759"/>
                    <a:pt x="47" y="759"/>
                  </a:cubicBezTo>
                  <a:lnTo>
                    <a:pt x="47" y="759"/>
                  </a:lnTo>
                  <a:cubicBezTo>
                    <a:pt x="43" y="763"/>
                    <a:pt x="41" y="766"/>
                    <a:pt x="37" y="769"/>
                  </a:cubicBezTo>
                  <a:lnTo>
                    <a:pt x="37" y="769"/>
                  </a:lnTo>
                  <a:lnTo>
                    <a:pt x="37" y="769"/>
                  </a:lnTo>
                  <a:lnTo>
                    <a:pt x="37" y="769"/>
                  </a:lnTo>
                  <a:cubicBezTo>
                    <a:pt x="34" y="772"/>
                    <a:pt x="31" y="776"/>
                    <a:pt x="28" y="780"/>
                  </a:cubicBezTo>
                  <a:lnTo>
                    <a:pt x="28" y="780"/>
                  </a:lnTo>
                  <a:cubicBezTo>
                    <a:pt x="28" y="780"/>
                    <a:pt x="27" y="781"/>
                    <a:pt x="27" y="782"/>
                  </a:cubicBezTo>
                  <a:lnTo>
                    <a:pt x="27" y="782"/>
                  </a:lnTo>
                  <a:cubicBezTo>
                    <a:pt x="24" y="785"/>
                    <a:pt x="21" y="789"/>
                    <a:pt x="19" y="793"/>
                  </a:cubicBezTo>
                  <a:lnTo>
                    <a:pt x="19" y="793"/>
                  </a:lnTo>
                  <a:cubicBezTo>
                    <a:pt x="19" y="793"/>
                    <a:pt x="19" y="793"/>
                    <a:pt x="18" y="793"/>
                  </a:cubicBezTo>
                  <a:lnTo>
                    <a:pt x="18" y="793"/>
                  </a:lnTo>
                  <a:cubicBezTo>
                    <a:pt x="18" y="794"/>
                    <a:pt x="18" y="794"/>
                    <a:pt x="18" y="795"/>
                  </a:cubicBezTo>
                  <a:lnTo>
                    <a:pt x="18" y="795"/>
                  </a:lnTo>
                  <a:cubicBezTo>
                    <a:pt x="17" y="797"/>
                    <a:pt x="15" y="799"/>
                    <a:pt x="14" y="802"/>
                  </a:cubicBezTo>
                  <a:lnTo>
                    <a:pt x="14" y="802"/>
                  </a:lnTo>
                  <a:cubicBezTo>
                    <a:pt x="13" y="802"/>
                    <a:pt x="13" y="804"/>
                    <a:pt x="12" y="804"/>
                  </a:cubicBezTo>
                  <a:lnTo>
                    <a:pt x="12" y="804"/>
                  </a:lnTo>
                  <a:cubicBezTo>
                    <a:pt x="11" y="807"/>
                    <a:pt x="10" y="810"/>
                    <a:pt x="8" y="813"/>
                  </a:cubicBezTo>
                  <a:lnTo>
                    <a:pt x="8" y="813"/>
                  </a:lnTo>
                  <a:lnTo>
                    <a:pt x="8" y="814"/>
                  </a:lnTo>
                  <a:lnTo>
                    <a:pt x="8" y="814"/>
                  </a:lnTo>
                  <a:cubicBezTo>
                    <a:pt x="8" y="815"/>
                    <a:pt x="8" y="815"/>
                    <a:pt x="7" y="816"/>
                  </a:cubicBezTo>
                  <a:lnTo>
                    <a:pt x="7" y="816"/>
                  </a:lnTo>
                  <a:cubicBezTo>
                    <a:pt x="7" y="817"/>
                    <a:pt x="6" y="820"/>
                    <a:pt x="5" y="822"/>
                  </a:cubicBezTo>
                  <a:lnTo>
                    <a:pt x="5" y="822"/>
                  </a:lnTo>
                  <a:cubicBezTo>
                    <a:pt x="5" y="823"/>
                    <a:pt x="5" y="824"/>
                    <a:pt x="4" y="826"/>
                  </a:cubicBezTo>
                  <a:lnTo>
                    <a:pt x="4" y="826"/>
                  </a:lnTo>
                  <a:cubicBezTo>
                    <a:pt x="4" y="827"/>
                    <a:pt x="3" y="829"/>
                    <a:pt x="3" y="831"/>
                  </a:cubicBezTo>
                  <a:lnTo>
                    <a:pt x="3" y="831"/>
                  </a:lnTo>
                  <a:cubicBezTo>
                    <a:pt x="2" y="832"/>
                    <a:pt x="2" y="832"/>
                    <a:pt x="2" y="833"/>
                  </a:cubicBezTo>
                  <a:lnTo>
                    <a:pt x="2" y="833"/>
                  </a:lnTo>
                  <a:cubicBezTo>
                    <a:pt x="2" y="834"/>
                    <a:pt x="2" y="834"/>
                    <a:pt x="2" y="835"/>
                  </a:cubicBezTo>
                  <a:lnTo>
                    <a:pt x="2" y="835"/>
                  </a:lnTo>
                  <a:cubicBezTo>
                    <a:pt x="2" y="837"/>
                    <a:pt x="2" y="838"/>
                    <a:pt x="1" y="840"/>
                  </a:cubicBezTo>
                  <a:lnTo>
                    <a:pt x="1" y="840"/>
                  </a:lnTo>
                  <a:cubicBezTo>
                    <a:pt x="1" y="841"/>
                    <a:pt x="1" y="843"/>
                    <a:pt x="1" y="844"/>
                  </a:cubicBezTo>
                  <a:lnTo>
                    <a:pt x="1" y="844"/>
                  </a:lnTo>
                  <a:cubicBezTo>
                    <a:pt x="1" y="846"/>
                    <a:pt x="1" y="847"/>
                    <a:pt x="1" y="850"/>
                  </a:cubicBezTo>
                  <a:lnTo>
                    <a:pt x="1" y="850"/>
                  </a:lnTo>
                  <a:cubicBezTo>
                    <a:pt x="1" y="850"/>
                    <a:pt x="1" y="851"/>
                    <a:pt x="1" y="852"/>
                  </a:cubicBezTo>
                  <a:lnTo>
                    <a:pt x="1" y="852"/>
                  </a:lnTo>
                  <a:cubicBezTo>
                    <a:pt x="0" y="852"/>
                    <a:pt x="0" y="854"/>
                    <a:pt x="0" y="854"/>
                  </a:cubicBezTo>
                  <a:lnTo>
                    <a:pt x="0" y="1010"/>
                  </a:lnTo>
                  <a:lnTo>
                    <a:pt x="0" y="1010"/>
                  </a:lnTo>
                  <a:cubicBezTo>
                    <a:pt x="0" y="1009"/>
                    <a:pt x="1" y="1007"/>
                    <a:pt x="1" y="1005"/>
                  </a:cubicBezTo>
                  <a:lnTo>
                    <a:pt x="1" y="1005"/>
                  </a:lnTo>
                  <a:cubicBezTo>
                    <a:pt x="1" y="1004"/>
                    <a:pt x="1" y="1002"/>
                    <a:pt x="1" y="1000"/>
                  </a:cubicBezTo>
                  <a:lnTo>
                    <a:pt x="1" y="1000"/>
                  </a:lnTo>
                  <a:cubicBezTo>
                    <a:pt x="1" y="999"/>
                    <a:pt x="1" y="997"/>
                    <a:pt x="1" y="996"/>
                  </a:cubicBezTo>
                  <a:lnTo>
                    <a:pt x="1" y="996"/>
                  </a:lnTo>
                  <a:cubicBezTo>
                    <a:pt x="2" y="994"/>
                    <a:pt x="2" y="993"/>
                    <a:pt x="2" y="991"/>
                  </a:cubicBezTo>
                  <a:lnTo>
                    <a:pt x="2" y="991"/>
                  </a:lnTo>
                  <a:cubicBezTo>
                    <a:pt x="2" y="990"/>
                    <a:pt x="2" y="989"/>
                    <a:pt x="3" y="988"/>
                  </a:cubicBezTo>
                  <a:lnTo>
                    <a:pt x="3" y="988"/>
                  </a:lnTo>
                  <a:cubicBezTo>
                    <a:pt x="3" y="985"/>
                    <a:pt x="4" y="983"/>
                    <a:pt x="4" y="982"/>
                  </a:cubicBezTo>
                  <a:lnTo>
                    <a:pt x="4" y="982"/>
                  </a:lnTo>
                  <a:cubicBezTo>
                    <a:pt x="5" y="980"/>
                    <a:pt x="5" y="980"/>
                    <a:pt x="5" y="978"/>
                  </a:cubicBezTo>
                  <a:lnTo>
                    <a:pt x="5" y="978"/>
                  </a:lnTo>
                  <a:cubicBezTo>
                    <a:pt x="6" y="976"/>
                    <a:pt x="7" y="974"/>
                    <a:pt x="7" y="972"/>
                  </a:cubicBezTo>
                  <a:lnTo>
                    <a:pt x="7" y="972"/>
                  </a:lnTo>
                  <a:cubicBezTo>
                    <a:pt x="8" y="971"/>
                    <a:pt x="8" y="971"/>
                    <a:pt x="8" y="970"/>
                  </a:cubicBezTo>
                  <a:lnTo>
                    <a:pt x="8" y="970"/>
                  </a:lnTo>
                  <a:cubicBezTo>
                    <a:pt x="10" y="966"/>
                    <a:pt x="11" y="963"/>
                    <a:pt x="12" y="960"/>
                  </a:cubicBezTo>
                  <a:lnTo>
                    <a:pt x="12" y="960"/>
                  </a:lnTo>
                  <a:cubicBezTo>
                    <a:pt x="13" y="960"/>
                    <a:pt x="13" y="959"/>
                    <a:pt x="14" y="958"/>
                  </a:cubicBezTo>
                  <a:lnTo>
                    <a:pt x="14" y="958"/>
                  </a:lnTo>
                  <a:cubicBezTo>
                    <a:pt x="15" y="955"/>
                    <a:pt x="17" y="953"/>
                    <a:pt x="18" y="951"/>
                  </a:cubicBezTo>
                  <a:lnTo>
                    <a:pt x="18" y="951"/>
                  </a:lnTo>
                  <a:cubicBezTo>
                    <a:pt x="18" y="950"/>
                    <a:pt x="18" y="949"/>
                    <a:pt x="19" y="948"/>
                  </a:cubicBezTo>
                  <a:lnTo>
                    <a:pt x="19" y="948"/>
                  </a:lnTo>
                  <a:cubicBezTo>
                    <a:pt x="21" y="945"/>
                    <a:pt x="24" y="941"/>
                    <a:pt x="27" y="937"/>
                  </a:cubicBezTo>
                  <a:lnTo>
                    <a:pt x="27" y="937"/>
                  </a:lnTo>
                  <a:lnTo>
                    <a:pt x="28" y="936"/>
                  </a:lnTo>
                  <a:lnTo>
                    <a:pt x="28" y="936"/>
                  </a:lnTo>
                  <a:cubicBezTo>
                    <a:pt x="31" y="932"/>
                    <a:pt x="34" y="929"/>
                    <a:pt x="37" y="925"/>
                  </a:cubicBezTo>
                  <a:lnTo>
                    <a:pt x="37" y="925"/>
                  </a:lnTo>
                  <a:lnTo>
                    <a:pt x="37" y="925"/>
                  </a:lnTo>
                  <a:lnTo>
                    <a:pt x="37" y="925"/>
                  </a:lnTo>
                  <a:cubicBezTo>
                    <a:pt x="41" y="922"/>
                    <a:pt x="43" y="919"/>
                    <a:pt x="47" y="916"/>
                  </a:cubicBezTo>
                  <a:lnTo>
                    <a:pt x="47" y="916"/>
                  </a:lnTo>
                  <a:cubicBezTo>
                    <a:pt x="48" y="915"/>
                    <a:pt x="48" y="914"/>
                    <a:pt x="49" y="914"/>
                  </a:cubicBezTo>
                  <a:lnTo>
                    <a:pt x="49" y="914"/>
                  </a:lnTo>
                  <a:cubicBezTo>
                    <a:pt x="53" y="910"/>
                    <a:pt x="56" y="908"/>
                    <a:pt x="59" y="905"/>
                  </a:cubicBezTo>
                  <a:lnTo>
                    <a:pt x="59" y="905"/>
                  </a:lnTo>
                  <a:cubicBezTo>
                    <a:pt x="60" y="905"/>
                    <a:pt x="60" y="904"/>
                    <a:pt x="60" y="904"/>
                  </a:cubicBezTo>
                  <a:lnTo>
                    <a:pt x="60" y="904"/>
                  </a:lnTo>
                  <a:cubicBezTo>
                    <a:pt x="64" y="902"/>
                    <a:pt x="67" y="899"/>
                    <a:pt x="71" y="897"/>
                  </a:cubicBezTo>
                  <a:lnTo>
                    <a:pt x="71" y="897"/>
                  </a:lnTo>
                  <a:cubicBezTo>
                    <a:pt x="72" y="897"/>
                    <a:pt x="73" y="896"/>
                    <a:pt x="73" y="895"/>
                  </a:cubicBezTo>
                  <a:lnTo>
                    <a:pt x="73" y="895"/>
                  </a:lnTo>
                  <a:cubicBezTo>
                    <a:pt x="78" y="893"/>
                    <a:pt x="81" y="890"/>
                    <a:pt x="86" y="888"/>
                  </a:cubicBezTo>
                  <a:lnTo>
                    <a:pt x="86" y="888"/>
                  </a:lnTo>
                  <a:cubicBezTo>
                    <a:pt x="86" y="887"/>
                    <a:pt x="87" y="887"/>
                    <a:pt x="88" y="887"/>
                  </a:cubicBezTo>
                  <a:lnTo>
                    <a:pt x="88" y="887"/>
                  </a:lnTo>
                  <a:cubicBezTo>
                    <a:pt x="92" y="884"/>
                    <a:pt x="95" y="882"/>
                    <a:pt x="100" y="880"/>
                  </a:cubicBezTo>
                  <a:lnTo>
                    <a:pt x="100" y="880"/>
                  </a:lnTo>
                  <a:cubicBezTo>
                    <a:pt x="100" y="880"/>
                    <a:pt x="101" y="879"/>
                    <a:pt x="102" y="879"/>
                  </a:cubicBezTo>
                  <a:lnTo>
                    <a:pt x="102" y="879"/>
                  </a:lnTo>
                  <a:cubicBezTo>
                    <a:pt x="106" y="877"/>
                    <a:pt x="111" y="874"/>
                    <a:pt x="116" y="873"/>
                  </a:cubicBezTo>
                  <a:lnTo>
                    <a:pt x="116" y="873"/>
                  </a:lnTo>
                  <a:cubicBezTo>
                    <a:pt x="117" y="873"/>
                    <a:pt x="118" y="872"/>
                    <a:pt x="119" y="871"/>
                  </a:cubicBezTo>
                  <a:lnTo>
                    <a:pt x="119" y="871"/>
                  </a:lnTo>
                  <a:cubicBezTo>
                    <a:pt x="123" y="869"/>
                    <a:pt x="127" y="868"/>
                    <a:pt x="132" y="867"/>
                  </a:cubicBezTo>
                  <a:lnTo>
                    <a:pt x="132" y="867"/>
                  </a:lnTo>
                  <a:cubicBezTo>
                    <a:pt x="133" y="866"/>
                    <a:pt x="133" y="866"/>
                    <a:pt x="134" y="866"/>
                  </a:cubicBezTo>
                  <a:lnTo>
                    <a:pt x="134" y="866"/>
                  </a:lnTo>
                  <a:cubicBezTo>
                    <a:pt x="139" y="864"/>
                    <a:pt x="144" y="862"/>
                    <a:pt x="149" y="861"/>
                  </a:cubicBezTo>
                  <a:lnTo>
                    <a:pt x="149" y="861"/>
                  </a:lnTo>
                  <a:cubicBezTo>
                    <a:pt x="150" y="860"/>
                    <a:pt x="151" y="860"/>
                    <a:pt x="152" y="860"/>
                  </a:cubicBezTo>
                  <a:lnTo>
                    <a:pt x="152" y="860"/>
                  </a:lnTo>
                  <a:cubicBezTo>
                    <a:pt x="158" y="858"/>
                    <a:pt x="164" y="857"/>
                    <a:pt x="170" y="856"/>
                  </a:cubicBezTo>
                  <a:lnTo>
                    <a:pt x="170" y="856"/>
                  </a:lnTo>
                  <a:cubicBezTo>
                    <a:pt x="171" y="855"/>
                    <a:pt x="171" y="855"/>
                    <a:pt x="172" y="855"/>
                  </a:cubicBezTo>
                  <a:lnTo>
                    <a:pt x="172" y="855"/>
                  </a:lnTo>
                  <a:cubicBezTo>
                    <a:pt x="177" y="854"/>
                    <a:pt x="183" y="852"/>
                    <a:pt x="189" y="851"/>
                  </a:cubicBezTo>
                  <a:lnTo>
                    <a:pt x="189" y="851"/>
                  </a:lnTo>
                  <a:cubicBezTo>
                    <a:pt x="190" y="851"/>
                    <a:pt x="191" y="851"/>
                    <a:pt x="191" y="851"/>
                  </a:cubicBezTo>
                  <a:lnTo>
                    <a:pt x="191" y="851"/>
                  </a:lnTo>
                  <a:cubicBezTo>
                    <a:pt x="196" y="850"/>
                    <a:pt x="201" y="850"/>
                    <a:pt x="206" y="849"/>
                  </a:cubicBezTo>
                  <a:lnTo>
                    <a:pt x="206" y="849"/>
                  </a:lnTo>
                  <a:cubicBezTo>
                    <a:pt x="207" y="849"/>
                    <a:pt x="208" y="848"/>
                    <a:pt x="209" y="848"/>
                  </a:cubicBezTo>
                  <a:lnTo>
                    <a:pt x="209" y="848"/>
                  </a:lnTo>
                  <a:cubicBezTo>
                    <a:pt x="214" y="848"/>
                    <a:pt x="217" y="847"/>
                    <a:pt x="221" y="847"/>
                  </a:cubicBezTo>
                  <a:lnTo>
                    <a:pt x="221" y="847"/>
                  </a:lnTo>
                  <a:cubicBezTo>
                    <a:pt x="223" y="847"/>
                    <a:pt x="225" y="847"/>
                    <a:pt x="226" y="847"/>
                  </a:cubicBezTo>
                  <a:lnTo>
                    <a:pt x="226" y="847"/>
                  </a:lnTo>
                  <a:cubicBezTo>
                    <a:pt x="229" y="846"/>
                    <a:pt x="232" y="846"/>
                    <a:pt x="236" y="846"/>
                  </a:cubicBezTo>
                  <a:lnTo>
                    <a:pt x="236" y="846"/>
                  </a:lnTo>
                  <a:cubicBezTo>
                    <a:pt x="237" y="846"/>
                    <a:pt x="239" y="846"/>
                    <a:pt x="241" y="846"/>
                  </a:cubicBezTo>
                  <a:lnTo>
                    <a:pt x="241" y="846"/>
                  </a:lnTo>
                  <a:cubicBezTo>
                    <a:pt x="244" y="846"/>
                    <a:pt x="247" y="846"/>
                    <a:pt x="250" y="846"/>
                  </a:cubicBezTo>
                  <a:lnTo>
                    <a:pt x="250" y="846"/>
                  </a:lnTo>
                  <a:cubicBezTo>
                    <a:pt x="253" y="846"/>
                    <a:pt x="254" y="846"/>
                    <a:pt x="257" y="846"/>
                  </a:cubicBezTo>
                  <a:lnTo>
                    <a:pt x="3842" y="846"/>
                  </a:lnTo>
                  <a:lnTo>
                    <a:pt x="3842" y="846"/>
                  </a:lnTo>
                  <a:cubicBezTo>
                    <a:pt x="3846" y="846"/>
                    <a:pt x="3851" y="846"/>
                    <a:pt x="3855" y="845"/>
                  </a:cubicBezTo>
                  <a:lnTo>
                    <a:pt x="3855" y="845"/>
                  </a:lnTo>
                  <a:cubicBezTo>
                    <a:pt x="3857" y="845"/>
                    <a:pt x="3859" y="845"/>
                    <a:pt x="3862" y="845"/>
                  </a:cubicBezTo>
                  <a:lnTo>
                    <a:pt x="3862" y="845"/>
                  </a:lnTo>
                  <a:cubicBezTo>
                    <a:pt x="3868" y="845"/>
                    <a:pt x="3874" y="845"/>
                    <a:pt x="3881" y="845"/>
                  </a:cubicBezTo>
                  <a:lnTo>
                    <a:pt x="3881" y="845"/>
                  </a:lnTo>
                  <a:cubicBezTo>
                    <a:pt x="3884" y="845"/>
                    <a:pt x="3888" y="845"/>
                    <a:pt x="3892" y="845"/>
                  </a:cubicBezTo>
                  <a:lnTo>
                    <a:pt x="3892" y="845"/>
                  </a:lnTo>
                  <a:cubicBezTo>
                    <a:pt x="3898" y="845"/>
                    <a:pt x="3905" y="845"/>
                    <a:pt x="3912" y="844"/>
                  </a:cubicBezTo>
                  <a:lnTo>
                    <a:pt x="3912" y="844"/>
                  </a:lnTo>
                  <a:cubicBezTo>
                    <a:pt x="3916" y="844"/>
                    <a:pt x="3919" y="844"/>
                    <a:pt x="3922" y="843"/>
                  </a:cubicBezTo>
                  <a:lnTo>
                    <a:pt x="3922" y="843"/>
                  </a:lnTo>
                  <a:cubicBezTo>
                    <a:pt x="3931" y="843"/>
                    <a:pt x="3939" y="843"/>
                    <a:pt x="3949" y="842"/>
                  </a:cubicBezTo>
                  <a:lnTo>
                    <a:pt x="3949" y="842"/>
                  </a:lnTo>
                  <a:cubicBezTo>
                    <a:pt x="3950" y="842"/>
                    <a:pt x="3950" y="842"/>
                    <a:pt x="3951" y="842"/>
                  </a:cubicBezTo>
                  <a:lnTo>
                    <a:pt x="3951" y="842"/>
                  </a:lnTo>
                  <a:cubicBezTo>
                    <a:pt x="3961" y="841"/>
                    <a:pt x="3971" y="840"/>
                    <a:pt x="3981" y="840"/>
                  </a:cubicBezTo>
                  <a:lnTo>
                    <a:pt x="3981" y="840"/>
                  </a:lnTo>
                  <a:cubicBezTo>
                    <a:pt x="3982" y="840"/>
                    <a:pt x="3982" y="840"/>
                    <a:pt x="3983" y="840"/>
                  </a:cubicBezTo>
                  <a:lnTo>
                    <a:pt x="3983" y="840"/>
                  </a:lnTo>
                  <a:cubicBezTo>
                    <a:pt x="3985" y="840"/>
                    <a:pt x="3986" y="839"/>
                    <a:pt x="3988" y="839"/>
                  </a:cubicBezTo>
                  <a:lnTo>
                    <a:pt x="3988" y="839"/>
                  </a:lnTo>
                  <a:cubicBezTo>
                    <a:pt x="3996" y="838"/>
                    <a:pt x="4005" y="838"/>
                    <a:pt x="4013" y="837"/>
                  </a:cubicBezTo>
                  <a:lnTo>
                    <a:pt x="4013" y="837"/>
                  </a:lnTo>
                  <a:cubicBezTo>
                    <a:pt x="4016" y="837"/>
                    <a:pt x="4019" y="836"/>
                    <a:pt x="4023" y="835"/>
                  </a:cubicBezTo>
                  <a:lnTo>
                    <a:pt x="4023" y="835"/>
                  </a:lnTo>
                  <a:cubicBezTo>
                    <a:pt x="4030" y="835"/>
                    <a:pt x="4038" y="834"/>
                    <a:pt x="4046" y="833"/>
                  </a:cubicBezTo>
                  <a:lnTo>
                    <a:pt x="4046" y="833"/>
                  </a:lnTo>
                  <a:cubicBezTo>
                    <a:pt x="4049" y="832"/>
                    <a:pt x="4052" y="832"/>
                    <a:pt x="4054" y="832"/>
                  </a:cubicBezTo>
                  <a:lnTo>
                    <a:pt x="4054" y="832"/>
                  </a:lnTo>
                  <a:cubicBezTo>
                    <a:pt x="4065" y="830"/>
                    <a:pt x="4075" y="829"/>
                    <a:pt x="4086" y="827"/>
                  </a:cubicBezTo>
                  <a:lnTo>
                    <a:pt x="4086" y="827"/>
                  </a:lnTo>
                  <a:cubicBezTo>
                    <a:pt x="4087" y="827"/>
                    <a:pt x="4089" y="827"/>
                    <a:pt x="4090" y="827"/>
                  </a:cubicBezTo>
                  <a:lnTo>
                    <a:pt x="4090" y="827"/>
                  </a:lnTo>
                  <a:cubicBezTo>
                    <a:pt x="4098" y="826"/>
                    <a:pt x="4107" y="824"/>
                    <a:pt x="4116" y="822"/>
                  </a:cubicBezTo>
                  <a:lnTo>
                    <a:pt x="4116" y="822"/>
                  </a:lnTo>
                  <a:cubicBezTo>
                    <a:pt x="4117" y="822"/>
                    <a:pt x="4118" y="822"/>
                    <a:pt x="4120" y="822"/>
                  </a:cubicBezTo>
                  <a:lnTo>
                    <a:pt x="4120" y="822"/>
                  </a:lnTo>
                  <a:cubicBezTo>
                    <a:pt x="4121" y="822"/>
                    <a:pt x="4122" y="821"/>
                    <a:pt x="4124" y="821"/>
                  </a:cubicBezTo>
                  <a:lnTo>
                    <a:pt x="4124" y="821"/>
                  </a:lnTo>
                  <a:cubicBezTo>
                    <a:pt x="4137" y="819"/>
                    <a:pt x="4149" y="817"/>
                    <a:pt x="4162" y="814"/>
                  </a:cubicBezTo>
                  <a:lnTo>
                    <a:pt x="4162" y="814"/>
                  </a:lnTo>
                  <a:cubicBezTo>
                    <a:pt x="4163" y="814"/>
                    <a:pt x="4164" y="814"/>
                    <a:pt x="4164" y="814"/>
                  </a:cubicBezTo>
                  <a:lnTo>
                    <a:pt x="4164" y="814"/>
                  </a:lnTo>
                  <a:cubicBezTo>
                    <a:pt x="4177" y="811"/>
                    <a:pt x="4189" y="808"/>
                    <a:pt x="4201" y="806"/>
                  </a:cubicBezTo>
                  <a:lnTo>
                    <a:pt x="4201" y="806"/>
                  </a:lnTo>
                  <a:cubicBezTo>
                    <a:pt x="4203" y="805"/>
                    <a:pt x="4205" y="805"/>
                    <a:pt x="4207" y="805"/>
                  </a:cubicBezTo>
                  <a:lnTo>
                    <a:pt x="4207" y="805"/>
                  </a:lnTo>
                  <a:cubicBezTo>
                    <a:pt x="4219" y="802"/>
                    <a:pt x="4231" y="799"/>
                    <a:pt x="4243" y="795"/>
                  </a:cubicBezTo>
                  <a:lnTo>
                    <a:pt x="4243" y="795"/>
                  </a:lnTo>
                  <a:cubicBezTo>
                    <a:pt x="4245" y="795"/>
                    <a:pt x="4247" y="794"/>
                    <a:pt x="4249" y="794"/>
                  </a:cubicBezTo>
                  <a:lnTo>
                    <a:pt x="4249" y="794"/>
                  </a:lnTo>
                  <a:cubicBezTo>
                    <a:pt x="4262" y="791"/>
                    <a:pt x="4273" y="787"/>
                    <a:pt x="4285" y="784"/>
                  </a:cubicBezTo>
                  <a:lnTo>
                    <a:pt x="4285" y="784"/>
                  </a:lnTo>
                  <a:cubicBezTo>
                    <a:pt x="4285" y="784"/>
                    <a:pt x="4286" y="784"/>
                    <a:pt x="4286" y="783"/>
                  </a:cubicBezTo>
                  <a:lnTo>
                    <a:pt x="4286" y="783"/>
                  </a:lnTo>
                  <a:cubicBezTo>
                    <a:pt x="4287" y="783"/>
                    <a:pt x="4289" y="783"/>
                    <a:pt x="4290" y="783"/>
                  </a:cubicBezTo>
                  <a:lnTo>
                    <a:pt x="4290" y="783"/>
                  </a:lnTo>
                  <a:cubicBezTo>
                    <a:pt x="4300" y="780"/>
                    <a:pt x="4309" y="777"/>
                    <a:pt x="4318" y="774"/>
                  </a:cubicBezTo>
                  <a:lnTo>
                    <a:pt x="4318" y="774"/>
                  </a:lnTo>
                  <a:cubicBezTo>
                    <a:pt x="4321" y="773"/>
                    <a:pt x="4323" y="772"/>
                    <a:pt x="4325" y="772"/>
                  </a:cubicBezTo>
                  <a:lnTo>
                    <a:pt x="4325" y="772"/>
                  </a:lnTo>
                  <a:cubicBezTo>
                    <a:pt x="4336" y="768"/>
                    <a:pt x="4346" y="764"/>
                    <a:pt x="4357" y="761"/>
                  </a:cubicBezTo>
                  <a:lnTo>
                    <a:pt x="4357" y="761"/>
                  </a:lnTo>
                  <a:cubicBezTo>
                    <a:pt x="4358" y="760"/>
                    <a:pt x="4361" y="759"/>
                    <a:pt x="4363" y="759"/>
                  </a:cubicBezTo>
                  <a:lnTo>
                    <a:pt x="4363" y="759"/>
                  </a:lnTo>
                  <a:cubicBezTo>
                    <a:pt x="4372" y="755"/>
                    <a:pt x="4381" y="752"/>
                    <a:pt x="4389" y="748"/>
                  </a:cubicBezTo>
                  <a:lnTo>
                    <a:pt x="4389" y="748"/>
                  </a:lnTo>
                  <a:cubicBezTo>
                    <a:pt x="4391" y="748"/>
                    <a:pt x="4393" y="747"/>
                    <a:pt x="4395" y="747"/>
                  </a:cubicBezTo>
                  <a:lnTo>
                    <a:pt x="4395" y="747"/>
                  </a:lnTo>
                  <a:cubicBezTo>
                    <a:pt x="4405" y="743"/>
                    <a:pt x="4415" y="739"/>
                    <a:pt x="4425" y="735"/>
                  </a:cubicBezTo>
                  <a:lnTo>
                    <a:pt x="4425" y="735"/>
                  </a:lnTo>
                  <a:cubicBezTo>
                    <a:pt x="4427" y="734"/>
                    <a:pt x="4429" y="732"/>
                    <a:pt x="4432" y="732"/>
                  </a:cubicBezTo>
                  <a:lnTo>
                    <a:pt x="4432" y="732"/>
                  </a:lnTo>
                  <a:cubicBezTo>
                    <a:pt x="4441" y="728"/>
                    <a:pt x="4449" y="724"/>
                    <a:pt x="4459" y="720"/>
                  </a:cubicBezTo>
                  <a:lnTo>
                    <a:pt x="4459" y="720"/>
                  </a:lnTo>
                  <a:cubicBezTo>
                    <a:pt x="4460" y="720"/>
                    <a:pt x="4460" y="719"/>
                    <a:pt x="4462" y="719"/>
                  </a:cubicBezTo>
                  <a:lnTo>
                    <a:pt x="4462" y="719"/>
                  </a:lnTo>
                  <a:cubicBezTo>
                    <a:pt x="4471" y="714"/>
                    <a:pt x="4481" y="710"/>
                    <a:pt x="4490" y="705"/>
                  </a:cubicBezTo>
                  <a:lnTo>
                    <a:pt x="4490" y="705"/>
                  </a:lnTo>
                  <a:cubicBezTo>
                    <a:pt x="4492" y="704"/>
                    <a:pt x="4494" y="703"/>
                    <a:pt x="4496" y="702"/>
                  </a:cubicBezTo>
                  <a:lnTo>
                    <a:pt x="4496" y="702"/>
                  </a:lnTo>
                  <a:cubicBezTo>
                    <a:pt x="4506" y="697"/>
                    <a:pt x="4515" y="692"/>
                    <a:pt x="4524" y="688"/>
                  </a:cubicBezTo>
                  <a:lnTo>
                    <a:pt x="4524" y="688"/>
                  </a:lnTo>
                  <a:cubicBezTo>
                    <a:pt x="4525" y="687"/>
                    <a:pt x="4525" y="687"/>
                    <a:pt x="4525" y="687"/>
                  </a:cubicBezTo>
                  <a:lnTo>
                    <a:pt x="4525" y="687"/>
                  </a:lnTo>
                  <a:cubicBezTo>
                    <a:pt x="4535" y="683"/>
                    <a:pt x="4543" y="678"/>
                    <a:pt x="4552" y="673"/>
                  </a:cubicBezTo>
                  <a:lnTo>
                    <a:pt x="4552" y="673"/>
                  </a:lnTo>
                  <a:cubicBezTo>
                    <a:pt x="4553" y="672"/>
                    <a:pt x="4556" y="670"/>
                    <a:pt x="4558" y="669"/>
                  </a:cubicBezTo>
                  <a:lnTo>
                    <a:pt x="4558" y="669"/>
                  </a:lnTo>
                  <a:cubicBezTo>
                    <a:pt x="4566" y="664"/>
                    <a:pt x="4575" y="659"/>
                    <a:pt x="4583" y="654"/>
                  </a:cubicBezTo>
                  <a:lnTo>
                    <a:pt x="4583" y="654"/>
                  </a:lnTo>
                  <a:cubicBezTo>
                    <a:pt x="4585" y="653"/>
                    <a:pt x="4586" y="652"/>
                    <a:pt x="4587" y="652"/>
                  </a:cubicBezTo>
                  <a:lnTo>
                    <a:pt x="4587" y="652"/>
                  </a:lnTo>
                  <a:cubicBezTo>
                    <a:pt x="4594" y="647"/>
                    <a:pt x="4602" y="642"/>
                    <a:pt x="4610" y="637"/>
                  </a:cubicBezTo>
                  <a:lnTo>
                    <a:pt x="4610" y="637"/>
                  </a:lnTo>
                  <a:cubicBezTo>
                    <a:pt x="4611" y="636"/>
                    <a:pt x="4613" y="635"/>
                    <a:pt x="4615" y="634"/>
                  </a:cubicBezTo>
                  <a:lnTo>
                    <a:pt x="4615" y="634"/>
                  </a:lnTo>
                  <a:cubicBezTo>
                    <a:pt x="4622" y="628"/>
                    <a:pt x="4630" y="623"/>
                    <a:pt x="4638" y="618"/>
                  </a:cubicBezTo>
                  <a:lnTo>
                    <a:pt x="4638" y="618"/>
                  </a:lnTo>
                  <a:cubicBezTo>
                    <a:pt x="4640" y="616"/>
                    <a:pt x="4641" y="615"/>
                    <a:pt x="4643" y="614"/>
                  </a:cubicBezTo>
                  <a:lnTo>
                    <a:pt x="4643" y="614"/>
                  </a:lnTo>
                  <a:cubicBezTo>
                    <a:pt x="4650" y="609"/>
                    <a:pt x="4657" y="604"/>
                    <a:pt x="4663" y="599"/>
                  </a:cubicBezTo>
                  <a:lnTo>
                    <a:pt x="4663" y="599"/>
                  </a:lnTo>
                  <a:cubicBezTo>
                    <a:pt x="4665" y="598"/>
                    <a:pt x="4666" y="597"/>
                    <a:pt x="4667" y="596"/>
                  </a:cubicBezTo>
                  <a:lnTo>
                    <a:pt x="4667" y="596"/>
                  </a:lnTo>
                  <a:cubicBezTo>
                    <a:pt x="4675" y="590"/>
                    <a:pt x="4682" y="584"/>
                    <a:pt x="4689" y="578"/>
                  </a:cubicBezTo>
                  <a:lnTo>
                    <a:pt x="4689" y="578"/>
                  </a:lnTo>
                  <a:cubicBezTo>
                    <a:pt x="4691" y="577"/>
                    <a:pt x="4692" y="575"/>
                    <a:pt x="4694" y="574"/>
                  </a:cubicBezTo>
                  <a:lnTo>
                    <a:pt x="4694" y="574"/>
                  </a:lnTo>
                  <a:cubicBezTo>
                    <a:pt x="4701" y="569"/>
                    <a:pt x="4708" y="563"/>
                    <a:pt x="4714" y="557"/>
                  </a:cubicBezTo>
                  <a:lnTo>
                    <a:pt x="4714" y="557"/>
                  </a:lnTo>
                  <a:cubicBezTo>
                    <a:pt x="4714" y="557"/>
                    <a:pt x="4715" y="557"/>
                    <a:pt x="4715" y="556"/>
                  </a:cubicBezTo>
                  <a:lnTo>
                    <a:pt x="4715" y="556"/>
                  </a:lnTo>
                  <a:cubicBezTo>
                    <a:pt x="4723" y="549"/>
                    <a:pt x="4729" y="543"/>
                    <a:pt x="4736" y="537"/>
                  </a:cubicBezTo>
                  <a:lnTo>
                    <a:pt x="4736" y="537"/>
                  </a:lnTo>
                  <a:cubicBezTo>
                    <a:pt x="4737" y="535"/>
                    <a:pt x="4739" y="534"/>
                    <a:pt x="4741" y="533"/>
                  </a:cubicBezTo>
                  <a:lnTo>
                    <a:pt x="4741" y="533"/>
                  </a:lnTo>
                  <a:cubicBezTo>
                    <a:pt x="4747" y="526"/>
                    <a:pt x="4753" y="520"/>
                    <a:pt x="4759" y="513"/>
                  </a:cubicBezTo>
                  <a:lnTo>
                    <a:pt x="4759" y="513"/>
                  </a:lnTo>
                  <a:lnTo>
                    <a:pt x="4759" y="513"/>
                  </a:lnTo>
                  <a:lnTo>
                    <a:pt x="4759" y="513"/>
                  </a:lnTo>
                  <a:cubicBezTo>
                    <a:pt x="4759" y="512"/>
                    <a:pt x="4760" y="512"/>
                    <a:pt x="4760" y="512"/>
                  </a:cubicBezTo>
                  <a:lnTo>
                    <a:pt x="4760" y="512"/>
                  </a:lnTo>
                  <a:cubicBezTo>
                    <a:pt x="4767" y="505"/>
                    <a:pt x="4773" y="498"/>
                    <a:pt x="4780" y="490"/>
                  </a:cubicBezTo>
                  <a:lnTo>
                    <a:pt x="4780" y="490"/>
                  </a:lnTo>
                  <a:cubicBezTo>
                    <a:pt x="4781" y="489"/>
                    <a:pt x="4782" y="488"/>
                    <a:pt x="4783" y="487"/>
                  </a:cubicBezTo>
                  <a:lnTo>
                    <a:pt x="4783" y="487"/>
                  </a:lnTo>
                  <a:cubicBezTo>
                    <a:pt x="4789" y="480"/>
                    <a:pt x="4795" y="473"/>
                    <a:pt x="4800" y="465"/>
                  </a:cubicBezTo>
                  <a:lnTo>
                    <a:pt x="4800" y="465"/>
                  </a:lnTo>
                  <a:cubicBezTo>
                    <a:pt x="4802" y="464"/>
                    <a:pt x="4803" y="462"/>
                    <a:pt x="4804" y="461"/>
                  </a:cubicBezTo>
                  <a:lnTo>
                    <a:pt x="4804" y="461"/>
                  </a:lnTo>
                  <a:cubicBezTo>
                    <a:pt x="4810" y="453"/>
                    <a:pt x="4815" y="446"/>
                    <a:pt x="4821" y="438"/>
                  </a:cubicBezTo>
                  <a:lnTo>
                    <a:pt x="4821" y="438"/>
                  </a:lnTo>
                  <a:cubicBezTo>
                    <a:pt x="4821" y="437"/>
                    <a:pt x="4822" y="437"/>
                    <a:pt x="4823" y="435"/>
                  </a:cubicBezTo>
                  <a:lnTo>
                    <a:pt x="4823" y="435"/>
                  </a:lnTo>
                  <a:cubicBezTo>
                    <a:pt x="4827" y="428"/>
                    <a:pt x="4832" y="421"/>
                    <a:pt x="4837" y="413"/>
                  </a:cubicBezTo>
                  <a:lnTo>
                    <a:pt x="4837" y="413"/>
                  </a:lnTo>
                  <a:cubicBezTo>
                    <a:pt x="4838" y="413"/>
                    <a:pt x="4838" y="412"/>
                    <a:pt x="4838" y="411"/>
                  </a:cubicBezTo>
                  <a:lnTo>
                    <a:pt x="4838" y="411"/>
                  </a:lnTo>
                  <a:lnTo>
                    <a:pt x="4839" y="410"/>
                  </a:lnTo>
                  <a:lnTo>
                    <a:pt x="4839" y="410"/>
                  </a:lnTo>
                  <a:cubicBezTo>
                    <a:pt x="4843" y="404"/>
                    <a:pt x="4846" y="397"/>
                    <a:pt x="4850" y="391"/>
                  </a:cubicBezTo>
                  <a:lnTo>
                    <a:pt x="4850" y="391"/>
                  </a:lnTo>
                  <a:cubicBezTo>
                    <a:pt x="4851" y="390"/>
                    <a:pt x="4852" y="388"/>
                    <a:pt x="4852" y="387"/>
                  </a:cubicBezTo>
                  <a:lnTo>
                    <a:pt x="4852" y="387"/>
                  </a:lnTo>
                  <a:cubicBezTo>
                    <a:pt x="4856" y="382"/>
                    <a:pt x="4858" y="377"/>
                    <a:pt x="4860" y="372"/>
                  </a:cubicBezTo>
                  <a:lnTo>
                    <a:pt x="4860" y="372"/>
                  </a:lnTo>
                  <a:cubicBezTo>
                    <a:pt x="4862" y="370"/>
                    <a:pt x="4863" y="368"/>
                    <a:pt x="4863" y="366"/>
                  </a:cubicBezTo>
                  <a:lnTo>
                    <a:pt x="4863" y="366"/>
                  </a:lnTo>
                  <a:cubicBezTo>
                    <a:pt x="4866" y="361"/>
                    <a:pt x="4868" y="356"/>
                    <a:pt x="4871" y="351"/>
                  </a:cubicBezTo>
                  <a:lnTo>
                    <a:pt x="4871" y="351"/>
                  </a:lnTo>
                  <a:cubicBezTo>
                    <a:pt x="4871" y="349"/>
                    <a:pt x="4872" y="348"/>
                    <a:pt x="4873" y="346"/>
                  </a:cubicBezTo>
                  <a:lnTo>
                    <a:pt x="4873" y="346"/>
                  </a:lnTo>
                  <a:cubicBezTo>
                    <a:pt x="4876" y="340"/>
                    <a:pt x="4879" y="333"/>
                    <a:pt x="4881" y="327"/>
                  </a:cubicBezTo>
                  <a:lnTo>
                    <a:pt x="4881" y="327"/>
                  </a:lnTo>
                  <a:lnTo>
                    <a:pt x="4882" y="326"/>
                  </a:lnTo>
                  <a:lnTo>
                    <a:pt x="4882" y="326"/>
                  </a:lnTo>
                  <a:cubicBezTo>
                    <a:pt x="4882" y="324"/>
                    <a:pt x="4883" y="323"/>
                    <a:pt x="4884" y="321"/>
                  </a:cubicBezTo>
                  <a:lnTo>
                    <a:pt x="4884" y="321"/>
                  </a:lnTo>
                  <a:cubicBezTo>
                    <a:pt x="4885" y="317"/>
                    <a:pt x="4887" y="313"/>
                    <a:pt x="4888" y="309"/>
                  </a:cubicBezTo>
                  <a:lnTo>
                    <a:pt x="4888" y="309"/>
                  </a:lnTo>
                  <a:cubicBezTo>
                    <a:pt x="4889" y="306"/>
                    <a:pt x="4890" y="304"/>
                    <a:pt x="4890" y="301"/>
                  </a:cubicBezTo>
                  <a:lnTo>
                    <a:pt x="4890" y="301"/>
                  </a:lnTo>
                  <a:cubicBezTo>
                    <a:pt x="4892" y="298"/>
                    <a:pt x="4893" y="294"/>
                    <a:pt x="4894" y="290"/>
                  </a:cubicBezTo>
                  <a:lnTo>
                    <a:pt x="4894" y="290"/>
                  </a:lnTo>
                  <a:cubicBezTo>
                    <a:pt x="4895" y="287"/>
                    <a:pt x="4896" y="285"/>
                    <a:pt x="4897" y="283"/>
                  </a:cubicBezTo>
                  <a:lnTo>
                    <a:pt x="4897" y="283"/>
                  </a:lnTo>
                  <a:cubicBezTo>
                    <a:pt x="4898" y="279"/>
                    <a:pt x="4898" y="275"/>
                    <a:pt x="4899" y="271"/>
                  </a:cubicBezTo>
                  <a:lnTo>
                    <a:pt x="4899" y="271"/>
                  </a:lnTo>
                  <a:cubicBezTo>
                    <a:pt x="4900" y="268"/>
                    <a:pt x="4901" y="266"/>
                    <a:pt x="4901" y="264"/>
                  </a:cubicBezTo>
                  <a:lnTo>
                    <a:pt x="4901" y="264"/>
                  </a:lnTo>
                  <a:cubicBezTo>
                    <a:pt x="4903" y="259"/>
                    <a:pt x="4903" y="255"/>
                    <a:pt x="4904" y="251"/>
                  </a:cubicBezTo>
                  <a:lnTo>
                    <a:pt x="4904" y="251"/>
                  </a:lnTo>
                  <a:cubicBezTo>
                    <a:pt x="4904" y="249"/>
                    <a:pt x="4905" y="248"/>
                    <a:pt x="4906" y="246"/>
                  </a:cubicBezTo>
                  <a:lnTo>
                    <a:pt x="4906" y="246"/>
                  </a:lnTo>
                  <a:lnTo>
                    <a:pt x="4906" y="245"/>
                  </a:lnTo>
                  <a:lnTo>
                    <a:pt x="4906" y="245"/>
                  </a:lnTo>
                  <a:cubicBezTo>
                    <a:pt x="4907" y="239"/>
                    <a:pt x="4908" y="233"/>
                    <a:pt x="4909" y="227"/>
                  </a:cubicBezTo>
                  <a:lnTo>
                    <a:pt x="4909" y="227"/>
                  </a:lnTo>
                  <a:cubicBezTo>
                    <a:pt x="4909" y="226"/>
                    <a:pt x="4909" y="226"/>
                    <a:pt x="4909" y="226"/>
                  </a:cubicBezTo>
                  <a:lnTo>
                    <a:pt x="4909" y="226"/>
                  </a:lnTo>
                  <a:cubicBezTo>
                    <a:pt x="4910" y="220"/>
                    <a:pt x="4910" y="214"/>
                    <a:pt x="4911" y="208"/>
                  </a:cubicBezTo>
                  <a:lnTo>
                    <a:pt x="4911" y="208"/>
                  </a:lnTo>
                  <a:cubicBezTo>
                    <a:pt x="4912" y="206"/>
                    <a:pt x="4912" y="203"/>
                    <a:pt x="4912" y="202"/>
                  </a:cubicBezTo>
                  <a:lnTo>
                    <a:pt x="4912" y="202"/>
                  </a:lnTo>
                  <a:cubicBezTo>
                    <a:pt x="4912" y="197"/>
                    <a:pt x="4913" y="193"/>
                    <a:pt x="4913" y="189"/>
                  </a:cubicBezTo>
                  <a:lnTo>
                    <a:pt x="4913" y="189"/>
                  </a:lnTo>
                  <a:cubicBezTo>
                    <a:pt x="4914" y="186"/>
                    <a:pt x="4914" y="184"/>
                    <a:pt x="4914" y="182"/>
                  </a:cubicBezTo>
                  <a:lnTo>
                    <a:pt x="4914" y="182"/>
                  </a:lnTo>
                  <a:cubicBezTo>
                    <a:pt x="4914" y="178"/>
                    <a:pt x="4914" y="174"/>
                    <a:pt x="4914" y="170"/>
                  </a:cubicBezTo>
                  <a:lnTo>
                    <a:pt x="4914" y="170"/>
                  </a:lnTo>
                  <a:cubicBezTo>
                    <a:pt x="4914" y="169"/>
                    <a:pt x="4914" y="168"/>
                    <a:pt x="4914" y="167"/>
                  </a:cubicBezTo>
                  <a:lnTo>
                    <a:pt x="4914" y="167"/>
                  </a:lnTo>
                  <a:cubicBezTo>
                    <a:pt x="4914" y="163"/>
                    <a:pt x="4914" y="160"/>
                    <a:pt x="4914" y="156"/>
                  </a:cubicBezTo>
                  <a:lnTo>
                    <a:pt x="4914" y="0"/>
                  </a:lnTo>
                  <a:lnTo>
                    <a:pt x="4914" y="0"/>
                  </a:lnTo>
                  <a:cubicBezTo>
                    <a:pt x="4914" y="5"/>
                    <a:pt x="4914" y="10"/>
                    <a:pt x="4914" y="14"/>
                  </a:cubicBezTo>
                  <a:lnTo>
                    <a:pt x="4914" y="14"/>
                  </a:lnTo>
                  <a:cubicBezTo>
                    <a:pt x="4914" y="18"/>
                    <a:pt x="4914" y="22"/>
                    <a:pt x="4914" y="25"/>
                  </a:cubicBezTo>
                  <a:lnTo>
                    <a:pt x="4914" y="25"/>
                  </a:lnTo>
                  <a:cubicBezTo>
                    <a:pt x="4914" y="28"/>
                    <a:pt x="4914" y="30"/>
                    <a:pt x="4913" y="33"/>
                  </a:cubicBezTo>
                  <a:lnTo>
                    <a:pt x="4913" y="33"/>
                  </a:lnTo>
                  <a:cubicBezTo>
                    <a:pt x="4913" y="37"/>
                    <a:pt x="4912" y="41"/>
                    <a:pt x="4912" y="46"/>
                  </a:cubicBezTo>
                  <a:lnTo>
                    <a:pt x="4912" y="46"/>
                  </a:lnTo>
                  <a:cubicBezTo>
                    <a:pt x="4912" y="48"/>
                    <a:pt x="4912" y="50"/>
                    <a:pt x="4911" y="52"/>
                  </a:cubicBezTo>
                  <a:lnTo>
                    <a:pt x="4911" y="52"/>
                  </a:lnTo>
                  <a:cubicBezTo>
                    <a:pt x="4910" y="58"/>
                    <a:pt x="4910" y="64"/>
                    <a:pt x="4909" y="70"/>
                  </a:cubicBezTo>
                  <a:lnTo>
                    <a:pt x="4909" y="70"/>
                  </a:lnTo>
                  <a:lnTo>
                    <a:pt x="4909" y="70"/>
                  </a:lnTo>
                  <a:lnTo>
                    <a:pt x="4909" y="70"/>
                  </a:lnTo>
                  <a:cubicBezTo>
                    <a:pt x="4908" y="76"/>
                    <a:pt x="4907" y="83"/>
                    <a:pt x="4906" y="89"/>
                  </a:cubicBezTo>
                  <a:lnTo>
                    <a:pt x="4906" y="89"/>
                  </a:lnTo>
                  <a:cubicBezTo>
                    <a:pt x="4905" y="91"/>
                    <a:pt x="4905" y="92"/>
                    <a:pt x="4904" y="94"/>
                  </a:cubicBezTo>
                  <a:lnTo>
                    <a:pt x="4904" y="94"/>
                  </a:lnTo>
                  <a:cubicBezTo>
                    <a:pt x="4903" y="99"/>
                    <a:pt x="4903" y="103"/>
                    <a:pt x="4901" y="108"/>
                  </a:cubicBezTo>
                  <a:lnTo>
                    <a:pt x="4901" y="108"/>
                  </a:lnTo>
                  <a:cubicBezTo>
                    <a:pt x="4901" y="110"/>
                    <a:pt x="4900" y="112"/>
                    <a:pt x="4899" y="115"/>
                  </a:cubicBezTo>
                  <a:lnTo>
                    <a:pt x="4899" y="115"/>
                  </a:lnTo>
                  <a:cubicBezTo>
                    <a:pt x="4898" y="119"/>
                    <a:pt x="4898" y="123"/>
                    <a:pt x="4897" y="127"/>
                  </a:cubicBezTo>
                  <a:lnTo>
                    <a:pt x="4897" y="127"/>
                  </a:lnTo>
                  <a:cubicBezTo>
                    <a:pt x="4896" y="129"/>
                    <a:pt x="4895" y="132"/>
                    <a:pt x="4894" y="134"/>
                  </a:cubicBezTo>
                  <a:lnTo>
                    <a:pt x="4894" y="134"/>
                  </a:lnTo>
                  <a:cubicBezTo>
                    <a:pt x="4893" y="138"/>
                    <a:pt x="4892" y="142"/>
                    <a:pt x="4890" y="145"/>
                  </a:cubicBezTo>
                  <a:lnTo>
                    <a:pt x="4890" y="145"/>
                  </a:lnTo>
                  <a:cubicBezTo>
                    <a:pt x="4890" y="148"/>
                    <a:pt x="4889" y="150"/>
                    <a:pt x="4888" y="152"/>
                  </a:cubicBezTo>
                  <a:lnTo>
                    <a:pt x="4888" y="152"/>
                  </a:lnTo>
                  <a:cubicBezTo>
                    <a:pt x="4887" y="156"/>
                    <a:pt x="4885" y="161"/>
                    <a:pt x="4884" y="165"/>
                  </a:cubicBezTo>
                  <a:lnTo>
                    <a:pt x="4884" y="165"/>
                  </a:lnTo>
                  <a:cubicBezTo>
                    <a:pt x="4882" y="167"/>
                    <a:pt x="4882" y="169"/>
                    <a:pt x="4881" y="171"/>
                  </a:cubicBezTo>
                  <a:lnTo>
                    <a:pt x="4881" y="171"/>
                  </a:lnTo>
                  <a:cubicBezTo>
                    <a:pt x="4879" y="177"/>
                    <a:pt x="4876" y="183"/>
                    <a:pt x="4873" y="190"/>
                  </a:cubicBezTo>
                  <a:lnTo>
                    <a:pt x="4873" y="190"/>
                  </a:lnTo>
                  <a:cubicBezTo>
                    <a:pt x="4872" y="192"/>
                    <a:pt x="4871" y="193"/>
                    <a:pt x="4871" y="195"/>
                  </a:cubicBezTo>
                  <a:lnTo>
                    <a:pt x="4871" y="195"/>
                  </a:lnTo>
                  <a:cubicBezTo>
                    <a:pt x="4868" y="200"/>
                    <a:pt x="4866" y="205"/>
                    <a:pt x="4863" y="210"/>
                  </a:cubicBezTo>
                  <a:lnTo>
                    <a:pt x="4863" y="210"/>
                  </a:lnTo>
                  <a:cubicBezTo>
                    <a:pt x="4863" y="212"/>
                    <a:pt x="4862" y="214"/>
                    <a:pt x="4860" y="216"/>
                  </a:cubicBezTo>
                  <a:lnTo>
                    <a:pt x="4860" y="216"/>
                  </a:lnTo>
                  <a:cubicBezTo>
                    <a:pt x="4858" y="221"/>
                    <a:pt x="4856" y="226"/>
                    <a:pt x="4852" y="230"/>
                  </a:cubicBezTo>
                  <a:lnTo>
                    <a:pt x="4852" y="230"/>
                  </a:lnTo>
                  <a:cubicBezTo>
                    <a:pt x="4852" y="232"/>
                    <a:pt x="4851" y="234"/>
                    <a:pt x="4850" y="235"/>
                  </a:cubicBezTo>
                  <a:lnTo>
                    <a:pt x="4850" y="235"/>
                  </a:lnTo>
                  <a:cubicBezTo>
                    <a:pt x="4846" y="242"/>
                    <a:pt x="4843" y="248"/>
                    <a:pt x="4839" y="254"/>
                  </a:cubicBezTo>
                  <a:lnTo>
                    <a:pt x="4839" y="254"/>
                  </a:lnTo>
                  <a:cubicBezTo>
                    <a:pt x="4838" y="255"/>
                    <a:pt x="4838" y="256"/>
                    <a:pt x="4837" y="257"/>
                  </a:cubicBezTo>
                  <a:lnTo>
                    <a:pt x="4837" y="257"/>
                  </a:lnTo>
                  <a:cubicBezTo>
                    <a:pt x="4832" y="265"/>
                    <a:pt x="4827" y="272"/>
                    <a:pt x="4823" y="279"/>
                  </a:cubicBezTo>
                  <a:lnTo>
                    <a:pt x="4823" y="279"/>
                  </a:lnTo>
                  <a:cubicBezTo>
                    <a:pt x="4822" y="280"/>
                    <a:pt x="4821" y="281"/>
                    <a:pt x="4821" y="282"/>
                  </a:cubicBezTo>
                  <a:lnTo>
                    <a:pt x="4821" y="282"/>
                  </a:lnTo>
                  <a:cubicBezTo>
                    <a:pt x="4815" y="290"/>
                    <a:pt x="4810" y="297"/>
                    <a:pt x="4804" y="305"/>
                  </a:cubicBezTo>
                  <a:lnTo>
                    <a:pt x="4804" y="305"/>
                  </a:lnTo>
                  <a:cubicBezTo>
                    <a:pt x="4803" y="306"/>
                    <a:pt x="4802" y="307"/>
                    <a:pt x="4800" y="309"/>
                  </a:cubicBezTo>
                  <a:lnTo>
                    <a:pt x="4800" y="309"/>
                  </a:lnTo>
                  <a:cubicBezTo>
                    <a:pt x="4795" y="316"/>
                    <a:pt x="4789" y="323"/>
                    <a:pt x="4783" y="331"/>
                  </a:cubicBezTo>
                  <a:lnTo>
                    <a:pt x="4783" y="331"/>
                  </a:lnTo>
                  <a:cubicBezTo>
                    <a:pt x="4782" y="332"/>
                    <a:pt x="4781" y="333"/>
                    <a:pt x="4780" y="334"/>
                  </a:cubicBezTo>
                  <a:lnTo>
                    <a:pt x="4780" y="334"/>
                  </a:lnTo>
                  <a:cubicBezTo>
                    <a:pt x="4773" y="342"/>
                    <a:pt x="4767" y="349"/>
                    <a:pt x="4760" y="356"/>
                  </a:cubicBezTo>
                  <a:lnTo>
                    <a:pt x="4760" y="356"/>
                  </a:lnTo>
                  <a:cubicBezTo>
                    <a:pt x="4760" y="356"/>
                    <a:pt x="4759" y="356"/>
                    <a:pt x="4759" y="357"/>
                  </a:cubicBezTo>
                  <a:lnTo>
                    <a:pt x="4759" y="357"/>
                  </a:lnTo>
                  <a:cubicBezTo>
                    <a:pt x="4753" y="363"/>
                    <a:pt x="4747" y="370"/>
                    <a:pt x="4741" y="376"/>
                  </a:cubicBezTo>
                  <a:lnTo>
                    <a:pt x="4741" y="376"/>
                  </a:lnTo>
                  <a:cubicBezTo>
                    <a:pt x="4739" y="378"/>
                    <a:pt x="4737" y="379"/>
                    <a:pt x="4736" y="381"/>
                  </a:cubicBezTo>
                  <a:lnTo>
                    <a:pt x="4736" y="381"/>
                  </a:lnTo>
                  <a:cubicBezTo>
                    <a:pt x="4729" y="387"/>
                    <a:pt x="4723" y="393"/>
                    <a:pt x="4715" y="399"/>
                  </a:cubicBezTo>
                  <a:lnTo>
                    <a:pt x="4715" y="399"/>
                  </a:lnTo>
                  <a:cubicBezTo>
                    <a:pt x="4715" y="400"/>
                    <a:pt x="4714" y="401"/>
                    <a:pt x="4714" y="401"/>
                  </a:cubicBezTo>
                  <a:lnTo>
                    <a:pt x="4714" y="401"/>
                  </a:lnTo>
                  <a:cubicBezTo>
                    <a:pt x="4708" y="407"/>
                    <a:pt x="4701" y="413"/>
                    <a:pt x="4694" y="418"/>
                  </a:cubicBezTo>
                  <a:lnTo>
                    <a:pt x="4694" y="418"/>
                  </a:lnTo>
                  <a:cubicBezTo>
                    <a:pt x="4692" y="420"/>
                    <a:pt x="4691" y="421"/>
                    <a:pt x="4689" y="422"/>
                  </a:cubicBezTo>
                  <a:lnTo>
                    <a:pt x="4689" y="422"/>
                  </a:lnTo>
                  <a:cubicBezTo>
                    <a:pt x="4682" y="428"/>
                    <a:pt x="4675" y="434"/>
                    <a:pt x="4667" y="440"/>
                  </a:cubicBezTo>
                  <a:lnTo>
                    <a:pt x="4667" y="440"/>
                  </a:lnTo>
                  <a:cubicBezTo>
                    <a:pt x="4666" y="441"/>
                    <a:pt x="4665" y="442"/>
                    <a:pt x="4663" y="443"/>
                  </a:cubicBezTo>
                  <a:lnTo>
                    <a:pt x="4663" y="443"/>
                  </a:lnTo>
                  <a:cubicBezTo>
                    <a:pt x="4657" y="448"/>
                    <a:pt x="4650" y="453"/>
                    <a:pt x="4643" y="458"/>
                  </a:cubicBezTo>
                  <a:lnTo>
                    <a:pt x="4643" y="458"/>
                  </a:lnTo>
                  <a:cubicBezTo>
                    <a:pt x="4641" y="459"/>
                    <a:pt x="4640" y="460"/>
                    <a:pt x="4638" y="461"/>
                  </a:cubicBezTo>
                  <a:lnTo>
                    <a:pt x="4638" y="461"/>
                  </a:lnTo>
                  <a:cubicBezTo>
                    <a:pt x="4630" y="466"/>
                    <a:pt x="4622" y="472"/>
                    <a:pt x="4615" y="478"/>
                  </a:cubicBezTo>
                  <a:lnTo>
                    <a:pt x="4615" y="478"/>
                  </a:lnTo>
                  <a:cubicBezTo>
                    <a:pt x="4613" y="479"/>
                    <a:pt x="4611" y="480"/>
                    <a:pt x="4610" y="481"/>
                  </a:cubicBezTo>
                  <a:lnTo>
                    <a:pt x="4610" y="481"/>
                  </a:lnTo>
                  <a:cubicBezTo>
                    <a:pt x="4602" y="486"/>
                    <a:pt x="4594" y="491"/>
                    <a:pt x="4587" y="495"/>
                  </a:cubicBezTo>
                  <a:lnTo>
                    <a:pt x="4587" y="495"/>
                  </a:lnTo>
                  <a:cubicBezTo>
                    <a:pt x="4586" y="496"/>
                    <a:pt x="4585" y="497"/>
                    <a:pt x="4583" y="498"/>
                  </a:cubicBezTo>
                  <a:lnTo>
                    <a:pt x="4583" y="498"/>
                  </a:lnTo>
                  <a:cubicBezTo>
                    <a:pt x="4575" y="503"/>
                    <a:pt x="4566" y="508"/>
                    <a:pt x="4558" y="513"/>
                  </a:cubicBezTo>
                  <a:lnTo>
                    <a:pt x="4558" y="513"/>
                  </a:lnTo>
                  <a:cubicBezTo>
                    <a:pt x="4556" y="514"/>
                    <a:pt x="4553" y="516"/>
                    <a:pt x="4552" y="517"/>
                  </a:cubicBezTo>
                  <a:lnTo>
                    <a:pt x="4552" y="517"/>
                  </a:lnTo>
                  <a:cubicBezTo>
                    <a:pt x="4543" y="522"/>
                    <a:pt x="4535" y="526"/>
                    <a:pt x="4525" y="531"/>
                  </a:cubicBezTo>
                  <a:lnTo>
                    <a:pt x="4525" y="531"/>
                  </a:lnTo>
                  <a:cubicBezTo>
                    <a:pt x="4525" y="531"/>
                    <a:pt x="4525" y="531"/>
                    <a:pt x="4524" y="531"/>
                  </a:cubicBezTo>
                  <a:lnTo>
                    <a:pt x="4524" y="531"/>
                  </a:lnTo>
                  <a:cubicBezTo>
                    <a:pt x="4515" y="536"/>
                    <a:pt x="4506" y="541"/>
                    <a:pt x="4496" y="546"/>
                  </a:cubicBezTo>
                  <a:lnTo>
                    <a:pt x="4496" y="546"/>
                  </a:lnTo>
                  <a:cubicBezTo>
                    <a:pt x="4494" y="547"/>
                    <a:pt x="4492" y="548"/>
                    <a:pt x="4490" y="549"/>
                  </a:cubicBezTo>
                  <a:lnTo>
                    <a:pt x="4490" y="549"/>
                  </a:lnTo>
                  <a:cubicBezTo>
                    <a:pt x="4481" y="553"/>
                    <a:pt x="4471" y="558"/>
                    <a:pt x="4462" y="563"/>
                  </a:cubicBezTo>
                  <a:lnTo>
                    <a:pt x="4462" y="563"/>
                  </a:lnTo>
                  <a:cubicBezTo>
                    <a:pt x="4460" y="563"/>
                    <a:pt x="4460" y="563"/>
                    <a:pt x="4459" y="564"/>
                  </a:cubicBezTo>
                  <a:lnTo>
                    <a:pt x="4459" y="564"/>
                  </a:lnTo>
                  <a:cubicBezTo>
                    <a:pt x="4449" y="568"/>
                    <a:pt x="4441" y="572"/>
                    <a:pt x="4432" y="575"/>
                  </a:cubicBezTo>
                  <a:lnTo>
                    <a:pt x="4432" y="575"/>
                  </a:lnTo>
                  <a:cubicBezTo>
                    <a:pt x="4429" y="576"/>
                    <a:pt x="4427" y="577"/>
                    <a:pt x="4425" y="578"/>
                  </a:cubicBezTo>
                  <a:lnTo>
                    <a:pt x="4425" y="578"/>
                  </a:lnTo>
                  <a:cubicBezTo>
                    <a:pt x="4415" y="583"/>
                    <a:pt x="4405" y="586"/>
                    <a:pt x="4395" y="591"/>
                  </a:cubicBezTo>
                  <a:lnTo>
                    <a:pt x="4395" y="591"/>
                  </a:lnTo>
                  <a:cubicBezTo>
                    <a:pt x="4393" y="591"/>
                    <a:pt x="4391" y="592"/>
                    <a:pt x="4389" y="593"/>
                  </a:cubicBezTo>
                  <a:lnTo>
                    <a:pt x="4389" y="593"/>
                  </a:lnTo>
                  <a:cubicBezTo>
                    <a:pt x="4381" y="596"/>
                    <a:pt x="4372" y="599"/>
                    <a:pt x="4363" y="602"/>
                  </a:cubicBezTo>
                  <a:lnTo>
                    <a:pt x="4363" y="602"/>
                  </a:lnTo>
                  <a:cubicBezTo>
                    <a:pt x="4361" y="604"/>
                    <a:pt x="4358" y="604"/>
                    <a:pt x="4357" y="605"/>
                  </a:cubicBezTo>
                  <a:lnTo>
                    <a:pt x="4357" y="605"/>
                  </a:lnTo>
                  <a:cubicBezTo>
                    <a:pt x="4346" y="609"/>
                    <a:pt x="4336" y="612"/>
                    <a:pt x="4325" y="615"/>
                  </a:cubicBezTo>
                  <a:lnTo>
                    <a:pt x="4325" y="615"/>
                  </a:lnTo>
                  <a:cubicBezTo>
                    <a:pt x="4323" y="616"/>
                    <a:pt x="4321" y="617"/>
                    <a:pt x="4318" y="618"/>
                  </a:cubicBezTo>
                  <a:lnTo>
                    <a:pt x="4318" y="618"/>
                  </a:lnTo>
                  <a:cubicBezTo>
                    <a:pt x="4309" y="621"/>
                    <a:pt x="4300" y="624"/>
                    <a:pt x="4290" y="626"/>
                  </a:cubicBezTo>
                  <a:lnTo>
                    <a:pt x="4290" y="626"/>
                  </a:lnTo>
                  <a:cubicBezTo>
                    <a:pt x="4288" y="627"/>
                    <a:pt x="4287" y="627"/>
                    <a:pt x="4285" y="628"/>
                  </a:cubicBezTo>
                  <a:lnTo>
                    <a:pt x="4285" y="628"/>
                  </a:lnTo>
                  <a:cubicBezTo>
                    <a:pt x="4273" y="631"/>
                    <a:pt x="4262" y="634"/>
                    <a:pt x="4249" y="638"/>
                  </a:cubicBezTo>
                  <a:lnTo>
                    <a:pt x="4249" y="638"/>
                  </a:lnTo>
                  <a:cubicBezTo>
                    <a:pt x="4247" y="638"/>
                    <a:pt x="4245" y="639"/>
                    <a:pt x="4243" y="640"/>
                  </a:cubicBezTo>
                  <a:lnTo>
                    <a:pt x="4243" y="640"/>
                  </a:lnTo>
                  <a:cubicBezTo>
                    <a:pt x="4231" y="643"/>
                    <a:pt x="4219" y="646"/>
                    <a:pt x="4207" y="648"/>
                  </a:cubicBezTo>
                  <a:lnTo>
                    <a:pt x="4207" y="648"/>
                  </a:lnTo>
                  <a:cubicBezTo>
                    <a:pt x="4205" y="649"/>
                    <a:pt x="4203" y="649"/>
                    <a:pt x="4201" y="649"/>
                  </a:cubicBezTo>
                  <a:lnTo>
                    <a:pt x="4201" y="649"/>
                  </a:lnTo>
                  <a:cubicBezTo>
                    <a:pt x="4189" y="652"/>
                    <a:pt x="4177" y="655"/>
                    <a:pt x="4164" y="657"/>
                  </a:cubicBezTo>
                  <a:lnTo>
                    <a:pt x="4164" y="657"/>
                  </a:lnTo>
                  <a:cubicBezTo>
                    <a:pt x="4164" y="657"/>
                    <a:pt x="4163" y="658"/>
                    <a:pt x="4162" y="658"/>
                  </a:cubicBezTo>
                  <a:lnTo>
                    <a:pt x="4162" y="658"/>
                  </a:lnTo>
                  <a:cubicBezTo>
                    <a:pt x="4149" y="660"/>
                    <a:pt x="4137" y="663"/>
                    <a:pt x="4124" y="665"/>
                  </a:cubicBezTo>
                  <a:lnTo>
                    <a:pt x="4124" y="665"/>
                  </a:lnTo>
                  <a:cubicBezTo>
                    <a:pt x="4121" y="665"/>
                    <a:pt x="4118" y="666"/>
                    <a:pt x="4116" y="667"/>
                  </a:cubicBezTo>
                  <a:lnTo>
                    <a:pt x="4116" y="667"/>
                  </a:lnTo>
                  <a:cubicBezTo>
                    <a:pt x="4107" y="668"/>
                    <a:pt x="4098" y="670"/>
                    <a:pt x="4090" y="671"/>
                  </a:cubicBezTo>
                  <a:lnTo>
                    <a:pt x="4090" y="671"/>
                  </a:lnTo>
                  <a:cubicBezTo>
                    <a:pt x="4089" y="671"/>
                    <a:pt x="4087" y="672"/>
                    <a:pt x="4086" y="67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xmlns="" id="{47B207A3-DF0F-4918-AA69-BCA2F8685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3836" y="11856673"/>
              <a:ext cx="15754059" cy="1054665"/>
            </a:xfrm>
            <a:custGeom>
              <a:avLst/>
              <a:gdLst>
                <a:gd name="T0" fmla="*/ 1016 w 12645"/>
                <a:gd name="T1" fmla="*/ 688 h 847"/>
                <a:gd name="T2" fmla="*/ 932 w 12645"/>
                <a:gd name="T3" fmla="*/ 683 h 847"/>
                <a:gd name="T4" fmla="*/ 892 w 12645"/>
                <a:gd name="T5" fmla="*/ 680 h 847"/>
                <a:gd name="T6" fmla="*/ 845 w 12645"/>
                <a:gd name="T7" fmla="*/ 674 h 847"/>
                <a:gd name="T8" fmla="*/ 805 w 12645"/>
                <a:gd name="T9" fmla="*/ 668 h 847"/>
                <a:gd name="T10" fmla="*/ 745 w 12645"/>
                <a:gd name="T11" fmla="*/ 657 h 847"/>
                <a:gd name="T12" fmla="*/ 706 w 12645"/>
                <a:gd name="T13" fmla="*/ 648 h 847"/>
                <a:gd name="T14" fmla="*/ 632 w 12645"/>
                <a:gd name="T15" fmla="*/ 629 h 847"/>
                <a:gd name="T16" fmla="*/ 591 w 12645"/>
                <a:gd name="T17" fmla="*/ 616 h 847"/>
                <a:gd name="T18" fmla="*/ 532 w 12645"/>
                <a:gd name="T19" fmla="*/ 595 h 847"/>
                <a:gd name="T20" fmla="*/ 496 w 12645"/>
                <a:gd name="T21" fmla="*/ 581 h 847"/>
                <a:gd name="T22" fmla="*/ 443 w 12645"/>
                <a:gd name="T23" fmla="*/ 558 h 847"/>
                <a:gd name="T24" fmla="*/ 411 w 12645"/>
                <a:gd name="T25" fmla="*/ 542 h 847"/>
                <a:gd name="T26" fmla="*/ 361 w 12645"/>
                <a:gd name="T27" fmla="*/ 515 h 847"/>
                <a:gd name="T28" fmla="*/ 328 w 12645"/>
                <a:gd name="T29" fmla="*/ 496 h 847"/>
                <a:gd name="T30" fmla="*/ 285 w 12645"/>
                <a:gd name="T31" fmla="*/ 468 h 847"/>
                <a:gd name="T32" fmla="*/ 255 w 12645"/>
                <a:gd name="T33" fmla="*/ 445 h 847"/>
                <a:gd name="T34" fmla="*/ 215 w 12645"/>
                <a:gd name="T35" fmla="*/ 414 h 847"/>
                <a:gd name="T36" fmla="*/ 190 w 12645"/>
                <a:gd name="T37" fmla="*/ 392 h 847"/>
                <a:gd name="T38" fmla="*/ 155 w 12645"/>
                <a:gd name="T39" fmla="*/ 357 h 847"/>
                <a:gd name="T40" fmla="*/ 134 w 12645"/>
                <a:gd name="T41" fmla="*/ 334 h 847"/>
                <a:gd name="T42" fmla="*/ 104 w 12645"/>
                <a:gd name="T43" fmla="*/ 297 h 847"/>
                <a:gd name="T44" fmla="*/ 87 w 12645"/>
                <a:gd name="T45" fmla="*/ 272 h 847"/>
                <a:gd name="T46" fmla="*/ 63 w 12645"/>
                <a:gd name="T47" fmla="*/ 234 h 847"/>
                <a:gd name="T48" fmla="*/ 50 w 12645"/>
                <a:gd name="T49" fmla="*/ 208 h 847"/>
                <a:gd name="T50" fmla="*/ 32 w 12645"/>
                <a:gd name="T51" fmla="*/ 168 h 847"/>
                <a:gd name="T52" fmla="*/ 23 w 12645"/>
                <a:gd name="T53" fmla="*/ 141 h 847"/>
                <a:gd name="T54" fmla="*/ 11 w 12645"/>
                <a:gd name="T55" fmla="*/ 99 h 847"/>
                <a:gd name="T56" fmla="*/ 6 w 12645"/>
                <a:gd name="T57" fmla="*/ 72 h 847"/>
                <a:gd name="T58" fmla="*/ 1 w 12645"/>
                <a:gd name="T59" fmla="*/ 28 h 847"/>
                <a:gd name="T60" fmla="*/ 0 w 12645"/>
                <a:gd name="T61" fmla="*/ 178 h 847"/>
                <a:gd name="T62" fmla="*/ 3 w 12645"/>
                <a:gd name="T63" fmla="*/ 206 h 847"/>
                <a:gd name="T64" fmla="*/ 10 w 12645"/>
                <a:gd name="T65" fmla="*/ 249 h 847"/>
                <a:gd name="T66" fmla="*/ 16 w 12645"/>
                <a:gd name="T67" fmla="*/ 277 h 847"/>
                <a:gd name="T68" fmla="*/ 30 w 12645"/>
                <a:gd name="T69" fmla="*/ 318 h 847"/>
                <a:gd name="T70" fmla="*/ 41 w 12645"/>
                <a:gd name="T71" fmla="*/ 345 h 847"/>
                <a:gd name="T72" fmla="*/ 60 w 12645"/>
                <a:gd name="T73" fmla="*/ 385 h 847"/>
                <a:gd name="T74" fmla="*/ 76 w 12645"/>
                <a:gd name="T75" fmla="*/ 412 h 847"/>
                <a:gd name="T76" fmla="*/ 101 w 12645"/>
                <a:gd name="T77" fmla="*/ 449 h 847"/>
                <a:gd name="T78" fmla="*/ 122 w 12645"/>
                <a:gd name="T79" fmla="*/ 475 h 847"/>
                <a:gd name="T80" fmla="*/ 153 w 12645"/>
                <a:gd name="T81" fmla="*/ 511 h 847"/>
                <a:gd name="T82" fmla="*/ 177 w 12645"/>
                <a:gd name="T83" fmla="*/ 535 h 847"/>
                <a:gd name="T84" fmla="*/ 214 w 12645"/>
                <a:gd name="T85" fmla="*/ 569 h 847"/>
                <a:gd name="T86" fmla="*/ 239 w 12645"/>
                <a:gd name="T87" fmla="*/ 590 h 847"/>
                <a:gd name="T88" fmla="*/ 281 w 12645"/>
                <a:gd name="T89" fmla="*/ 620 h 847"/>
                <a:gd name="T90" fmla="*/ 309 w 12645"/>
                <a:gd name="T91" fmla="*/ 640 h 847"/>
                <a:gd name="T92" fmla="*/ 355 w 12645"/>
                <a:gd name="T93" fmla="*/ 668 h 847"/>
                <a:gd name="T94" fmla="*/ 386 w 12645"/>
                <a:gd name="T95" fmla="*/ 686 h 847"/>
                <a:gd name="T96" fmla="*/ 436 w 12645"/>
                <a:gd name="T97" fmla="*/ 711 h 847"/>
                <a:gd name="T98" fmla="*/ 470 w 12645"/>
                <a:gd name="T99" fmla="*/ 726 h 847"/>
                <a:gd name="T100" fmla="*/ 523 w 12645"/>
                <a:gd name="T101" fmla="*/ 748 h 847"/>
                <a:gd name="T102" fmla="*/ 558 w 12645"/>
                <a:gd name="T103" fmla="*/ 761 h 847"/>
                <a:gd name="T104" fmla="*/ 599 w 12645"/>
                <a:gd name="T105" fmla="*/ 774 h 847"/>
                <a:gd name="T106" fmla="*/ 665 w 12645"/>
                <a:gd name="T107" fmla="*/ 794 h 847"/>
                <a:gd name="T108" fmla="*/ 708 w 12645"/>
                <a:gd name="T109" fmla="*/ 804 h 847"/>
                <a:gd name="T110" fmla="*/ 745 w 12645"/>
                <a:gd name="T111" fmla="*/ 813 h 847"/>
                <a:gd name="T112" fmla="*/ 805 w 12645"/>
                <a:gd name="T113" fmla="*/ 824 h 847"/>
                <a:gd name="T114" fmla="*/ 838 w 12645"/>
                <a:gd name="T115" fmla="*/ 829 h 847"/>
                <a:gd name="T116" fmla="*/ 874 w 12645"/>
                <a:gd name="T117" fmla="*/ 834 h 847"/>
                <a:gd name="T118" fmla="*/ 922 w 12645"/>
                <a:gd name="T119" fmla="*/ 839 h 847"/>
                <a:gd name="T120" fmla="*/ 961 w 12645"/>
                <a:gd name="T121" fmla="*/ 842 h 847"/>
                <a:gd name="T122" fmla="*/ 1016 w 12645"/>
                <a:gd name="T123" fmla="*/ 845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45" h="847">
                  <a:moveTo>
                    <a:pt x="1072" y="690"/>
                  </a:moveTo>
                  <a:lnTo>
                    <a:pt x="1072" y="690"/>
                  </a:lnTo>
                  <a:cubicBezTo>
                    <a:pt x="1053" y="690"/>
                    <a:pt x="1035" y="689"/>
                    <a:pt x="1016" y="688"/>
                  </a:cubicBezTo>
                  <a:lnTo>
                    <a:pt x="1016" y="688"/>
                  </a:lnTo>
                  <a:lnTo>
                    <a:pt x="1016" y="688"/>
                  </a:lnTo>
                  <a:lnTo>
                    <a:pt x="1016" y="688"/>
                  </a:lnTo>
                  <a:cubicBezTo>
                    <a:pt x="997" y="688"/>
                    <a:pt x="979" y="687"/>
                    <a:pt x="962" y="686"/>
                  </a:cubicBezTo>
                  <a:lnTo>
                    <a:pt x="962" y="686"/>
                  </a:lnTo>
                  <a:cubicBezTo>
                    <a:pt x="959" y="686"/>
                    <a:pt x="958" y="685"/>
                    <a:pt x="956" y="685"/>
                  </a:cubicBezTo>
                  <a:lnTo>
                    <a:pt x="956" y="685"/>
                  </a:lnTo>
                  <a:cubicBezTo>
                    <a:pt x="948" y="685"/>
                    <a:pt x="940" y="684"/>
                    <a:pt x="932" y="683"/>
                  </a:cubicBezTo>
                  <a:lnTo>
                    <a:pt x="932" y="683"/>
                  </a:lnTo>
                  <a:cubicBezTo>
                    <a:pt x="929" y="683"/>
                    <a:pt x="926" y="683"/>
                    <a:pt x="922" y="683"/>
                  </a:cubicBezTo>
                  <a:lnTo>
                    <a:pt x="922" y="683"/>
                  </a:lnTo>
                  <a:cubicBezTo>
                    <a:pt x="916" y="682"/>
                    <a:pt x="910" y="681"/>
                    <a:pt x="903" y="681"/>
                  </a:cubicBezTo>
                  <a:lnTo>
                    <a:pt x="903" y="681"/>
                  </a:lnTo>
                  <a:cubicBezTo>
                    <a:pt x="899" y="680"/>
                    <a:pt x="896" y="680"/>
                    <a:pt x="892" y="680"/>
                  </a:cubicBezTo>
                  <a:lnTo>
                    <a:pt x="892" y="680"/>
                  </a:lnTo>
                  <a:cubicBezTo>
                    <a:pt x="886" y="679"/>
                    <a:pt x="880" y="679"/>
                    <a:pt x="874" y="678"/>
                  </a:cubicBezTo>
                  <a:lnTo>
                    <a:pt x="874" y="678"/>
                  </a:lnTo>
                  <a:cubicBezTo>
                    <a:pt x="871" y="677"/>
                    <a:pt x="867" y="677"/>
                    <a:pt x="863" y="676"/>
                  </a:cubicBezTo>
                  <a:lnTo>
                    <a:pt x="863" y="676"/>
                  </a:lnTo>
                  <a:cubicBezTo>
                    <a:pt x="857" y="675"/>
                    <a:pt x="851" y="675"/>
                    <a:pt x="845" y="674"/>
                  </a:cubicBezTo>
                  <a:lnTo>
                    <a:pt x="845" y="674"/>
                  </a:lnTo>
                  <a:cubicBezTo>
                    <a:pt x="841" y="674"/>
                    <a:pt x="838" y="673"/>
                    <a:pt x="835" y="672"/>
                  </a:cubicBezTo>
                  <a:lnTo>
                    <a:pt x="835" y="672"/>
                  </a:lnTo>
                  <a:cubicBezTo>
                    <a:pt x="825" y="671"/>
                    <a:pt x="816" y="669"/>
                    <a:pt x="806" y="668"/>
                  </a:cubicBezTo>
                  <a:lnTo>
                    <a:pt x="806" y="668"/>
                  </a:lnTo>
                  <a:cubicBezTo>
                    <a:pt x="805" y="668"/>
                    <a:pt x="805" y="668"/>
                    <a:pt x="805" y="668"/>
                  </a:cubicBezTo>
                  <a:lnTo>
                    <a:pt x="805" y="668"/>
                  </a:lnTo>
                  <a:cubicBezTo>
                    <a:pt x="795" y="666"/>
                    <a:pt x="785" y="664"/>
                    <a:pt x="775" y="663"/>
                  </a:cubicBezTo>
                  <a:lnTo>
                    <a:pt x="775" y="663"/>
                  </a:lnTo>
                  <a:cubicBezTo>
                    <a:pt x="772" y="662"/>
                    <a:pt x="769" y="661"/>
                    <a:pt x="766" y="661"/>
                  </a:cubicBezTo>
                  <a:lnTo>
                    <a:pt x="766" y="661"/>
                  </a:lnTo>
                  <a:cubicBezTo>
                    <a:pt x="759" y="659"/>
                    <a:pt x="752" y="658"/>
                    <a:pt x="745" y="657"/>
                  </a:cubicBezTo>
                  <a:lnTo>
                    <a:pt x="745" y="657"/>
                  </a:lnTo>
                  <a:cubicBezTo>
                    <a:pt x="742" y="656"/>
                    <a:pt x="739" y="655"/>
                    <a:pt x="736" y="655"/>
                  </a:cubicBezTo>
                  <a:lnTo>
                    <a:pt x="736" y="655"/>
                  </a:lnTo>
                  <a:cubicBezTo>
                    <a:pt x="728" y="653"/>
                    <a:pt x="721" y="652"/>
                    <a:pt x="713" y="650"/>
                  </a:cubicBezTo>
                  <a:lnTo>
                    <a:pt x="713" y="650"/>
                  </a:lnTo>
                  <a:cubicBezTo>
                    <a:pt x="711" y="649"/>
                    <a:pt x="709" y="648"/>
                    <a:pt x="706" y="648"/>
                  </a:cubicBezTo>
                  <a:lnTo>
                    <a:pt x="706" y="648"/>
                  </a:lnTo>
                  <a:cubicBezTo>
                    <a:pt x="695" y="646"/>
                    <a:pt x="684" y="642"/>
                    <a:pt x="673" y="640"/>
                  </a:cubicBezTo>
                  <a:lnTo>
                    <a:pt x="673" y="640"/>
                  </a:lnTo>
                  <a:cubicBezTo>
                    <a:pt x="670" y="639"/>
                    <a:pt x="668" y="639"/>
                    <a:pt x="665" y="637"/>
                  </a:cubicBezTo>
                  <a:lnTo>
                    <a:pt x="665" y="637"/>
                  </a:lnTo>
                  <a:cubicBezTo>
                    <a:pt x="654" y="635"/>
                    <a:pt x="643" y="632"/>
                    <a:pt x="632" y="629"/>
                  </a:cubicBezTo>
                  <a:lnTo>
                    <a:pt x="632" y="629"/>
                  </a:lnTo>
                  <a:cubicBezTo>
                    <a:pt x="632" y="628"/>
                    <a:pt x="632" y="628"/>
                    <a:pt x="632" y="628"/>
                  </a:cubicBezTo>
                  <a:lnTo>
                    <a:pt x="632" y="628"/>
                  </a:lnTo>
                  <a:cubicBezTo>
                    <a:pt x="621" y="625"/>
                    <a:pt x="610" y="622"/>
                    <a:pt x="599" y="618"/>
                  </a:cubicBezTo>
                  <a:lnTo>
                    <a:pt x="599" y="618"/>
                  </a:lnTo>
                  <a:cubicBezTo>
                    <a:pt x="596" y="618"/>
                    <a:pt x="594" y="617"/>
                    <a:pt x="591" y="616"/>
                  </a:cubicBezTo>
                  <a:lnTo>
                    <a:pt x="591" y="616"/>
                  </a:lnTo>
                  <a:cubicBezTo>
                    <a:pt x="581" y="612"/>
                    <a:pt x="570" y="609"/>
                    <a:pt x="559" y="606"/>
                  </a:cubicBezTo>
                  <a:lnTo>
                    <a:pt x="559" y="606"/>
                  </a:lnTo>
                  <a:cubicBezTo>
                    <a:pt x="558" y="605"/>
                    <a:pt x="556" y="604"/>
                    <a:pt x="554" y="603"/>
                  </a:cubicBezTo>
                  <a:lnTo>
                    <a:pt x="554" y="603"/>
                  </a:lnTo>
                  <a:cubicBezTo>
                    <a:pt x="547" y="601"/>
                    <a:pt x="539" y="598"/>
                    <a:pt x="532" y="595"/>
                  </a:cubicBezTo>
                  <a:lnTo>
                    <a:pt x="532" y="595"/>
                  </a:lnTo>
                  <a:cubicBezTo>
                    <a:pt x="529" y="594"/>
                    <a:pt x="526" y="593"/>
                    <a:pt x="523" y="592"/>
                  </a:cubicBezTo>
                  <a:lnTo>
                    <a:pt x="523" y="592"/>
                  </a:lnTo>
                  <a:cubicBezTo>
                    <a:pt x="516" y="589"/>
                    <a:pt x="509" y="586"/>
                    <a:pt x="501" y="583"/>
                  </a:cubicBezTo>
                  <a:lnTo>
                    <a:pt x="501" y="583"/>
                  </a:lnTo>
                  <a:cubicBezTo>
                    <a:pt x="500" y="583"/>
                    <a:pt x="498" y="582"/>
                    <a:pt x="496" y="581"/>
                  </a:cubicBezTo>
                  <a:lnTo>
                    <a:pt x="496" y="581"/>
                  </a:lnTo>
                  <a:cubicBezTo>
                    <a:pt x="487" y="578"/>
                    <a:pt x="479" y="574"/>
                    <a:pt x="470" y="570"/>
                  </a:cubicBezTo>
                  <a:lnTo>
                    <a:pt x="470" y="570"/>
                  </a:lnTo>
                  <a:cubicBezTo>
                    <a:pt x="468" y="569"/>
                    <a:pt x="465" y="568"/>
                    <a:pt x="463" y="567"/>
                  </a:cubicBezTo>
                  <a:lnTo>
                    <a:pt x="463" y="567"/>
                  </a:lnTo>
                  <a:cubicBezTo>
                    <a:pt x="457" y="564"/>
                    <a:pt x="450" y="561"/>
                    <a:pt x="443" y="558"/>
                  </a:cubicBezTo>
                  <a:lnTo>
                    <a:pt x="443" y="558"/>
                  </a:lnTo>
                  <a:cubicBezTo>
                    <a:pt x="441" y="557"/>
                    <a:pt x="438" y="555"/>
                    <a:pt x="436" y="554"/>
                  </a:cubicBezTo>
                  <a:lnTo>
                    <a:pt x="436" y="554"/>
                  </a:lnTo>
                  <a:cubicBezTo>
                    <a:pt x="427" y="551"/>
                    <a:pt x="419" y="546"/>
                    <a:pt x="411" y="543"/>
                  </a:cubicBezTo>
                  <a:lnTo>
                    <a:pt x="411" y="543"/>
                  </a:lnTo>
                  <a:lnTo>
                    <a:pt x="411" y="542"/>
                  </a:lnTo>
                  <a:lnTo>
                    <a:pt x="411" y="542"/>
                  </a:lnTo>
                  <a:cubicBezTo>
                    <a:pt x="402" y="538"/>
                    <a:pt x="394" y="533"/>
                    <a:pt x="386" y="529"/>
                  </a:cubicBezTo>
                  <a:lnTo>
                    <a:pt x="386" y="529"/>
                  </a:lnTo>
                  <a:cubicBezTo>
                    <a:pt x="384" y="528"/>
                    <a:pt x="381" y="527"/>
                    <a:pt x="379" y="526"/>
                  </a:cubicBezTo>
                  <a:lnTo>
                    <a:pt x="379" y="526"/>
                  </a:lnTo>
                  <a:cubicBezTo>
                    <a:pt x="373" y="523"/>
                    <a:pt x="367" y="519"/>
                    <a:pt x="361" y="515"/>
                  </a:cubicBezTo>
                  <a:lnTo>
                    <a:pt x="361" y="515"/>
                  </a:lnTo>
                  <a:cubicBezTo>
                    <a:pt x="359" y="515"/>
                    <a:pt x="357" y="513"/>
                    <a:pt x="355" y="512"/>
                  </a:cubicBezTo>
                  <a:lnTo>
                    <a:pt x="355" y="512"/>
                  </a:lnTo>
                  <a:cubicBezTo>
                    <a:pt x="346" y="507"/>
                    <a:pt x="339" y="503"/>
                    <a:pt x="331" y="498"/>
                  </a:cubicBezTo>
                  <a:lnTo>
                    <a:pt x="331" y="498"/>
                  </a:lnTo>
                  <a:cubicBezTo>
                    <a:pt x="330" y="497"/>
                    <a:pt x="329" y="497"/>
                    <a:pt x="328" y="496"/>
                  </a:cubicBezTo>
                  <a:lnTo>
                    <a:pt x="328" y="496"/>
                  </a:lnTo>
                  <a:cubicBezTo>
                    <a:pt x="322" y="492"/>
                    <a:pt x="315" y="488"/>
                    <a:pt x="309" y="484"/>
                  </a:cubicBezTo>
                  <a:lnTo>
                    <a:pt x="309" y="484"/>
                  </a:lnTo>
                  <a:cubicBezTo>
                    <a:pt x="307" y="482"/>
                    <a:pt x="304" y="481"/>
                    <a:pt x="302" y="480"/>
                  </a:cubicBezTo>
                  <a:lnTo>
                    <a:pt x="302" y="480"/>
                  </a:lnTo>
                  <a:cubicBezTo>
                    <a:pt x="296" y="475"/>
                    <a:pt x="291" y="472"/>
                    <a:pt x="285" y="468"/>
                  </a:cubicBezTo>
                  <a:lnTo>
                    <a:pt x="285" y="468"/>
                  </a:lnTo>
                  <a:cubicBezTo>
                    <a:pt x="283" y="466"/>
                    <a:pt x="282" y="466"/>
                    <a:pt x="281" y="464"/>
                  </a:cubicBezTo>
                  <a:lnTo>
                    <a:pt x="281" y="464"/>
                  </a:lnTo>
                  <a:cubicBezTo>
                    <a:pt x="273" y="460"/>
                    <a:pt x="266" y="455"/>
                    <a:pt x="260" y="449"/>
                  </a:cubicBezTo>
                  <a:lnTo>
                    <a:pt x="260" y="449"/>
                  </a:lnTo>
                  <a:cubicBezTo>
                    <a:pt x="258" y="448"/>
                    <a:pt x="256" y="447"/>
                    <a:pt x="255" y="445"/>
                  </a:cubicBezTo>
                  <a:lnTo>
                    <a:pt x="255" y="445"/>
                  </a:lnTo>
                  <a:cubicBezTo>
                    <a:pt x="249" y="442"/>
                    <a:pt x="244" y="438"/>
                    <a:pt x="239" y="433"/>
                  </a:cubicBezTo>
                  <a:lnTo>
                    <a:pt x="239" y="433"/>
                  </a:lnTo>
                  <a:cubicBezTo>
                    <a:pt x="237" y="432"/>
                    <a:pt x="235" y="430"/>
                    <a:pt x="233" y="429"/>
                  </a:cubicBezTo>
                  <a:lnTo>
                    <a:pt x="233" y="429"/>
                  </a:lnTo>
                  <a:cubicBezTo>
                    <a:pt x="227" y="424"/>
                    <a:pt x="221" y="419"/>
                    <a:pt x="215" y="414"/>
                  </a:cubicBezTo>
                  <a:lnTo>
                    <a:pt x="215" y="414"/>
                  </a:lnTo>
                  <a:cubicBezTo>
                    <a:pt x="214" y="414"/>
                    <a:pt x="214" y="413"/>
                    <a:pt x="214" y="412"/>
                  </a:cubicBezTo>
                  <a:lnTo>
                    <a:pt x="214" y="412"/>
                  </a:lnTo>
                  <a:cubicBezTo>
                    <a:pt x="207" y="407"/>
                    <a:pt x="201" y="401"/>
                    <a:pt x="195" y="396"/>
                  </a:cubicBezTo>
                  <a:lnTo>
                    <a:pt x="195" y="396"/>
                  </a:lnTo>
                  <a:cubicBezTo>
                    <a:pt x="193" y="395"/>
                    <a:pt x="192" y="393"/>
                    <a:pt x="190" y="392"/>
                  </a:cubicBezTo>
                  <a:lnTo>
                    <a:pt x="190" y="392"/>
                  </a:lnTo>
                  <a:cubicBezTo>
                    <a:pt x="185" y="387"/>
                    <a:pt x="181" y="383"/>
                    <a:pt x="177" y="379"/>
                  </a:cubicBezTo>
                  <a:lnTo>
                    <a:pt x="177" y="379"/>
                  </a:lnTo>
                  <a:cubicBezTo>
                    <a:pt x="175" y="377"/>
                    <a:pt x="173" y="376"/>
                    <a:pt x="172" y="374"/>
                  </a:cubicBezTo>
                  <a:lnTo>
                    <a:pt x="172" y="374"/>
                  </a:lnTo>
                  <a:cubicBezTo>
                    <a:pt x="166" y="369"/>
                    <a:pt x="160" y="362"/>
                    <a:pt x="155" y="357"/>
                  </a:cubicBezTo>
                  <a:lnTo>
                    <a:pt x="155" y="357"/>
                  </a:lnTo>
                  <a:cubicBezTo>
                    <a:pt x="154" y="356"/>
                    <a:pt x="153" y="356"/>
                    <a:pt x="153" y="354"/>
                  </a:cubicBezTo>
                  <a:lnTo>
                    <a:pt x="153" y="354"/>
                  </a:lnTo>
                  <a:cubicBezTo>
                    <a:pt x="148" y="349"/>
                    <a:pt x="144" y="344"/>
                    <a:pt x="139" y="339"/>
                  </a:cubicBezTo>
                  <a:lnTo>
                    <a:pt x="139" y="339"/>
                  </a:lnTo>
                  <a:cubicBezTo>
                    <a:pt x="138" y="337"/>
                    <a:pt x="135" y="335"/>
                    <a:pt x="134" y="334"/>
                  </a:cubicBezTo>
                  <a:lnTo>
                    <a:pt x="134" y="334"/>
                  </a:lnTo>
                  <a:cubicBezTo>
                    <a:pt x="130" y="329"/>
                    <a:pt x="126" y="324"/>
                    <a:pt x="122" y="319"/>
                  </a:cubicBezTo>
                  <a:lnTo>
                    <a:pt x="122" y="319"/>
                  </a:lnTo>
                  <a:cubicBezTo>
                    <a:pt x="121" y="318"/>
                    <a:pt x="120" y="317"/>
                    <a:pt x="118" y="315"/>
                  </a:cubicBezTo>
                  <a:lnTo>
                    <a:pt x="118" y="315"/>
                  </a:lnTo>
                  <a:cubicBezTo>
                    <a:pt x="114" y="309"/>
                    <a:pt x="109" y="303"/>
                    <a:pt x="104" y="297"/>
                  </a:cubicBezTo>
                  <a:lnTo>
                    <a:pt x="104" y="297"/>
                  </a:lnTo>
                  <a:cubicBezTo>
                    <a:pt x="104" y="296"/>
                    <a:pt x="103" y="295"/>
                    <a:pt x="101" y="293"/>
                  </a:cubicBezTo>
                  <a:lnTo>
                    <a:pt x="101" y="293"/>
                  </a:lnTo>
                  <a:cubicBezTo>
                    <a:pt x="98" y="288"/>
                    <a:pt x="94" y="283"/>
                    <a:pt x="91" y="278"/>
                  </a:cubicBezTo>
                  <a:lnTo>
                    <a:pt x="91" y="278"/>
                  </a:lnTo>
                  <a:cubicBezTo>
                    <a:pt x="90" y="276"/>
                    <a:pt x="88" y="274"/>
                    <a:pt x="87" y="272"/>
                  </a:cubicBezTo>
                  <a:lnTo>
                    <a:pt x="87" y="272"/>
                  </a:lnTo>
                  <a:cubicBezTo>
                    <a:pt x="83" y="267"/>
                    <a:pt x="80" y="261"/>
                    <a:pt x="76" y="256"/>
                  </a:cubicBezTo>
                  <a:lnTo>
                    <a:pt x="76" y="256"/>
                  </a:lnTo>
                  <a:cubicBezTo>
                    <a:pt x="76" y="255"/>
                    <a:pt x="76" y="254"/>
                    <a:pt x="75" y="254"/>
                  </a:cubicBezTo>
                  <a:lnTo>
                    <a:pt x="75" y="254"/>
                  </a:lnTo>
                  <a:cubicBezTo>
                    <a:pt x="71" y="247"/>
                    <a:pt x="67" y="241"/>
                    <a:pt x="63" y="234"/>
                  </a:cubicBezTo>
                  <a:lnTo>
                    <a:pt x="63" y="234"/>
                  </a:lnTo>
                  <a:cubicBezTo>
                    <a:pt x="63" y="233"/>
                    <a:pt x="62" y="231"/>
                    <a:pt x="60" y="229"/>
                  </a:cubicBezTo>
                  <a:lnTo>
                    <a:pt x="60" y="229"/>
                  </a:lnTo>
                  <a:cubicBezTo>
                    <a:pt x="58" y="224"/>
                    <a:pt x="55" y="219"/>
                    <a:pt x="52" y="214"/>
                  </a:cubicBezTo>
                  <a:lnTo>
                    <a:pt x="52" y="214"/>
                  </a:lnTo>
                  <a:cubicBezTo>
                    <a:pt x="52" y="212"/>
                    <a:pt x="51" y="210"/>
                    <a:pt x="50" y="208"/>
                  </a:cubicBezTo>
                  <a:lnTo>
                    <a:pt x="50" y="208"/>
                  </a:lnTo>
                  <a:cubicBezTo>
                    <a:pt x="47" y="202"/>
                    <a:pt x="43" y="195"/>
                    <a:pt x="41" y="189"/>
                  </a:cubicBezTo>
                  <a:lnTo>
                    <a:pt x="41" y="189"/>
                  </a:lnTo>
                  <a:cubicBezTo>
                    <a:pt x="40" y="188"/>
                    <a:pt x="40" y="187"/>
                    <a:pt x="40" y="187"/>
                  </a:cubicBezTo>
                  <a:lnTo>
                    <a:pt x="40" y="187"/>
                  </a:lnTo>
                  <a:cubicBezTo>
                    <a:pt x="37" y="181"/>
                    <a:pt x="35" y="175"/>
                    <a:pt x="32" y="168"/>
                  </a:cubicBezTo>
                  <a:lnTo>
                    <a:pt x="32" y="168"/>
                  </a:lnTo>
                  <a:cubicBezTo>
                    <a:pt x="31" y="166"/>
                    <a:pt x="30" y="164"/>
                    <a:pt x="30" y="162"/>
                  </a:cubicBezTo>
                  <a:lnTo>
                    <a:pt x="30" y="162"/>
                  </a:lnTo>
                  <a:cubicBezTo>
                    <a:pt x="28" y="157"/>
                    <a:pt x="26" y="151"/>
                    <a:pt x="24" y="146"/>
                  </a:cubicBezTo>
                  <a:lnTo>
                    <a:pt x="24" y="146"/>
                  </a:lnTo>
                  <a:cubicBezTo>
                    <a:pt x="24" y="145"/>
                    <a:pt x="23" y="143"/>
                    <a:pt x="23" y="141"/>
                  </a:cubicBezTo>
                  <a:lnTo>
                    <a:pt x="23" y="141"/>
                  </a:lnTo>
                  <a:cubicBezTo>
                    <a:pt x="20" y="134"/>
                    <a:pt x="18" y="128"/>
                    <a:pt x="16" y="121"/>
                  </a:cubicBezTo>
                  <a:lnTo>
                    <a:pt x="16" y="121"/>
                  </a:lnTo>
                  <a:cubicBezTo>
                    <a:pt x="16" y="119"/>
                    <a:pt x="16" y="118"/>
                    <a:pt x="15" y="117"/>
                  </a:cubicBezTo>
                  <a:lnTo>
                    <a:pt x="15" y="117"/>
                  </a:lnTo>
                  <a:cubicBezTo>
                    <a:pt x="14" y="111"/>
                    <a:pt x="12" y="105"/>
                    <a:pt x="11" y="99"/>
                  </a:cubicBezTo>
                  <a:lnTo>
                    <a:pt x="11" y="99"/>
                  </a:lnTo>
                  <a:cubicBezTo>
                    <a:pt x="11" y="97"/>
                    <a:pt x="10" y="95"/>
                    <a:pt x="10" y="93"/>
                  </a:cubicBezTo>
                  <a:lnTo>
                    <a:pt x="10" y="93"/>
                  </a:lnTo>
                  <a:cubicBezTo>
                    <a:pt x="8" y="87"/>
                    <a:pt x="7" y="82"/>
                    <a:pt x="7" y="76"/>
                  </a:cubicBezTo>
                  <a:lnTo>
                    <a:pt x="7" y="76"/>
                  </a:lnTo>
                  <a:cubicBezTo>
                    <a:pt x="6" y="74"/>
                    <a:pt x="6" y="73"/>
                    <a:pt x="6" y="72"/>
                  </a:cubicBezTo>
                  <a:lnTo>
                    <a:pt x="6" y="72"/>
                  </a:lnTo>
                  <a:cubicBezTo>
                    <a:pt x="5" y="65"/>
                    <a:pt x="3" y="58"/>
                    <a:pt x="3" y="50"/>
                  </a:cubicBezTo>
                  <a:lnTo>
                    <a:pt x="3" y="50"/>
                  </a:lnTo>
                  <a:cubicBezTo>
                    <a:pt x="2" y="49"/>
                    <a:pt x="2" y="47"/>
                    <a:pt x="2" y="45"/>
                  </a:cubicBezTo>
                  <a:lnTo>
                    <a:pt x="2" y="45"/>
                  </a:lnTo>
                  <a:cubicBezTo>
                    <a:pt x="2" y="39"/>
                    <a:pt x="1" y="34"/>
                    <a:pt x="1" y="28"/>
                  </a:cubicBezTo>
                  <a:lnTo>
                    <a:pt x="1" y="28"/>
                  </a:lnTo>
                  <a:cubicBezTo>
                    <a:pt x="1" y="26"/>
                    <a:pt x="0" y="24"/>
                    <a:pt x="0" y="22"/>
                  </a:cubicBezTo>
                  <a:lnTo>
                    <a:pt x="0" y="22"/>
                  </a:lnTo>
                  <a:cubicBezTo>
                    <a:pt x="0" y="15"/>
                    <a:pt x="0" y="8"/>
                    <a:pt x="0" y="0"/>
                  </a:cubicBezTo>
                  <a:lnTo>
                    <a:pt x="0" y="156"/>
                  </a:lnTo>
                  <a:lnTo>
                    <a:pt x="0" y="156"/>
                  </a:lnTo>
                  <a:cubicBezTo>
                    <a:pt x="0" y="164"/>
                    <a:pt x="0" y="171"/>
                    <a:pt x="0" y="178"/>
                  </a:cubicBezTo>
                  <a:lnTo>
                    <a:pt x="0" y="178"/>
                  </a:lnTo>
                  <a:cubicBezTo>
                    <a:pt x="0" y="180"/>
                    <a:pt x="1" y="182"/>
                    <a:pt x="1" y="184"/>
                  </a:cubicBezTo>
                  <a:lnTo>
                    <a:pt x="1" y="184"/>
                  </a:lnTo>
                  <a:cubicBezTo>
                    <a:pt x="1" y="190"/>
                    <a:pt x="2" y="195"/>
                    <a:pt x="2" y="201"/>
                  </a:cubicBezTo>
                  <a:lnTo>
                    <a:pt x="2" y="201"/>
                  </a:lnTo>
                  <a:cubicBezTo>
                    <a:pt x="2" y="203"/>
                    <a:pt x="2" y="204"/>
                    <a:pt x="3" y="206"/>
                  </a:cubicBezTo>
                  <a:lnTo>
                    <a:pt x="3" y="206"/>
                  </a:lnTo>
                  <a:cubicBezTo>
                    <a:pt x="3" y="214"/>
                    <a:pt x="5" y="221"/>
                    <a:pt x="6" y="228"/>
                  </a:cubicBezTo>
                  <a:lnTo>
                    <a:pt x="6" y="228"/>
                  </a:lnTo>
                  <a:cubicBezTo>
                    <a:pt x="6" y="229"/>
                    <a:pt x="6" y="230"/>
                    <a:pt x="7" y="232"/>
                  </a:cubicBezTo>
                  <a:lnTo>
                    <a:pt x="7" y="232"/>
                  </a:lnTo>
                  <a:cubicBezTo>
                    <a:pt x="7" y="238"/>
                    <a:pt x="8" y="244"/>
                    <a:pt x="10" y="249"/>
                  </a:cubicBezTo>
                  <a:lnTo>
                    <a:pt x="10" y="249"/>
                  </a:lnTo>
                  <a:cubicBezTo>
                    <a:pt x="10" y="251"/>
                    <a:pt x="11" y="254"/>
                    <a:pt x="11" y="255"/>
                  </a:cubicBezTo>
                  <a:lnTo>
                    <a:pt x="11" y="255"/>
                  </a:lnTo>
                  <a:cubicBezTo>
                    <a:pt x="12" y="261"/>
                    <a:pt x="14" y="267"/>
                    <a:pt x="15" y="272"/>
                  </a:cubicBezTo>
                  <a:lnTo>
                    <a:pt x="15" y="272"/>
                  </a:lnTo>
                  <a:cubicBezTo>
                    <a:pt x="16" y="274"/>
                    <a:pt x="16" y="275"/>
                    <a:pt x="16" y="277"/>
                  </a:cubicBezTo>
                  <a:lnTo>
                    <a:pt x="16" y="277"/>
                  </a:lnTo>
                  <a:cubicBezTo>
                    <a:pt x="18" y="283"/>
                    <a:pt x="20" y="291"/>
                    <a:pt x="23" y="297"/>
                  </a:cubicBezTo>
                  <a:lnTo>
                    <a:pt x="23" y="297"/>
                  </a:lnTo>
                  <a:cubicBezTo>
                    <a:pt x="23" y="299"/>
                    <a:pt x="24" y="301"/>
                    <a:pt x="24" y="302"/>
                  </a:cubicBezTo>
                  <a:lnTo>
                    <a:pt x="24" y="302"/>
                  </a:lnTo>
                  <a:cubicBezTo>
                    <a:pt x="26" y="308"/>
                    <a:pt x="28" y="313"/>
                    <a:pt x="30" y="318"/>
                  </a:cubicBezTo>
                  <a:lnTo>
                    <a:pt x="30" y="318"/>
                  </a:lnTo>
                  <a:cubicBezTo>
                    <a:pt x="30" y="320"/>
                    <a:pt x="31" y="323"/>
                    <a:pt x="32" y="324"/>
                  </a:cubicBezTo>
                  <a:lnTo>
                    <a:pt x="32" y="324"/>
                  </a:lnTo>
                  <a:cubicBezTo>
                    <a:pt x="35" y="330"/>
                    <a:pt x="37" y="337"/>
                    <a:pt x="40" y="343"/>
                  </a:cubicBezTo>
                  <a:lnTo>
                    <a:pt x="40" y="343"/>
                  </a:lnTo>
                  <a:cubicBezTo>
                    <a:pt x="40" y="343"/>
                    <a:pt x="40" y="344"/>
                    <a:pt x="41" y="345"/>
                  </a:cubicBezTo>
                  <a:lnTo>
                    <a:pt x="41" y="345"/>
                  </a:lnTo>
                  <a:cubicBezTo>
                    <a:pt x="43" y="351"/>
                    <a:pt x="47" y="358"/>
                    <a:pt x="50" y="364"/>
                  </a:cubicBezTo>
                  <a:lnTo>
                    <a:pt x="50" y="364"/>
                  </a:lnTo>
                  <a:cubicBezTo>
                    <a:pt x="51" y="366"/>
                    <a:pt x="52" y="369"/>
                    <a:pt x="52" y="370"/>
                  </a:cubicBezTo>
                  <a:lnTo>
                    <a:pt x="52" y="370"/>
                  </a:lnTo>
                  <a:cubicBezTo>
                    <a:pt x="55" y="375"/>
                    <a:pt x="58" y="380"/>
                    <a:pt x="60" y="385"/>
                  </a:cubicBezTo>
                  <a:lnTo>
                    <a:pt x="60" y="385"/>
                  </a:lnTo>
                  <a:cubicBezTo>
                    <a:pt x="62" y="387"/>
                    <a:pt x="63" y="389"/>
                    <a:pt x="63" y="390"/>
                  </a:cubicBezTo>
                  <a:lnTo>
                    <a:pt x="63" y="390"/>
                  </a:lnTo>
                  <a:cubicBezTo>
                    <a:pt x="67" y="397"/>
                    <a:pt x="71" y="403"/>
                    <a:pt x="75" y="410"/>
                  </a:cubicBezTo>
                  <a:lnTo>
                    <a:pt x="75" y="410"/>
                  </a:lnTo>
                  <a:cubicBezTo>
                    <a:pt x="76" y="411"/>
                    <a:pt x="76" y="411"/>
                    <a:pt x="76" y="412"/>
                  </a:cubicBezTo>
                  <a:lnTo>
                    <a:pt x="76" y="412"/>
                  </a:lnTo>
                  <a:cubicBezTo>
                    <a:pt x="80" y="418"/>
                    <a:pt x="83" y="423"/>
                    <a:pt x="87" y="429"/>
                  </a:cubicBezTo>
                  <a:lnTo>
                    <a:pt x="87" y="429"/>
                  </a:lnTo>
                  <a:cubicBezTo>
                    <a:pt x="88" y="431"/>
                    <a:pt x="90" y="433"/>
                    <a:pt x="91" y="434"/>
                  </a:cubicBezTo>
                  <a:lnTo>
                    <a:pt x="91" y="434"/>
                  </a:lnTo>
                  <a:cubicBezTo>
                    <a:pt x="94" y="439"/>
                    <a:pt x="98" y="444"/>
                    <a:pt x="101" y="449"/>
                  </a:cubicBezTo>
                  <a:lnTo>
                    <a:pt x="101" y="449"/>
                  </a:lnTo>
                  <a:cubicBezTo>
                    <a:pt x="103" y="450"/>
                    <a:pt x="104" y="452"/>
                    <a:pt x="104" y="453"/>
                  </a:cubicBezTo>
                  <a:lnTo>
                    <a:pt x="104" y="453"/>
                  </a:lnTo>
                  <a:cubicBezTo>
                    <a:pt x="109" y="460"/>
                    <a:pt x="114" y="466"/>
                    <a:pt x="118" y="472"/>
                  </a:cubicBezTo>
                  <a:lnTo>
                    <a:pt x="118" y="472"/>
                  </a:lnTo>
                  <a:cubicBezTo>
                    <a:pt x="120" y="473"/>
                    <a:pt x="121" y="474"/>
                    <a:pt x="122" y="475"/>
                  </a:cubicBezTo>
                  <a:lnTo>
                    <a:pt x="122" y="475"/>
                  </a:lnTo>
                  <a:cubicBezTo>
                    <a:pt x="126" y="480"/>
                    <a:pt x="130" y="485"/>
                    <a:pt x="134" y="490"/>
                  </a:cubicBezTo>
                  <a:lnTo>
                    <a:pt x="134" y="490"/>
                  </a:lnTo>
                  <a:cubicBezTo>
                    <a:pt x="135" y="492"/>
                    <a:pt x="138" y="493"/>
                    <a:pt x="139" y="495"/>
                  </a:cubicBezTo>
                  <a:lnTo>
                    <a:pt x="139" y="495"/>
                  </a:lnTo>
                  <a:cubicBezTo>
                    <a:pt x="144" y="501"/>
                    <a:pt x="148" y="505"/>
                    <a:pt x="153" y="511"/>
                  </a:cubicBezTo>
                  <a:lnTo>
                    <a:pt x="153" y="511"/>
                  </a:lnTo>
                  <a:cubicBezTo>
                    <a:pt x="153" y="512"/>
                    <a:pt x="154" y="512"/>
                    <a:pt x="155" y="513"/>
                  </a:cubicBezTo>
                  <a:lnTo>
                    <a:pt x="155" y="513"/>
                  </a:lnTo>
                  <a:cubicBezTo>
                    <a:pt x="160" y="519"/>
                    <a:pt x="166" y="524"/>
                    <a:pt x="172" y="530"/>
                  </a:cubicBezTo>
                  <a:lnTo>
                    <a:pt x="172" y="530"/>
                  </a:lnTo>
                  <a:cubicBezTo>
                    <a:pt x="173" y="532"/>
                    <a:pt x="175" y="533"/>
                    <a:pt x="177" y="535"/>
                  </a:cubicBezTo>
                  <a:lnTo>
                    <a:pt x="177" y="535"/>
                  </a:lnTo>
                  <a:cubicBezTo>
                    <a:pt x="181" y="539"/>
                    <a:pt x="185" y="543"/>
                    <a:pt x="190" y="548"/>
                  </a:cubicBezTo>
                  <a:lnTo>
                    <a:pt x="190" y="548"/>
                  </a:lnTo>
                  <a:cubicBezTo>
                    <a:pt x="192" y="549"/>
                    <a:pt x="193" y="551"/>
                    <a:pt x="195" y="553"/>
                  </a:cubicBezTo>
                  <a:lnTo>
                    <a:pt x="195" y="553"/>
                  </a:lnTo>
                  <a:cubicBezTo>
                    <a:pt x="201" y="558"/>
                    <a:pt x="207" y="564"/>
                    <a:pt x="214" y="569"/>
                  </a:cubicBezTo>
                  <a:lnTo>
                    <a:pt x="214" y="569"/>
                  </a:lnTo>
                  <a:cubicBezTo>
                    <a:pt x="214" y="569"/>
                    <a:pt x="214" y="570"/>
                    <a:pt x="215" y="570"/>
                  </a:cubicBezTo>
                  <a:lnTo>
                    <a:pt x="215" y="570"/>
                  </a:lnTo>
                  <a:cubicBezTo>
                    <a:pt x="221" y="575"/>
                    <a:pt x="227" y="580"/>
                    <a:pt x="233" y="585"/>
                  </a:cubicBezTo>
                  <a:lnTo>
                    <a:pt x="233" y="585"/>
                  </a:lnTo>
                  <a:cubicBezTo>
                    <a:pt x="235" y="587"/>
                    <a:pt x="237" y="588"/>
                    <a:pt x="239" y="590"/>
                  </a:cubicBezTo>
                  <a:lnTo>
                    <a:pt x="239" y="590"/>
                  </a:lnTo>
                  <a:cubicBezTo>
                    <a:pt x="244" y="594"/>
                    <a:pt x="249" y="598"/>
                    <a:pt x="255" y="602"/>
                  </a:cubicBezTo>
                  <a:lnTo>
                    <a:pt x="255" y="602"/>
                  </a:lnTo>
                  <a:cubicBezTo>
                    <a:pt x="256" y="603"/>
                    <a:pt x="258" y="605"/>
                    <a:pt x="260" y="606"/>
                  </a:cubicBezTo>
                  <a:lnTo>
                    <a:pt x="260" y="606"/>
                  </a:lnTo>
                  <a:cubicBezTo>
                    <a:pt x="266" y="611"/>
                    <a:pt x="273" y="616"/>
                    <a:pt x="281" y="620"/>
                  </a:cubicBezTo>
                  <a:lnTo>
                    <a:pt x="281" y="620"/>
                  </a:lnTo>
                  <a:cubicBezTo>
                    <a:pt x="282" y="622"/>
                    <a:pt x="283" y="623"/>
                    <a:pt x="285" y="623"/>
                  </a:cubicBezTo>
                  <a:lnTo>
                    <a:pt x="285" y="623"/>
                  </a:lnTo>
                  <a:cubicBezTo>
                    <a:pt x="290" y="628"/>
                    <a:pt x="296" y="632"/>
                    <a:pt x="302" y="636"/>
                  </a:cubicBezTo>
                  <a:lnTo>
                    <a:pt x="302" y="636"/>
                  </a:lnTo>
                  <a:cubicBezTo>
                    <a:pt x="304" y="637"/>
                    <a:pt x="307" y="639"/>
                    <a:pt x="309" y="640"/>
                  </a:cubicBezTo>
                  <a:lnTo>
                    <a:pt x="309" y="640"/>
                  </a:lnTo>
                  <a:cubicBezTo>
                    <a:pt x="315" y="644"/>
                    <a:pt x="322" y="648"/>
                    <a:pt x="328" y="652"/>
                  </a:cubicBezTo>
                  <a:lnTo>
                    <a:pt x="328" y="652"/>
                  </a:lnTo>
                  <a:cubicBezTo>
                    <a:pt x="329" y="653"/>
                    <a:pt x="330" y="653"/>
                    <a:pt x="331" y="655"/>
                  </a:cubicBezTo>
                  <a:lnTo>
                    <a:pt x="331" y="655"/>
                  </a:lnTo>
                  <a:cubicBezTo>
                    <a:pt x="339" y="659"/>
                    <a:pt x="346" y="664"/>
                    <a:pt x="355" y="668"/>
                  </a:cubicBezTo>
                  <a:lnTo>
                    <a:pt x="355" y="668"/>
                  </a:lnTo>
                  <a:cubicBezTo>
                    <a:pt x="357" y="669"/>
                    <a:pt x="359" y="670"/>
                    <a:pt x="361" y="672"/>
                  </a:cubicBezTo>
                  <a:lnTo>
                    <a:pt x="361" y="672"/>
                  </a:lnTo>
                  <a:cubicBezTo>
                    <a:pt x="367" y="675"/>
                    <a:pt x="373" y="679"/>
                    <a:pt x="379" y="682"/>
                  </a:cubicBezTo>
                  <a:lnTo>
                    <a:pt x="379" y="682"/>
                  </a:lnTo>
                  <a:cubicBezTo>
                    <a:pt x="381" y="683"/>
                    <a:pt x="384" y="685"/>
                    <a:pt x="386" y="686"/>
                  </a:cubicBezTo>
                  <a:lnTo>
                    <a:pt x="386" y="686"/>
                  </a:lnTo>
                  <a:cubicBezTo>
                    <a:pt x="394" y="690"/>
                    <a:pt x="402" y="694"/>
                    <a:pt x="411" y="699"/>
                  </a:cubicBezTo>
                  <a:lnTo>
                    <a:pt x="411" y="699"/>
                  </a:lnTo>
                  <a:lnTo>
                    <a:pt x="411" y="699"/>
                  </a:lnTo>
                  <a:lnTo>
                    <a:pt x="411" y="699"/>
                  </a:lnTo>
                  <a:cubicBezTo>
                    <a:pt x="419" y="703"/>
                    <a:pt x="427" y="707"/>
                    <a:pt x="436" y="711"/>
                  </a:cubicBezTo>
                  <a:lnTo>
                    <a:pt x="436" y="711"/>
                  </a:lnTo>
                  <a:cubicBezTo>
                    <a:pt x="438" y="712"/>
                    <a:pt x="441" y="713"/>
                    <a:pt x="443" y="714"/>
                  </a:cubicBezTo>
                  <a:lnTo>
                    <a:pt x="443" y="714"/>
                  </a:lnTo>
                  <a:cubicBezTo>
                    <a:pt x="450" y="717"/>
                    <a:pt x="457" y="720"/>
                    <a:pt x="463" y="723"/>
                  </a:cubicBezTo>
                  <a:lnTo>
                    <a:pt x="463" y="723"/>
                  </a:lnTo>
                  <a:cubicBezTo>
                    <a:pt x="465" y="724"/>
                    <a:pt x="468" y="726"/>
                    <a:pt x="470" y="726"/>
                  </a:cubicBezTo>
                  <a:lnTo>
                    <a:pt x="470" y="726"/>
                  </a:lnTo>
                  <a:cubicBezTo>
                    <a:pt x="479" y="730"/>
                    <a:pt x="487" y="733"/>
                    <a:pt x="496" y="737"/>
                  </a:cubicBezTo>
                  <a:lnTo>
                    <a:pt x="496" y="737"/>
                  </a:lnTo>
                  <a:cubicBezTo>
                    <a:pt x="498" y="738"/>
                    <a:pt x="500" y="739"/>
                    <a:pt x="501" y="740"/>
                  </a:cubicBezTo>
                  <a:lnTo>
                    <a:pt x="501" y="740"/>
                  </a:lnTo>
                  <a:cubicBezTo>
                    <a:pt x="509" y="743"/>
                    <a:pt x="516" y="745"/>
                    <a:pt x="523" y="748"/>
                  </a:cubicBezTo>
                  <a:lnTo>
                    <a:pt x="523" y="748"/>
                  </a:lnTo>
                  <a:cubicBezTo>
                    <a:pt x="526" y="749"/>
                    <a:pt x="529" y="750"/>
                    <a:pt x="531" y="751"/>
                  </a:cubicBezTo>
                  <a:lnTo>
                    <a:pt x="531" y="751"/>
                  </a:lnTo>
                  <a:cubicBezTo>
                    <a:pt x="539" y="754"/>
                    <a:pt x="547" y="757"/>
                    <a:pt x="554" y="760"/>
                  </a:cubicBezTo>
                  <a:lnTo>
                    <a:pt x="554" y="760"/>
                  </a:lnTo>
                  <a:cubicBezTo>
                    <a:pt x="556" y="761"/>
                    <a:pt x="557" y="761"/>
                    <a:pt x="558" y="761"/>
                  </a:cubicBezTo>
                  <a:lnTo>
                    <a:pt x="558" y="761"/>
                  </a:lnTo>
                  <a:cubicBezTo>
                    <a:pt x="559" y="761"/>
                    <a:pt x="559" y="762"/>
                    <a:pt x="559" y="762"/>
                  </a:cubicBezTo>
                  <a:lnTo>
                    <a:pt x="559" y="762"/>
                  </a:lnTo>
                  <a:cubicBezTo>
                    <a:pt x="570" y="765"/>
                    <a:pt x="581" y="769"/>
                    <a:pt x="591" y="772"/>
                  </a:cubicBezTo>
                  <a:lnTo>
                    <a:pt x="591" y="772"/>
                  </a:lnTo>
                  <a:cubicBezTo>
                    <a:pt x="594" y="773"/>
                    <a:pt x="596" y="774"/>
                    <a:pt x="599" y="774"/>
                  </a:cubicBezTo>
                  <a:lnTo>
                    <a:pt x="599" y="774"/>
                  </a:lnTo>
                  <a:cubicBezTo>
                    <a:pt x="610" y="778"/>
                    <a:pt x="621" y="781"/>
                    <a:pt x="632" y="785"/>
                  </a:cubicBezTo>
                  <a:lnTo>
                    <a:pt x="632" y="785"/>
                  </a:lnTo>
                  <a:lnTo>
                    <a:pt x="632" y="785"/>
                  </a:lnTo>
                  <a:lnTo>
                    <a:pt x="632" y="785"/>
                  </a:lnTo>
                  <a:cubicBezTo>
                    <a:pt x="643" y="788"/>
                    <a:pt x="654" y="791"/>
                    <a:pt x="665" y="794"/>
                  </a:cubicBezTo>
                  <a:lnTo>
                    <a:pt x="665" y="794"/>
                  </a:lnTo>
                  <a:cubicBezTo>
                    <a:pt x="668" y="795"/>
                    <a:pt x="670" y="795"/>
                    <a:pt x="673" y="796"/>
                  </a:cubicBezTo>
                  <a:lnTo>
                    <a:pt x="673" y="796"/>
                  </a:lnTo>
                  <a:cubicBezTo>
                    <a:pt x="684" y="799"/>
                    <a:pt x="695" y="801"/>
                    <a:pt x="706" y="804"/>
                  </a:cubicBezTo>
                  <a:lnTo>
                    <a:pt x="706" y="804"/>
                  </a:lnTo>
                  <a:cubicBezTo>
                    <a:pt x="707" y="804"/>
                    <a:pt x="707" y="804"/>
                    <a:pt x="708" y="804"/>
                  </a:cubicBezTo>
                  <a:lnTo>
                    <a:pt x="708" y="804"/>
                  </a:lnTo>
                  <a:cubicBezTo>
                    <a:pt x="710" y="805"/>
                    <a:pt x="712" y="806"/>
                    <a:pt x="713" y="806"/>
                  </a:cubicBezTo>
                  <a:lnTo>
                    <a:pt x="713" y="806"/>
                  </a:lnTo>
                  <a:cubicBezTo>
                    <a:pt x="721" y="807"/>
                    <a:pt x="728" y="809"/>
                    <a:pt x="736" y="811"/>
                  </a:cubicBezTo>
                  <a:lnTo>
                    <a:pt x="736" y="811"/>
                  </a:lnTo>
                  <a:cubicBezTo>
                    <a:pt x="739" y="811"/>
                    <a:pt x="742" y="812"/>
                    <a:pt x="745" y="813"/>
                  </a:cubicBezTo>
                  <a:lnTo>
                    <a:pt x="745" y="813"/>
                  </a:lnTo>
                  <a:cubicBezTo>
                    <a:pt x="752" y="814"/>
                    <a:pt x="759" y="815"/>
                    <a:pt x="766" y="817"/>
                  </a:cubicBezTo>
                  <a:lnTo>
                    <a:pt x="766" y="817"/>
                  </a:lnTo>
                  <a:cubicBezTo>
                    <a:pt x="769" y="817"/>
                    <a:pt x="772" y="818"/>
                    <a:pt x="775" y="819"/>
                  </a:cubicBezTo>
                  <a:lnTo>
                    <a:pt x="775" y="819"/>
                  </a:lnTo>
                  <a:cubicBezTo>
                    <a:pt x="785" y="820"/>
                    <a:pt x="795" y="822"/>
                    <a:pt x="805" y="824"/>
                  </a:cubicBezTo>
                  <a:lnTo>
                    <a:pt x="805" y="824"/>
                  </a:lnTo>
                  <a:cubicBezTo>
                    <a:pt x="805" y="824"/>
                    <a:pt x="805" y="824"/>
                    <a:pt x="806" y="824"/>
                  </a:cubicBezTo>
                  <a:lnTo>
                    <a:pt x="806" y="824"/>
                  </a:lnTo>
                  <a:cubicBezTo>
                    <a:pt x="816" y="826"/>
                    <a:pt x="825" y="827"/>
                    <a:pt x="835" y="828"/>
                  </a:cubicBezTo>
                  <a:lnTo>
                    <a:pt x="835" y="828"/>
                  </a:lnTo>
                  <a:cubicBezTo>
                    <a:pt x="836" y="829"/>
                    <a:pt x="837" y="829"/>
                    <a:pt x="838" y="829"/>
                  </a:cubicBezTo>
                  <a:lnTo>
                    <a:pt x="838" y="829"/>
                  </a:lnTo>
                  <a:cubicBezTo>
                    <a:pt x="840" y="830"/>
                    <a:pt x="843" y="830"/>
                    <a:pt x="845" y="830"/>
                  </a:cubicBezTo>
                  <a:lnTo>
                    <a:pt x="845" y="830"/>
                  </a:lnTo>
                  <a:cubicBezTo>
                    <a:pt x="851" y="831"/>
                    <a:pt x="857" y="831"/>
                    <a:pt x="863" y="833"/>
                  </a:cubicBezTo>
                  <a:lnTo>
                    <a:pt x="863" y="833"/>
                  </a:lnTo>
                  <a:cubicBezTo>
                    <a:pt x="867" y="833"/>
                    <a:pt x="871" y="833"/>
                    <a:pt x="874" y="834"/>
                  </a:cubicBezTo>
                  <a:lnTo>
                    <a:pt x="874" y="834"/>
                  </a:lnTo>
                  <a:cubicBezTo>
                    <a:pt x="880" y="835"/>
                    <a:pt x="886" y="835"/>
                    <a:pt x="892" y="836"/>
                  </a:cubicBezTo>
                  <a:lnTo>
                    <a:pt x="892" y="836"/>
                  </a:lnTo>
                  <a:cubicBezTo>
                    <a:pt x="896" y="836"/>
                    <a:pt x="899" y="837"/>
                    <a:pt x="903" y="837"/>
                  </a:cubicBezTo>
                  <a:lnTo>
                    <a:pt x="903" y="837"/>
                  </a:lnTo>
                  <a:cubicBezTo>
                    <a:pt x="910" y="837"/>
                    <a:pt x="916" y="838"/>
                    <a:pt x="922" y="839"/>
                  </a:cubicBezTo>
                  <a:lnTo>
                    <a:pt x="922" y="839"/>
                  </a:lnTo>
                  <a:cubicBezTo>
                    <a:pt x="926" y="839"/>
                    <a:pt x="929" y="839"/>
                    <a:pt x="932" y="840"/>
                  </a:cubicBezTo>
                  <a:lnTo>
                    <a:pt x="932" y="840"/>
                  </a:lnTo>
                  <a:cubicBezTo>
                    <a:pt x="940" y="841"/>
                    <a:pt x="948" y="841"/>
                    <a:pt x="956" y="842"/>
                  </a:cubicBezTo>
                  <a:lnTo>
                    <a:pt x="956" y="842"/>
                  </a:lnTo>
                  <a:cubicBezTo>
                    <a:pt x="958" y="842"/>
                    <a:pt x="959" y="842"/>
                    <a:pt x="961" y="842"/>
                  </a:cubicBezTo>
                  <a:lnTo>
                    <a:pt x="961" y="842"/>
                  </a:lnTo>
                  <a:cubicBezTo>
                    <a:pt x="961" y="842"/>
                    <a:pt x="961" y="842"/>
                    <a:pt x="962" y="842"/>
                  </a:cubicBezTo>
                  <a:lnTo>
                    <a:pt x="962" y="842"/>
                  </a:lnTo>
                  <a:cubicBezTo>
                    <a:pt x="979" y="843"/>
                    <a:pt x="997" y="844"/>
                    <a:pt x="1016" y="845"/>
                  </a:cubicBezTo>
                  <a:lnTo>
                    <a:pt x="1016" y="845"/>
                  </a:lnTo>
                  <a:lnTo>
                    <a:pt x="1016" y="845"/>
                  </a:lnTo>
                  <a:lnTo>
                    <a:pt x="1016" y="845"/>
                  </a:lnTo>
                  <a:cubicBezTo>
                    <a:pt x="1035" y="846"/>
                    <a:pt x="1053" y="846"/>
                    <a:pt x="1072" y="846"/>
                  </a:cubicBezTo>
                  <a:lnTo>
                    <a:pt x="12644" y="846"/>
                  </a:lnTo>
                  <a:lnTo>
                    <a:pt x="12644" y="690"/>
                  </a:lnTo>
                  <a:lnTo>
                    <a:pt x="1072" y="69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FBBA2711-A329-44E9-8D8B-170039F86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7" y="10587783"/>
              <a:ext cx="14748830" cy="400990"/>
            </a:xfrm>
            <a:custGeom>
              <a:avLst/>
              <a:gdLst>
                <a:gd name="T0" fmla="*/ 11609 w 11840"/>
                <a:gd name="T1" fmla="*/ 158 h 322"/>
                <a:gd name="T2" fmla="*/ 11641 w 11840"/>
                <a:gd name="T3" fmla="*/ 161 h 322"/>
                <a:gd name="T4" fmla="*/ 11651 w 11840"/>
                <a:gd name="T5" fmla="*/ 162 h 322"/>
                <a:gd name="T6" fmla="*/ 11668 w 11840"/>
                <a:gd name="T7" fmla="*/ 166 h 322"/>
                <a:gd name="T8" fmla="*/ 11670 w 11840"/>
                <a:gd name="T9" fmla="*/ 166 h 322"/>
                <a:gd name="T10" fmla="*/ 11690 w 11840"/>
                <a:gd name="T11" fmla="*/ 172 h 322"/>
                <a:gd name="T12" fmla="*/ 11705 w 11840"/>
                <a:gd name="T13" fmla="*/ 177 h 322"/>
                <a:gd name="T14" fmla="*/ 11719 w 11840"/>
                <a:gd name="T15" fmla="*/ 182 h 322"/>
                <a:gd name="T16" fmla="*/ 11722 w 11840"/>
                <a:gd name="T17" fmla="*/ 183 h 322"/>
                <a:gd name="T18" fmla="*/ 11735 w 11840"/>
                <a:gd name="T19" fmla="*/ 189 h 322"/>
                <a:gd name="T20" fmla="*/ 11747 w 11840"/>
                <a:gd name="T21" fmla="*/ 195 h 322"/>
                <a:gd name="T22" fmla="*/ 11758 w 11840"/>
                <a:gd name="T23" fmla="*/ 201 h 322"/>
                <a:gd name="T24" fmla="*/ 11761 w 11840"/>
                <a:gd name="T25" fmla="*/ 203 h 322"/>
                <a:gd name="T26" fmla="*/ 11772 w 11840"/>
                <a:gd name="T27" fmla="*/ 210 h 322"/>
                <a:gd name="T28" fmla="*/ 11782 w 11840"/>
                <a:gd name="T29" fmla="*/ 218 h 322"/>
                <a:gd name="T30" fmla="*/ 11791 w 11840"/>
                <a:gd name="T31" fmla="*/ 225 h 322"/>
                <a:gd name="T32" fmla="*/ 11794 w 11840"/>
                <a:gd name="T33" fmla="*/ 228 h 322"/>
                <a:gd name="T34" fmla="*/ 11802 w 11840"/>
                <a:gd name="T35" fmla="*/ 236 h 322"/>
                <a:gd name="T36" fmla="*/ 11810 w 11840"/>
                <a:gd name="T37" fmla="*/ 245 h 322"/>
                <a:gd name="T38" fmla="*/ 11816 w 11840"/>
                <a:gd name="T39" fmla="*/ 254 h 322"/>
                <a:gd name="T40" fmla="*/ 11818 w 11840"/>
                <a:gd name="T41" fmla="*/ 256 h 322"/>
                <a:gd name="T42" fmla="*/ 11825 w 11840"/>
                <a:gd name="T43" fmla="*/ 267 h 322"/>
                <a:gd name="T44" fmla="*/ 11829 w 11840"/>
                <a:gd name="T45" fmla="*/ 275 h 322"/>
                <a:gd name="T46" fmla="*/ 11833 w 11840"/>
                <a:gd name="T47" fmla="*/ 286 h 322"/>
                <a:gd name="T48" fmla="*/ 11834 w 11840"/>
                <a:gd name="T49" fmla="*/ 288 h 322"/>
                <a:gd name="T50" fmla="*/ 11837 w 11840"/>
                <a:gd name="T51" fmla="*/ 300 h 322"/>
                <a:gd name="T52" fmla="*/ 11838 w 11840"/>
                <a:gd name="T53" fmla="*/ 308 h 322"/>
                <a:gd name="T54" fmla="*/ 11839 w 11840"/>
                <a:gd name="T55" fmla="*/ 321 h 322"/>
                <a:gd name="T56" fmla="*/ 11838 w 11840"/>
                <a:gd name="T57" fmla="*/ 154 h 322"/>
                <a:gd name="T58" fmla="*/ 11838 w 11840"/>
                <a:gd name="T59" fmla="*/ 152 h 322"/>
                <a:gd name="T60" fmla="*/ 11837 w 11840"/>
                <a:gd name="T61" fmla="*/ 141 h 322"/>
                <a:gd name="T62" fmla="*/ 11834 w 11840"/>
                <a:gd name="T63" fmla="*/ 131 h 322"/>
                <a:gd name="T64" fmla="*/ 11830 w 11840"/>
                <a:gd name="T65" fmla="*/ 121 h 322"/>
                <a:gd name="T66" fmla="*/ 11829 w 11840"/>
                <a:gd name="T67" fmla="*/ 119 h 322"/>
                <a:gd name="T68" fmla="*/ 11824 w 11840"/>
                <a:gd name="T69" fmla="*/ 109 h 322"/>
                <a:gd name="T70" fmla="*/ 11818 w 11840"/>
                <a:gd name="T71" fmla="*/ 100 h 322"/>
                <a:gd name="T72" fmla="*/ 11811 w 11840"/>
                <a:gd name="T73" fmla="*/ 91 h 322"/>
                <a:gd name="T74" fmla="*/ 11810 w 11840"/>
                <a:gd name="T75" fmla="*/ 89 h 322"/>
                <a:gd name="T76" fmla="*/ 11802 w 11840"/>
                <a:gd name="T77" fmla="*/ 80 h 322"/>
                <a:gd name="T78" fmla="*/ 11794 w 11840"/>
                <a:gd name="T79" fmla="*/ 72 h 322"/>
                <a:gd name="T80" fmla="*/ 11784 w 11840"/>
                <a:gd name="T81" fmla="*/ 63 h 322"/>
                <a:gd name="T82" fmla="*/ 11782 w 11840"/>
                <a:gd name="T83" fmla="*/ 62 h 322"/>
                <a:gd name="T84" fmla="*/ 11770 w 11840"/>
                <a:gd name="T85" fmla="*/ 53 h 322"/>
                <a:gd name="T86" fmla="*/ 11761 w 11840"/>
                <a:gd name="T87" fmla="*/ 47 h 322"/>
                <a:gd name="T88" fmla="*/ 11749 w 11840"/>
                <a:gd name="T89" fmla="*/ 40 h 322"/>
                <a:gd name="T90" fmla="*/ 11747 w 11840"/>
                <a:gd name="T91" fmla="*/ 38 h 322"/>
                <a:gd name="T92" fmla="*/ 11732 w 11840"/>
                <a:gd name="T93" fmla="*/ 31 h 322"/>
                <a:gd name="T94" fmla="*/ 11722 w 11840"/>
                <a:gd name="T95" fmla="*/ 27 h 322"/>
                <a:gd name="T96" fmla="*/ 11707 w 11840"/>
                <a:gd name="T97" fmla="*/ 21 h 322"/>
                <a:gd name="T98" fmla="*/ 11706 w 11840"/>
                <a:gd name="T99" fmla="*/ 21 h 322"/>
                <a:gd name="T100" fmla="*/ 11690 w 11840"/>
                <a:gd name="T101" fmla="*/ 15 h 322"/>
                <a:gd name="T102" fmla="*/ 11686 w 11840"/>
                <a:gd name="T103" fmla="*/ 15 h 322"/>
                <a:gd name="T104" fmla="*/ 11669 w 11840"/>
                <a:gd name="T105" fmla="*/ 10 h 322"/>
                <a:gd name="T106" fmla="*/ 11668 w 11840"/>
                <a:gd name="T107" fmla="*/ 10 h 322"/>
                <a:gd name="T108" fmla="*/ 11651 w 11840"/>
                <a:gd name="T109" fmla="*/ 6 h 322"/>
                <a:gd name="T110" fmla="*/ 11641 w 11840"/>
                <a:gd name="T111" fmla="*/ 5 h 322"/>
                <a:gd name="T112" fmla="*/ 11637 w 11840"/>
                <a:gd name="T113" fmla="*/ 4 h 322"/>
                <a:gd name="T114" fmla="*/ 11609 w 11840"/>
                <a:gd name="T115" fmla="*/ 1 h 322"/>
                <a:gd name="T116" fmla="*/ 11609 w 11840"/>
                <a:gd name="T117" fmla="*/ 1 h 322"/>
                <a:gd name="T118" fmla="*/ 0 w 11840"/>
                <a:gd name="T119" fmla="*/ 156 h 322"/>
                <a:gd name="T120" fmla="*/ 11609 w 11840"/>
                <a:gd name="T121" fmla="*/ 15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40" h="322">
                  <a:moveTo>
                    <a:pt x="11609" y="157"/>
                  </a:moveTo>
                  <a:lnTo>
                    <a:pt x="11609" y="158"/>
                  </a:lnTo>
                  <a:lnTo>
                    <a:pt x="11609" y="158"/>
                  </a:lnTo>
                  <a:cubicBezTo>
                    <a:pt x="11619" y="158"/>
                    <a:pt x="11628" y="159"/>
                    <a:pt x="11637" y="160"/>
                  </a:cubicBezTo>
                  <a:lnTo>
                    <a:pt x="11637" y="160"/>
                  </a:lnTo>
                  <a:cubicBezTo>
                    <a:pt x="11638" y="161"/>
                    <a:pt x="11640" y="161"/>
                    <a:pt x="11641" y="161"/>
                  </a:cubicBezTo>
                  <a:lnTo>
                    <a:pt x="11641" y="161"/>
                  </a:lnTo>
                  <a:cubicBezTo>
                    <a:pt x="11644" y="161"/>
                    <a:pt x="11648" y="162"/>
                    <a:pt x="11651" y="162"/>
                  </a:cubicBezTo>
                  <a:lnTo>
                    <a:pt x="11651" y="162"/>
                  </a:lnTo>
                  <a:cubicBezTo>
                    <a:pt x="11653" y="162"/>
                    <a:pt x="11654" y="163"/>
                    <a:pt x="11656" y="163"/>
                  </a:cubicBezTo>
                  <a:lnTo>
                    <a:pt x="11656" y="163"/>
                  </a:lnTo>
                  <a:cubicBezTo>
                    <a:pt x="11660" y="164"/>
                    <a:pt x="11663" y="165"/>
                    <a:pt x="11668" y="166"/>
                  </a:cubicBezTo>
                  <a:lnTo>
                    <a:pt x="11668" y="166"/>
                  </a:lnTo>
                  <a:cubicBezTo>
                    <a:pt x="11668" y="166"/>
                    <a:pt x="11669" y="166"/>
                    <a:pt x="11670" y="166"/>
                  </a:cubicBezTo>
                  <a:lnTo>
                    <a:pt x="11670" y="166"/>
                  </a:lnTo>
                  <a:cubicBezTo>
                    <a:pt x="11675" y="167"/>
                    <a:pt x="11680" y="169"/>
                    <a:pt x="11686" y="171"/>
                  </a:cubicBezTo>
                  <a:lnTo>
                    <a:pt x="11686" y="171"/>
                  </a:lnTo>
                  <a:cubicBezTo>
                    <a:pt x="11687" y="171"/>
                    <a:pt x="11689" y="171"/>
                    <a:pt x="11690" y="172"/>
                  </a:cubicBezTo>
                  <a:lnTo>
                    <a:pt x="11690" y="172"/>
                  </a:lnTo>
                  <a:cubicBezTo>
                    <a:pt x="11695" y="173"/>
                    <a:pt x="11700" y="175"/>
                    <a:pt x="11705" y="177"/>
                  </a:cubicBezTo>
                  <a:lnTo>
                    <a:pt x="11705" y="177"/>
                  </a:lnTo>
                  <a:cubicBezTo>
                    <a:pt x="11706" y="177"/>
                    <a:pt x="11706" y="177"/>
                    <a:pt x="11707" y="177"/>
                  </a:cubicBezTo>
                  <a:lnTo>
                    <a:pt x="11707" y="177"/>
                  </a:lnTo>
                  <a:cubicBezTo>
                    <a:pt x="11711" y="178"/>
                    <a:pt x="11714" y="180"/>
                    <a:pt x="11719" y="182"/>
                  </a:cubicBezTo>
                  <a:lnTo>
                    <a:pt x="11719" y="182"/>
                  </a:lnTo>
                  <a:cubicBezTo>
                    <a:pt x="11720" y="182"/>
                    <a:pt x="11721" y="183"/>
                    <a:pt x="11722" y="183"/>
                  </a:cubicBezTo>
                  <a:lnTo>
                    <a:pt x="11722" y="183"/>
                  </a:lnTo>
                  <a:cubicBezTo>
                    <a:pt x="11725" y="184"/>
                    <a:pt x="11729" y="186"/>
                    <a:pt x="11732" y="188"/>
                  </a:cubicBezTo>
                  <a:lnTo>
                    <a:pt x="11732" y="188"/>
                  </a:lnTo>
                  <a:cubicBezTo>
                    <a:pt x="11732" y="188"/>
                    <a:pt x="11734" y="188"/>
                    <a:pt x="11735" y="189"/>
                  </a:cubicBezTo>
                  <a:lnTo>
                    <a:pt x="11735" y="189"/>
                  </a:lnTo>
                  <a:cubicBezTo>
                    <a:pt x="11739" y="190"/>
                    <a:pt x="11743" y="193"/>
                    <a:pt x="11747" y="195"/>
                  </a:cubicBezTo>
                  <a:lnTo>
                    <a:pt x="11747" y="195"/>
                  </a:lnTo>
                  <a:cubicBezTo>
                    <a:pt x="11747" y="195"/>
                    <a:pt x="11748" y="195"/>
                    <a:pt x="11749" y="196"/>
                  </a:cubicBezTo>
                  <a:lnTo>
                    <a:pt x="11749" y="196"/>
                  </a:lnTo>
                  <a:cubicBezTo>
                    <a:pt x="11752" y="198"/>
                    <a:pt x="11755" y="200"/>
                    <a:pt x="11758" y="201"/>
                  </a:cubicBezTo>
                  <a:lnTo>
                    <a:pt x="11758" y="201"/>
                  </a:lnTo>
                  <a:cubicBezTo>
                    <a:pt x="11759" y="201"/>
                    <a:pt x="11760" y="203"/>
                    <a:pt x="11761" y="203"/>
                  </a:cubicBezTo>
                  <a:lnTo>
                    <a:pt x="11761" y="203"/>
                  </a:lnTo>
                  <a:cubicBezTo>
                    <a:pt x="11764" y="205"/>
                    <a:pt x="11767" y="207"/>
                    <a:pt x="11770" y="210"/>
                  </a:cubicBezTo>
                  <a:lnTo>
                    <a:pt x="11770" y="210"/>
                  </a:lnTo>
                  <a:cubicBezTo>
                    <a:pt x="11771" y="210"/>
                    <a:pt x="11772" y="210"/>
                    <a:pt x="11772" y="210"/>
                  </a:cubicBezTo>
                  <a:lnTo>
                    <a:pt x="11772" y="210"/>
                  </a:lnTo>
                  <a:cubicBezTo>
                    <a:pt x="11775" y="213"/>
                    <a:pt x="11778" y="215"/>
                    <a:pt x="11782" y="218"/>
                  </a:cubicBezTo>
                  <a:lnTo>
                    <a:pt x="11782" y="218"/>
                  </a:lnTo>
                  <a:cubicBezTo>
                    <a:pt x="11783" y="218"/>
                    <a:pt x="11783" y="219"/>
                    <a:pt x="11784" y="219"/>
                  </a:cubicBezTo>
                  <a:lnTo>
                    <a:pt x="11784" y="219"/>
                  </a:lnTo>
                  <a:cubicBezTo>
                    <a:pt x="11787" y="222"/>
                    <a:pt x="11789" y="224"/>
                    <a:pt x="11791" y="225"/>
                  </a:cubicBezTo>
                  <a:lnTo>
                    <a:pt x="11791" y="225"/>
                  </a:lnTo>
                  <a:cubicBezTo>
                    <a:pt x="11792" y="226"/>
                    <a:pt x="11793" y="227"/>
                    <a:pt x="11794" y="228"/>
                  </a:cubicBezTo>
                  <a:lnTo>
                    <a:pt x="11794" y="228"/>
                  </a:lnTo>
                  <a:cubicBezTo>
                    <a:pt x="11797" y="230"/>
                    <a:pt x="11799" y="234"/>
                    <a:pt x="11802" y="236"/>
                  </a:cubicBezTo>
                  <a:lnTo>
                    <a:pt x="11802" y="236"/>
                  </a:lnTo>
                  <a:lnTo>
                    <a:pt x="11802" y="236"/>
                  </a:lnTo>
                  <a:lnTo>
                    <a:pt x="11802" y="236"/>
                  </a:lnTo>
                  <a:cubicBezTo>
                    <a:pt x="11805" y="240"/>
                    <a:pt x="11807" y="242"/>
                    <a:pt x="11810" y="245"/>
                  </a:cubicBezTo>
                  <a:lnTo>
                    <a:pt x="11810" y="245"/>
                  </a:lnTo>
                  <a:cubicBezTo>
                    <a:pt x="11810" y="246"/>
                    <a:pt x="11811" y="246"/>
                    <a:pt x="11811" y="247"/>
                  </a:cubicBezTo>
                  <a:lnTo>
                    <a:pt x="11811" y="247"/>
                  </a:lnTo>
                  <a:cubicBezTo>
                    <a:pt x="11813" y="249"/>
                    <a:pt x="11815" y="252"/>
                    <a:pt x="11816" y="254"/>
                  </a:cubicBezTo>
                  <a:lnTo>
                    <a:pt x="11816" y="254"/>
                  </a:lnTo>
                  <a:cubicBezTo>
                    <a:pt x="11817" y="255"/>
                    <a:pt x="11817" y="256"/>
                    <a:pt x="11818" y="256"/>
                  </a:cubicBezTo>
                  <a:lnTo>
                    <a:pt x="11818" y="256"/>
                  </a:lnTo>
                  <a:cubicBezTo>
                    <a:pt x="11820" y="259"/>
                    <a:pt x="11822" y="262"/>
                    <a:pt x="11824" y="265"/>
                  </a:cubicBezTo>
                  <a:lnTo>
                    <a:pt x="11824" y="265"/>
                  </a:lnTo>
                  <a:cubicBezTo>
                    <a:pt x="11824" y="266"/>
                    <a:pt x="11824" y="266"/>
                    <a:pt x="11825" y="267"/>
                  </a:cubicBezTo>
                  <a:lnTo>
                    <a:pt x="11825" y="267"/>
                  </a:lnTo>
                  <a:cubicBezTo>
                    <a:pt x="11826" y="269"/>
                    <a:pt x="11827" y="273"/>
                    <a:pt x="11829" y="275"/>
                  </a:cubicBezTo>
                  <a:lnTo>
                    <a:pt x="11829" y="275"/>
                  </a:lnTo>
                  <a:cubicBezTo>
                    <a:pt x="11829" y="276"/>
                    <a:pt x="11830" y="277"/>
                    <a:pt x="11830" y="278"/>
                  </a:cubicBezTo>
                  <a:lnTo>
                    <a:pt x="11830" y="278"/>
                  </a:lnTo>
                  <a:cubicBezTo>
                    <a:pt x="11831" y="281"/>
                    <a:pt x="11832" y="283"/>
                    <a:pt x="11833" y="286"/>
                  </a:cubicBezTo>
                  <a:lnTo>
                    <a:pt x="11833" y="286"/>
                  </a:lnTo>
                  <a:cubicBezTo>
                    <a:pt x="11834" y="287"/>
                    <a:pt x="11834" y="287"/>
                    <a:pt x="11834" y="288"/>
                  </a:cubicBezTo>
                  <a:lnTo>
                    <a:pt x="11834" y="288"/>
                  </a:lnTo>
                  <a:cubicBezTo>
                    <a:pt x="11835" y="291"/>
                    <a:pt x="11836" y="294"/>
                    <a:pt x="11837" y="298"/>
                  </a:cubicBezTo>
                  <a:lnTo>
                    <a:pt x="11837" y="298"/>
                  </a:lnTo>
                  <a:cubicBezTo>
                    <a:pt x="11837" y="298"/>
                    <a:pt x="11837" y="299"/>
                    <a:pt x="11837" y="300"/>
                  </a:cubicBezTo>
                  <a:lnTo>
                    <a:pt x="11837" y="300"/>
                  </a:lnTo>
                  <a:cubicBezTo>
                    <a:pt x="11837" y="303"/>
                    <a:pt x="11838" y="305"/>
                    <a:pt x="11838" y="308"/>
                  </a:cubicBezTo>
                  <a:lnTo>
                    <a:pt x="11838" y="308"/>
                  </a:lnTo>
                  <a:cubicBezTo>
                    <a:pt x="11838" y="309"/>
                    <a:pt x="11838" y="310"/>
                    <a:pt x="11838" y="311"/>
                  </a:cubicBezTo>
                  <a:lnTo>
                    <a:pt x="11838" y="311"/>
                  </a:lnTo>
                  <a:cubicBezTo>
                    <a:pt x="11839" y="314"/>
                    <a:pt x="11839" y="318"/>
                    <a:pt x="11839" y="321"/>
                  </a:cubicBezTo>
                  <a:lnTo>
                    <a:pt x="11839" y="165"/>
                  </a:lnTo>
                  <a:lnTo>
                    <a:pt x="11839" y="165"/>
                  </a:lnTo>
                  <a:cubicBezTo>
                    <a:pt x="11839" y="162"/>
                    <a:pt x="11839" y="158"/>
                    <a:pt x="11838" y="154"/>
                  </a:cubicBezTo>
                  <a:lnTo>
                    <a:pt x="11838" y="154"/>
                  </a:lnTo>
                  <a:cubicBezTo>
                    <a:pt x="11838" y="154"/>
                    <a:pt x="11838" y="153"/>
                    <a:pt x="11838" y="152"/>
                  </a:cubicBezTo>
                  <a:lnTo>
                    <a:pt x="11838" y="152"/>
                  </a:lnTo>
                  <a:cubicBezTo>
                    <a:pt x="11838" y="149"/>
                    <a:pt x="11837" y="147"/>
                    <a:pt x="11837" y="144"/>
                  </a:cubicBezTo>
                  <a:lnTo>
                    <a:pt x="11837" y="144"/>
                  </a:lnTo>
                  <a:cubicBezTo>
                    <a:pt x="11837" y="143"/>
                    <a:pt x="11837" y="142"/>
                    <a:pt x="11837" y="141"/>
                  </a:cubicBezTo>
                  <a:lnTo>
                    <a:pt x="11837" y="141"/>
                  </a:lnTo>
                  <a:cubicBezTo>
                    <a:pt x="11836" y="138"/>
                    <a:pt x="11835" y="135"/>
                    <a:pt x="11834" y="131"/>
                  </a:cubicBezTo>
                  <a:lnTo>
                    <a:pt x="11834" y="131"/>
                  </a:lnTo>
                  <a:cubicBezTo>
                    <a:pt x="11834" y="131"/>
                    <a:pt x="11834" y="130"/>
                    <a:pt x="11833" y="130"/>
                  </a:cubicBezTo>
                  <a:lnTo>
                    <a:pt x="11833" y="130"/>
                  </a:lnTo>
                  <a:cubicBezTo>
                    <a:pt x="11832" y="127"/>
                    <a:pt x="11831" y="125"/>
                    <a:pt x="11830" y="121"/>
                  </a:cubicBezTo>
                  <a:lnTo>
                    <a:pt x="11830" y="121"/>
                  </a:lnTo>
                  <a:cubicBezTo>
                    <a:pt x="11830" y="121"/>
                    <a:pt x="11829" y="120"/>
                    <a:pt x="11829" y="119"/>
                  </a:cubicBezTo>
                  <a:lnTo>
                    <a:pt x="11829" y="119"/>
                  </a:lnTo>
                  <a:cubicBezTo>
                    <a:pt x="11827" y="116"/>
                    <a:pt x="11826" y="114"/>
                    <a:pt x="11825" y="111"/>
                  </a:cubicBezTo>
                  <a:lnTo>
                    <a:pt x="11825" y="111"/>
                  </a:lnTo>
                  <a:cubicBezTo>
                    <a:pt x="11824" y="110"/>
                    <a:pt x="11824" y="110"/>
                    <a:pt x="11824" y="109"/>
                  </a:cubicBezTo>
                  <a:lnTo>
                    <a:pt x="11824" y="109"/>
                  </a:lnTo>
                  <a:cubicBezTo>
                    <a:pt x="11822" y="106"/>
                    <a:pt x="11820" y="103"/>
                    <a:pt x="11818" y="100"/>
                  </a:cubicBezTo>
                  <a:lnTo>
                    <a:pt x="11818" y="100"/>
                  </a:lnTo>
                  <a:cubicBezTo>
                    <a:pt x="11817" y="99"/>
                    <a:pt x="11817" y="99"/>
                    <a:pt x="11816" y="98"/>
                  </a:cubicBezTo>
                  <a:lnTo>
                    <a:pt x="11816" y="98"/>
                  </a:lnTo>
                  <a:cubicBezTo>
                    <a:pt x="11815" y="95"/>
                    <a:pt x="11813" y="93"/>
                    <a:pt x="11811" y="91"/>
                  </a:cubicBezTo>
                  <a:lnTo>
                    <a:pt x="11811" y="91"/>
                  </a:lnTo>
                  <a:cubicBezTo>
                    <a:pt x="11811" y="90"/>
                    <a:pt x="11810" y="89"/>
                    <a:pt x="11810" y="89"/>
                  </a:cubicBezTo>
                  <a:lnTo>
                    <a:pt x="11810" y="89"/>
                  </a:lnTo>
                  <a:cubicBezTo>
                    <a:pt x="11807" y="85"/>
                    <a:pt x="11805" y="83"/>
                    <a:pt x="11802" y="80"/>
                  </a:cubicBezTo>
                  <a:lnTo>
                    <a:pt x="11802" y="80"/>
                  </a:lnTo>
                  <a:lnTo>
                    <a:pt x="11802" y="80"/>
                  </a:lnTo>
                  <a:lnTo>
                    <a:pt x="11802" y="80"/>
                  </a:lnTo>
                  <a:cubicBezTo>
                    <a:pt x="11799" y="77"/>
                    <a:pt x="11797" y="74"/>
                    <a:pt x="11794" y="72"/>
                  </a:cubicBezTo>
                  <a:lnTo>
                    <a:pt x="11794" y="72"/>
                  </a:lnTo>
                  <a:cubicBezTo>
                    <a:pt x="11793" y="71"/>
                    <a:pt x="11792" y="70"/>
                    <a:pt x="11791" y="69"/>
                  </a:cubicBezTo>
                  <a:lnTo>
                    <a:pt x="11791" y="69"/>
                  </a:lnTo>
                  <a:cubicBezTo>
                    <a:pt x="11789" y="68"/>
                    <a:pt x="11787" y="65"/>
                    <a:pt x="11784" y="63"/>
                  </a:cubicBezTo>
                  <a:lnTo>
                    <a:pt x="11784" y="63"/>
                  </a:lnTo>
                  <a:cubicBezTo>
                    <a:pt x="11783" y="63"/>
                    <a:pt x="11783" y="62"/>
                    <a:pt x="11782" y="62"/>
                  </a:cubicBezTo>
                  <a:lnTo>
                    <a:pt x="11782" y="62"/>
                  </a:lnTo>
                  <a:cubicBezTo>
                    <a:pt x="11778" y="59"/>
                    <a:pt x="11775" y="57"/>
                    <a:pt x="11772" y="54"/>
                  </a:cubicBezTo>
                  <a:lnTo>
                    <a:pt x="11772" y="54"/>
                  </a:lnTo>
                  <a:cubicBezTo>
                    <a:pt x="11772" y="54"/>
                    <a:pt x="11771" y="54"/>
                    <a:pt x="11770" y="53"/>
                  </a:cubicBezTo>
                  <a:lnTo>
                    <a:pt x="11770" y="53"/>
                  </a:lnTo>
                  <a:cubicBezTo>
                    <a:pt x="11767" y="51"/>
                    <a:pt x="11764" y="49"/>
                    <a:pt x="11761" y="47"/>
                  </a:cubicBezTo>
                  <a:lnTo>
                    <a:pt x="11761" y="47"/>
                  </a:lnTo>
                  <a:cubicBezTo>
                    <a:pt x="11760" y="46"/>
                    <a:pt x="11759" y="46"/>
                    <a:pt x="11758" y="45"/>
                  </a:cubicBezTo>
                  <a:lnTo>
                    <a:pt x="11758" y="45"/>
                  </a:lnTo>
                  <a:cubicBezTo>
                    <a:pt x="11755" y="43"/>
                    <a:pt x="11752" y="41"/>
                    <a:pt x="11749" y="40"/>
                  </a:cubicBezTo>
                  <a:lnTo>
                    <a:pt x="11749" y="40"/>
                  </a:lnTo>
                  <a:cubicBezTo>
                    <a:pt x="11748" y="40"/>
                    <a:pt x="11747" y="39"/>
                    <a:pt x="11747" y="38"/>
                  </a:cubicBezTo>
                  <a:lnTo>
                    <a:pt x="11747" y="38"/>
                  </a:lnTo>
                  <a:cubicBezTo>
                    <a:pt x="11743" y="37"/>
                    <a:pt x="11739" y="35"/>
                    <a:pt x="11735" y="33"/>
                  </a:cubicBezTo>
                  <a:lnTo>
                    <a:pt x="11735" y="33"/>
                  </a:lnTo>
                  <a:cubicBezTo>
                    <a:pt x="11734" y="32"/>
                    <a:pt x="11732" y="32"/>
                    <a:pt x="11732" y="31"/>
                  </a:cubicBezTo>
                  <a:lnTo>
                    <a:pt x="11732" y="31"/>
                  </a:lnTo>
                  <a:cubicBezTo>
                    <a:pt x="11729" y="30"/>
                    <a:pt x="11725" y="28"/>
                    <a:pt x="11722" y="27"/>
                  </a:cubicBezTo>
                  <a:lnTo>
                    <a:pt x="11722" y="27"/>
                  </a:lnTo>
                  <a:cubicBezTo>
                    <a:pt x="11721" y="26"/>
                    <a:pt x="11720" y="26"/>
                    <a:pt x="11719" y="26"/>
                  </a:cubicBezTo>
                  <a:lnTo>
                    <a:pt x="11719" y="26"/>
                  </a:lnTo>
                  <a:cubicBezTo>
                    <a:pt x="11714" y="24"/>
                    <a:pt x="11711" y="22"/>
                    <a:pt x="11707" y="21"/>
                  </a:cubicBezTo>
                  <a:lnTo>
                    <a:pt x="11707" y="21"/>
                  </a:lnTo>
                  <a:cubicBezTo>
                    <a:pt x="11706" y="21"/>
                    <a:pt x="11706" y="21"/>
                    <a:pt x="11706" y="21"/>
                  </a:cubicBezTo>
                  <a:lnTo>
                    <a:pt x="11706" y="21"/>
                  </a:lnTo>
                  <a:cubicBezTo>
                    <a:pt x="11705" y="21"/>
                    <a:pt x="11705" y="21"/>
                    <a:pt x="11705" y="21"/>
                  </a:cubicBezTo>
                  <a:lnTo>
                    <a:pt x="11705" y="21"/>
                  </a:lnTo>
                  <a:cubicBezTo>
                    <a:pt x="11700" y="19"/>
                    <a:pt x="11695" y="17"/>
                    <a:pt x="11690" y="15"/>
                  </a:cubicBezTo>
                  <a:lnTo>
                    <a:pt x="11690" y="15"/>
                  </a:lnTo>
                  <a:cubicBezTo>
                    <a:pt x="11689" y="15"/>
                    <a:pt x="11687" y="15"/>
                    <a:pt x="11686" y="15"/>
                  </a:cubicBezTo>
                  <a:lnTo>
                    <a:pt x="11686" y="15"/>
                  </a:lnTo>
                  <a:cubicBezTo>
                    <a:pt x="11680" y="13"/>
                    <a:pt x="11676" y="11"/>
                    <a:pt x="11670" y="10"/>
                  </a:cubicBezTo>
                  <a:lnTo>
                    <a:pt x="11670" y="10"/>
                  </a:lnTo>
                  <a:cubicBezTo>
                    <a:pt x="11669" y="10"/>
                    <a:pt x="11669" y="10"/>
                    <a:pt x="11669" y="10"/>
                  </a:cubicBezTo>
                  <a:lnTo>
                    <a:pt x="11669" y="10"/>
                  </a:lnTo>
                  <a:lnTo>
                    <a:pt x="11668" y="10"/>
                  </a:lnTo>
                  <a:lnTo>
                    <a:pt x="11668" y="10"/>
                  </a:lnTo>
                  <a:cubicBezTo>
                    <a:pt x="11663" y="9"/>
                    <a:pt x="11660" y="8"/>
                    <a:pt x="11656" y="7"/>
                  </a:cubicBezTo>
                  <a:lnTo>
                    <a:pt x="11656" y="7"/>
                  </a:lnTo>
                  <a:cubicBezTo>
                    <a:pt x="11654" y="7"/>
                    <a:pt x="11653" y="6"/>
                    <a:pt x="11651" y="6"/>
                  </a:cubicBezTo>
                  <a:lnTo>
                    <a:pt x="11651" y="6"/>
                  </a:lnTo>
                  <a:cubicBezTo>
                    <a:pt x="11648" y="6"/>
                    <a:pt x="11644" y="5"/>
                    <a:pt x="11641" y="5"/>
                  </a:cubicBezTo>
                  <a:lnTo>
                    <a:pt x="11641" y="5"/>
                  </a:lnTo>
                  <a:cubicBezTo>
                    <a:pt x="11640" y="5"/>
                    <a:pt x="11640" y="4"/>
                    <a:pt x="11638" y="4"/>
                  </a:cubicBezTo>
                  <a:lnTo>
                    <a:pt x="11638" y="4"/>
                  </a:lnTo>
                  <a:cubicBezTo>
                    <a:pt x="11638" y="4"/>
                    <a:pt x="11638" y="4"/>
                    <a:pt x="11637" y="4"/>
                  </a:cubicBezTo>
                  <a:lnTo>
                    <a:pt x="11637" y="4"/>
                  </a:lnTo>
                  <a:cubicBezTo>
                    <a:pt x="11628" y="3"/>
                    <a:pt x="11619" y="2"/>
                    <a:pt x="11609" y="1"/>
                  </a:cubicBezTo>
                  <a:lnTo>
                    <a:pt x="11609" y="1"/>
                  </a:lnTo>
                  <a:lnTo>
                    <a:pt x="11609" y="1"/>
                  </a:lnTo>
                  <a:lnTo>
                    <a:pt x="11609" y="1"/>
                  </a:lnTo>
                  <a:lnTo>
                    <a:pt x="11609" y="1"/>
                  </a:lnTo>
                  <a:cubicBezTo>
                    <a:pt x="11600" y="0"/>
                    <a:pt x="11591" y="0"/>
                    <a:pt x="11582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11582" y="156"/>
                  </a:lnTo>
                  <a:lnTo>
                    <a:pt x="11582" y="156"/>
                  </a:lnTo>
                  <a:cubicBezTo>
                    <a:pt x="11591" y="156"/>
                    <a:pt x="11600" y="157"/>
                    <a:pt x="11609" y="157"/>
                  </a:cubicBezTo>
                </a:path>
              </a:pathLst>
            </a:custGeom>
            <a:solidFill>
              <a:srgbClr val="121143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EB5BDFBE-6F3D-45DD-8584-591303076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0049" y="10791021"/>
              <a:ext cx="6124749" cy="1257909"/>
            </a:xfrm>
            <a:custGeom>
              <a:avLst/>
              <a:gdLst>
                <a:gd name="T0" fmla="*/ 4013 w 4915"/>
                <a:gd name="T1" fmla="*/ 680 h 1011"/>
                <a:gd name="T2" fmla="*/ 3948 w 4915"/>
                <a:gd name="T3" fmla="*/ 686 h 1011"/>
                <a:gd name="T4" fmla="*/ 3862 w 4915"/>
                <a:gd name="T5" fmla="*/ 689 h 1011"/>
                <a:gd name="T6" fmla="*/ 241 w 4915"/>
                <a:gd name="T7" fmla="*/ 690 h 1011"/>
                <a:gd name="T8" fmla="*/ 221 w 4915"/>
                <a:gd name="T9" fmla="*/ 691 h 1011"/>
                <a:gd name="T10" fmla="*/ 189 w 4915"/>
                <a:gd name="T11" fmla="*/ 695 h 1011"/>
                <a:gd name="T12" fmla="*/ 150 w 4915"/>
                <a:gd name="T13" fmla="*/ 704 h 1011"/>
                <a:gd name="T14" fmla="*/ 116 w 4915"/>
                <a:gd name="T15" fmla="*/ 717 h 1011"/>
                <a:gd name="T16" fmla="*/ 86 w 4915"/>
                <a:gd name="T17" fmla="*/ 731 h 1011"/>
                <a:gd name="T18" fmla="*/ 49 w 4915"/>
                <a:gd name="T19" fmla="*/ 758 h 1011"/>
                <a:gd name="T20" fmla="*/ 28 w 4915"/>
                <a:gd name="T21" fmla="*/ 780 h 1011"/>
                <a:gd name="T22" fmla="*/ 14 w 4915"/>
                <a:gd name="T23" fmla="*/ 802 h 1011"/>
                <a:gd name="T24" fmla="*/ 7 w 4915"/>
                <a:gd name="T25" fmla="*/ 816 h 1011"/>
                <a:gd name="T26" fmla="*/ 2 w 4915"/>
                <a:gd name="T27" fmla="*/ 835 h 1011"/>
                <a:gd name="T28" fmla="*/ 1 w 4915"/>
                <a:gd name="T29" fmla="*/ 852 h 1011"/>
                <a:gd name="T30" fmla="*/ 1 w 4915"/>
                <a:gd name="T31" fmla="*/ 996 h 1011"/>
                <a:gd name="T32" fmla="*/ 7 w 4915"/>
                <a:gd name="T33" fmla="*/ 972 h 1011"/>
                <a:gd name="T34" fmla="*/ 18 w 4915"/>
                <a:gd name="T35" fmla="*/ 951 h 1011"/>
                <a:gd name="T36" fmla="*/ 37 w 4915"/>
                <a:gd name="T37" fmla="*/ 925 h 1011"/>
                <a:gd name="T38" fmla="*/ 60 w 4915"/>
                <a:gd name="T39" fmla="*/ 904 h 1011"/>
                <a:gd name="T40" fmla="*/ 100 w 4915"/>
                <a:gd name="T41" fmla="*/ 880 h 1011"/>
                <a:gd name="T42" fmla="*/ 132 w 4915"/>
                <a:gd name="T43" fmla="*/ 867 h 1011"/>
                <a:gd name="T44" fmla="*/ 172 w 4915"/>
                <a:gd name="T45" fmla="*/ 855 h 1011"/>
                <a:gd name="T46" fmla="*/ 209 w 4915"/>
                <a:gd name="T47" fmla="*/ 848 h 1011"/>
                <a:gd name="T48" fmla="*/ 250 w 4915"/>
                <a:gd name="T49" fmla="*/ 846 h 1011"/>
                <a:gd name="T50" fmla="*/ 3881 w 4915"/>
                <a:gd name="T51" fmla="*/ 845 h 1011"/>
                <a:gd name="T52" fmla="*/ 3949 w 4915"/>
                <a:gd name="T53" fmla="*/ 842 h 1011"/>
                <a:gd name="T54" fmla="*/ 4013 w 4915"/>
                <a:gd name="T55" fmla="*/ 837 h 1011"/>
                <a:gd name="T56" fmla="*/ 4086 w 4915"/>
                <a:gd name="T57" fmla="*/ 827 h 1011"/>
                <a:gd name="T58" fmla="*/ 4162 w 4915"/>
                <a:gd name="T59" fmla="*/ 814 h 1011"/>
                <a:gd name="T60" fmla="*/ 4243 w 4915"/>
                <a:gd name="T61" fmla="*/ 795 h 1011"/>
                <a:gd name="T62" fmla="*/ 4318 w 4915"/>
                <a:gd name="T63" fmla="*/ 774 h 1011"/>
                <a:gd name="T64" fmla="*/ 4389 w 4915"/>
                <a:gd name="T65" fmla="*/ 748 h 1011"/>
                <a:gd name="T66" fmla="*/ 4462 w 4915"/>
                <a:gd name="T67" fmla="*/ 719 h 1011"/>
                <a:gd name="T68" fmla="*/ 4525 w 4915"/>
                <a:gd name="T69" fmla="*/ 687 h 1011"/>
                <a:gd name="T70" fmla="*/ 4610 w 4915"/>
                <a:gd name="T71" fmla="*/ 637 h 1011"/>
                <a:gd name="T72" fmla="*/ 4663 w 4915"/>
                <a:gd name="T73" fmla="*/ 599 h 1011"/>
                <a:gd name="T74" fmla="*/ 4715 w 4915"/>
                <a:gd name="T75" fmla="*/ 556 h 1011"/>
                <a:gd name="T76" fmla="*/ 4759 w 4915"/>
                <a:gd name="T77" fmla="*/ 513 h 1011"/>
                <a:gd name="T78" fmla="*/ 4804 w 4915"/>
                <a:gd name="T79" fmla="*/ 461 h 1011"/>
                <a:gd name="T80" fmla="*/ 4838 w 4915"/>
                <a:gd name="T81" fmla="*/ 411 h 1011"/>
                <a:gd name="T82" fmla="*/ 4863 w 4915"/>
                <a:gd name="T83" fmla="*/ 366 h 1011"/>
                <a:gd name="T84" fmla="*/ 4882 w 4915"/>
                <a:gd name="T85" fmla="*/ 326 h 1011"/>
                <a:gd name="T86" fmla="*/ 4897 w 4915"/>
                <a:gd name="T87" fmla="*/ 283 h 1011"/>
                <a:gd name="T88" fmla="*/ 4906 w 4915"/>
                <a:gd name="T89" fmla="*/ 246 h 1011"/>
                <a:gd name="T90" fmla="*/ 4912 w 4915"/>
                <a:gd name="T91" fmla="*/ 202 h 1011"/>
                <a:gd name="T92" fmla="*/ 4914 w 4915"/>
                <a:gd name="T93" fmla="*/ 167 h 1011"/>
                <a:gd name="T94" fmla="*/ 4913 w 4915"/>
                <a:gd name="T95" fmla="*/ 33 h 1011"/>
                <a:gd name="T96" fmla="*/ 4906 w 4915"/>
                <a:gd name="T97" fmla="*/ 89 h 1011"/>
                <a:gd name="T98" fmla="*/ 4897 w 4915"/>
                <a:gd name="T99" fmla="*/ 127 h 1011"/>
                <a:gd name="T100" fmla="*/ 4881 w 4915"/>
                <a:gd name="T101" fmla="*/ 171 h 1011"/>
                <a:gd name="T102" fmla="*/ 4860 w 4915"/>
                <a:gd name="T103" fmla="*/ 216 h 1011"/>
                <a:gd name="T104" fmla="*/ 4823 w 4915"/>
                <a:gd name="T105" fmla="*/ 279 h 1011"/>
                <a:gd name="T106" fmla="*/ 4783 w 4915"/>
                <a:gd name="T107" fmla="*/ 331 h 1011"/>
                <a:gd name="T108" fmla="*/ 4736 w 4915"/>
                <a:gd name="T109" fmla="*/ 381 h 1011"/>
                <a:gd name="T110" fmla="*/ 4689 w 4915"/>
                <a:gd name="T111" fmla="*/ 422 h 1011"/>
                <a:gd name="T112" fmla="*/ 4615 w 4915"/>
                <a:gd name="T113" fmla="*/ 478 h 1011"/>
                <a:gd name="T114" fmla="*/ 4558 w 4915"/>
                <a:gd name="T115" fmla="*/ 513 h 1011"/>
                <a:gd name="T116" fmla="*/ 4490 w 4915"/>
                <a:gd name="T117" fmla="*/ 549 h 1011"/>
                <a:gd name="T118" fmla="*/ 4425 w 4915"/>
                <a:gd name="T119" fmla="*/ 578 h 1011"/>
                <a:gd name="T120" fmla="*/ 4325 w 4915"/>
                <a:gd name="T121" fmla="*/ 615 h 1011"/>
                <a:gd name="T122" fmla="*/ 4249 w 4915"/>
                <a:gd name="T123" fmla="*/ 638 h 1011"/>
                <a:gd name="T124" fmla="*/ 4162 w 4915"/>
                <a:gd name="T125" fmla="*/ 658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15" h="1011">
                  <a:moveTo>
                    <a:pt x="4086" y="672"/>
                  </a:moveTo>
                  <a:lnTo>
                    <a:pt x="4086" y="672"/>
                  </a:lnTo>
                  <a:cubicBezTo>
                    <a:pt x="4075" y="673"/>
                    <a:pt x="4065" y="674"/>
                    <a:pt x="4054" y="676"/>
                  </a:cubicBezTo>
                  <a:lnTo>
                    <a:pt x="4054" y="676"/>
                  </a:lnTo>
                  <a:cubicBezTo>
                    <a:pt x="4052" y="676"/>
                    <a:pt x="4049" y="676"/>
                    <a:pt x="4046" y="677"/>
                  </a:cubicBezTo>
                  <a:lnTo>
                    <a:pt x="4046" y="677"/>
                  </a:lnTo>
                  <a:cubicBezTo>
                    <a:pt x="4038" y="678"/>
                    <a:pt x="4030" y="679"/>
                    <a:pt x="4023" y="679"/>
                  </a:cubicBezTo>
                  <a:lnTo>
                    <a:pt x="4023" y="679"/>
                  </a:lnTo>
                  <a:cubicBezTo>
                    <a:pt x="4019" y="680"/>
                    <a:pt x="4016" y="680"/>
                    <a:pt x="4013" y="680"/>
                  </a:cubicBezTo>
                  <a:lnTo>
                    <a:pt x="4013" y="680"/>
                  </a:lnTo>
                  <a:cubicBezTo>
                    <a:pt x="4005" y="681"/>
                    <a:pt x="3996" y="683"/>
                    <a:pt x="3988" y="683"/>
                  </a:cubicBezTo>
                  <a:lnTo>
                    <a:pt x="3988" y="683"/>
                  </a:lnTo>
                  <a:cubicBezTo>
                    <a:pt x="3986" y="683"/>
                    <a:pt x="3984" y="683"/>
                    <a:pt x="3981" y="684"/>
                  </a:cubicBezTo>
                  <a:lnTo>
                    <a:pt x="3981" y="684"/>
                  </a:lnTo>
                  <a:cubicBezTo>
                    <a:pt x="3971" y="684"/>
                    <a:pt x="3961" y="685"/>
                    <a:pt x="3951" y="685"/>
                  </a:cubicBezTo>
                  <a:lnTo>
                    <a:pt x="3951" y="685"/>
                  </a:lnTo>
                  <a:cubicBezTo>
                    <a:pt x="3950" y="686"/>
                    <a:pt x="3949" y="686"/>
                    <a:pt x="3948" y="686"/>
                  </a:cubicBezTo>
                  <a:lnTo>
                    <a:pt x="3948" y="686"/>
                  </a:lnTo>
                  <a:cubicBezTo>
                    <a:pt x="3939" y="687"/>
                    <a:pt x="3931" y="687"/>
                    <a:pt x="3922" y="687"/>
                  </a:cubicBezTo>
                  <a:lnTo>
                    <a:pt x="3922" y="687"/>
                  </a:lnTo>
                  <a:cubicBezTo>
                    <a:pt x="3919" y="687"/>
                    <a:pt x="3915" y="688"/>
                    <a:pt x="3912" y="688"/>
                  </a:cubicBezTo>
                  <a:lnTo>
                    <a:pt x="3912" y="688"/>
                  </a:lnTo>
                  <a:cubicBezTo>
                    <a:pt x="3905" y="688"/>
                    <a:pt x="3898" y="689"/>
                    <a:pt x="3892" y="689"/>
                  </a:cubicBezTo>
                  <a:lnTo>
                    <a:pt x="3892" y="689"/>
                  </a:lnTo>
                  <a:cubicBezTo>
                    <a:pt x="3888" y="689"/>
                    <a:pt x="3884" y="689"/>
                    <a:pt x="3881" y="689"/>
                  </a:cubicBezTo>
                  <a:lnTo>
                    <a:pt x="3881" y="689"/>
                  </a:lnTo>
                  <a:cubicBezTo>
                    <a:pt x="3874" y="689"/>
                    <a:pt x="3868" y="689"/>
                    <a:pt x="3862" y="689"/>
                  </a:cubicBezTo>
                  <a:lnTo>
                    <a:pt x="3862" y="689"/>
                  </a:lnTo>
                  <a:cubicBezTo>
                    <a:pt x="3855" y="689"/>
                    <a:pt x="3849" y="689"/>
                    <a:pt x="3842" y="689"/>
                  </a:cubicBezTo>
                  <a:lnTo>
                    <a:pt x="257" y="689"/>
                  </a:lnTo>
                  <a:lnTo>
                    <a:pt x="257" y="689"/>
                  </a:lnTo>
                  <a:cubicBezTo>
                    <a:pt x="256" y="689"/>
                    <a:pt x="255" y="689"/>
                    <a:pt x="254" y="689"/>
                  </a:cubicBezTo>
                  <a:lnTo>
                    <a:pt x="254" y="689"/>
                  </a:lnTo>
                  <a:cubicBezTo>
                    <a:pt x="253" y="689"/>
                    <a:pt x="251" y="689"/>
                    <a:pt x="250" y="689"/>
                  </a:cubicBezTo>
                  <a:lnTo>
                    <a:pt x="250" y="689"/>
                  </a:lnTo>
                  <a:cubicBezTo>
                    <a:pt x="247" y="689"/>
                    <a:pt x="244" y="690"/>
                    <a:pt x="241" y="690"/>
                  </a:cubicBezTo>
                  <a:lnTo>
                    <a:pt x="241" y="690"/>
                  </a:lnTo>
                  <a:cubicBezTo>
                    <a:pt x="239" y="690"/>
                    <a:pt x="237" y="690"/>
                    <a:pt x="236" y="690"/>
                  </a:cubicBezTo>
                  <a:lnTo>
                    <a:pt x="236" y="690"/>
                  </a:lnTo>
                  <a:cubicBezTo>
                    <a:pt x="232" y="690"/>
                    <a:pt x="229" y="690"/>
                    <a:pt x="226" y="690"/>
                  </a:cubicBezTo>
                  <a:lnTo>
                    <a:pt x="226" y="690"/>
                  </a:lnTo>
                  <a:cubicBezTo>
                    <a:pt x="226" y="690"/>
                    <a:pt x="225" y="690"/>
                    <a:pt x="223" y="690"/>
                  </a:cubicBezTo>
                  <a:lnTo>
                    <a:pt x="223" y="690"/>
                  </a:lnTo>
                  <a:cubicBezTo>
                    <a:pt x="223" y="691"/>
                    <a:pt x="222" y="691"/>
                    <a:pt x="221" y="691"/>
                  </a:cubicBezTo>
                  <a:lnTo>
                    <a:pt x="221" y="691"/>
                  </a:lnTo>
                  <a:cubicBezTo>
                    <a:pt x="217" y="691"/>
                    <a:pt x="213" y="691"/>
                    <a:pt x="209" y="692"/>
                  </a:cubicBezTo>
                  <a:lnTo>
                    <a:pt x="209" y="692"/>
                  </a:lnTo>
                  <a:cubicBezTo>
                    <a:pt x="208" y="692"/>
                    <a:pt x="207" y="692"/>
                    <a:pt x="206" y="693"/>
                  </a:cubicBezTo>
                  <a:lnTo>
                    <a:pt x="206" y="693"/>
                  </a:lnTo>
                  <a:cubicBezTo>
                    <a:pt x="201" y="693"/>
                    <a:pt x="196" y="694"/>
                    <a:pt x="191" y="695"/>
                  </a:cubicBezTo>
                  <a:lnTo>
                    <a:pt x="191" y="695"/>
                  </a:lnTo>
                  <a:lnTo>
                    <a:pt x="191" y="695"/>
                  </a:lnTo>
                  <a:lnTo>
                    <a:pt x="191" y="695"/>
                  </a:lnTo>
                  <a:cubicBezTo>
                    <a:pt x="190" y="695"/>
                    <a:pt x="190" y="695"/>
                    <a:pt x="189" y="695"/>
                  </a:cubicBezTo>
                  <a:lnTo>
                    <a:pt x="189" y="695"/>
                  </a:lnTo>
                  <a:cubicBezTo>
                    <a:pt x="183" y="696"/>
                    <a:pt x="177" y="698"/>
                    <a:pt x="172" y="699"/>
                  </a:cubicBezTo>
                  <a:lnTo>
                    <a:pt x="172" y="699"/>
                  </a:lnTo>
                  <a:cubicBezTo>
                    <a:pt x="171" y="699"/>
                    <a:pt x="171" y="699"/>
                    <a:pt x="170" y="699"/>
                  </a:cubicBezTo>
                  <a:lnTo>
                    <a:pt x="170" y="699"/>
                  </a:lnTo>
                  <a:cubicBezTo>
                    <a:pt x="164" y="700"/>
                    <a:pt x="158" y="702"/>
                    <a:pt x="152" y="704"/>
                  </a:cubicBezTo>
                  <a:lnTo>
                    <a:pt x="152" y="704"/>
                  </a:lnTo>
                  <a:cubicBezTo>
                    <a:pt x="152" y="704"/>
                    <a:pt x="151" y="704"/>
                    <a:pt x="150" y="704"/>
                  </a:cubicBezTo>
                  <a:lnTo>
                    <a:pt x="150" y="704"/>
                  </a:lnTo>
                  <a:cubicBezTo>
                    <a:pt x="150" y="704"/>
                    <a:pt x="150" y="704"/>
                    <a:pt x="149" y="704"/>
                  </a:cubicBezTo>
                  <a:lnTo>
                    <a:pt x="149" y="704"/>
                  </a:lnTo>
                  <a:cubicBezTo>
                    <a:pt x="144" y="706"/>
                    <a:pt x="139" y="707"/>
                    <a:pt x="134" y="709"/>
                  </a:cubicBezTo>
                  <a:lnTo>
                    <a:pt x="134" y="709"/>
                  </a:lnTo>
                  <a:cubicBezTo>
                    <a:pt x="133" y="710"/>
                    <a:pt x="133" y="710"/>
                    <a:pt x="132" y="710"/>
                  </a:cubicBezTo>
                  <a:lnTo>
                    <a:pt x="132" y="710"/>
                  </a:lnTo>
                  <a:cubicBezTo>
                    <a:pt x="127" y="712"/>
                    <a:pt x="123" y="714"/>
                    <a:pt x="119" y="715"/>
                  </a:cubicBezTo>
                  <a:lnTo>
                    <a:pt x="119" y="715"/>
                  </a:lnTo>
                  <a:cubicBezTo>
                    <a:pt x="118" y="716"/>
                    <a:pt x="117" y="716"/>
                    <a:pt x="116" y="717"/>
                  </a:cubicBezTo>
                  <a:lnTo>
                    <a:pt x="116" y="717"/>
                  </a:lnTo>
                  <a:cubicBezTo>
                    <a:pt x="111" y="719"/>
                    <a:pt x="106" y="721"/>
                    <a:pt x="102" y="723"/>
                  </a:cubicBezTo>
                  <a:lnTo>
                    <a:pt x="102" y="723"/>
                  </a:lnTo>
                  <a:cubicBezTo>
                    <a:pt x="101" y="724"/>
                    <a:pt x="100" y="724"/>
                    <a:pt x="100" y="724"/>
                  </a:cubicBezTo>
                  <a:lnTo>
                    <a:pt x="100" y="724"/>
                  </a:lnTo>
                  <a:cubicBezTo>
                    <a:pt x="95" y="726"/>
                    <a:pt x="92" y="728"/>
                    <a:pt x="88" y="730"/>
                  </a:cubicBezTo>
                  <a:lnTo>
                    <a:pt x="88" y="730"/>
                  </a:lnTo>
                  <a:cubicBezTo>
                    <a:pt x="87" y="731"/>
                    <a:pt x="86" y="731"/>
                    <a:pt x="86" y="731"/>
                  </a:cubicBezTo>
                  <a:lnTo>
                    <a:pt x="86" y="731"/>
                  </a:lnTo>
                  <a:cubicBezTo>
                    <a:pt x="81" y="734"/>
                    <a:pt x="78" y="736"/>
                    <a:pt x="73" y="739"/>
                  </a:cubicBezTo>
                  <a:lnTo>
                    <a:pt x="73" y="739"/>
                  </a:lnTo>
                  <a:cubicBezTo>
                    <a:pt x="73" y="739"/>
                    <a:pt x="72" y="740"/>
                    <a:pt x="71" y="741"/>
                  </a:cubicBezTo>
                  <a:lnTo>
                    <a:pt x="71" y="741"/>
                  </a:lnTo>
                  <a:cubicBezTo>
                    <a:pt x="67" y="743"/>
                    <a:pt x="64" y="745"/>
                    <a:pt x="60" y="748"/>
                  </a:cubicBezTo>
                  <a:lnTo>
                    <a:pt x="60" y="748"/>
                  </a:lnTo>
                  <a:cubicBezTo>
                    <a:pt x="60" y="748"/>
                    <a:pt x="60" y="748"/>
                    <a:pt x="59" y="749"/>
                  </a:cubicBezTo>
                  <a:lnTo>
                    <a:pt x="59" y="749"/>
                  </a:lnTo>
                  <a:cubicBezTo>
                    <a:pt x="56" y="752"/>
                    <a:pt x="53" y="754"/>
                    <a:pt x="49" y="758"/>
                  </a:cubicBezTo>
                  <a:lnTo>
                    <a:pt x="49" y="758"/>
                  </a:lnTo>
                  <a:cubicBezTo>
                    <a:pt x="48" y="758"/>
                    <a:pt x="48" y="759"/>
                    <a:pt x="47" y="759"/>
                  </a:cubicBezTo>
                  <a:lnTo>
                    <a:pt x="47" y="759"/>
                  </a:lnTo>
                  <a:cubicBezTo>
                    <a:pt x="43" y="763"/>
                    <a:pt x="41" y="766"/>
                    <a:pt x="37" y="769"/>
                  </a:cubicBezTo>
                  <a:lnTo>
                    <a:pt x="37" y="769"/>
                  </a:lnTo>
                  <a:lnTo>
                    <a:pt x="37" y="769"/>
                  </a:lnTo>
                  <a:lnTo>
                    <a:pt x="37" y="769"/>
                  </a:lnTo>
                  <a:cubicBezTo>
                    <a:pt x="34" y="772"/>
                    <a:pt x="31" y="776"/>
                    <a:pt x="28" y="780"/>
                  </a:cubicBezTo>
                  <a:lnTo>
                    <a:pt x="28" y="780"/>
                  </a:lnTo>
                  <a:cubicBezTo>
                    <a:pt x="28" y="780"/>
                    <a:pt x="27" y="781"/>
                    <a:pt x="27" y="782"/>
                  </a:cubicBezTo>
                  <a:lnTo>
                    <a:pt x="27" y="782"/>
                  </a:lnTo>
                  <a:cubicBezTo>
                    <a:pt x="24" y="785"/>
                    <a:pt x="21" y="789"/>
                    <a:pt x="19" y="793"/>
                  </a:cubicBezTo>
                  <a:lnTo>
                    <a:pt x="19" y="793"/>
                  </a:lnTo>
                  <a:cubicBezTo>
                    <a:pt x="19" y="793"/>
                    <a:pt x="19" y="793"/>
                    <a:pt x="18" y="793"/>
                  </a:cubicBezTo>
                  <a:lnTo>
                    <a:pt x="18" y="793"/>
                  </a:lnTo>
                  <a:cubicBezTo>
                    <a:pt x="18" y="794"/>
                    <a:pt x="18" y="794"/>
                    <a:pt x="18" y="795"/>
                  </a:cubicBezTo>
                  <a:lnTo>
                    <a:pt x="18" y="795"/>
                  </a:lnTo>
                  <a:cubicBezTo>
                    <a:pt x="17" y="797"/>
                    <a:pt x="15" y="799"/>
                    <a:pt x="14" y="802"/>
                  </a:cubicBezTo>
                  <a:lnTo>
                    <a:pt x="14" y="802"/>
                  </a:lnTo>
                  <a:cubicBezTo>
                    <a:pt x="13" y="802"/>
                    <a:pt x="13" y="804"/>
                    <a:pt x="12" y="804"/>
                  </a:cubicBezTo>
                  <a:lnTo>
                    <a:pt x="12" y="804"/>
                  </a:lnTo>
                  <a:cubicBezTo>
                    <a:pt x="11" y="807"/>
                    <a:pt x="10" y="810"/>
                    <a:pt x="8" y="813"/>
                  </a:cubicBezTo>
                  <a:lnTo>
                    <a:pt x="8" y="813"/>
                  </a:lnTo>
                  <a:lnTo>
                    <a:pt x="8" y="814"/>
                  </a:lnTo>
                  <a:lnTo>
                    <a:pt x="8" y="814"/>
                  </a:lnTo>
                  <a:cubicBezTo>
                    <a:pt x="8" y="815"/>
                    <a:pt x="8" y="815"/>
                    <a:pt x="7" y="816"/>
                  </a:cubicBezTo>
                  <a:lnTo>
                    <a:pt x="7" y="816"/>
                  </a:lnTo>
                  <a:cubicBezTo>
                    <a:pt x="7" y="817"/>
                    <a:pt x="6" y="820"/>
                    <a:pt x="5" y="822"/>
                  </a:cubicBezTo>
                  <a:lnTo>
                    <a:pt x="5" y="822"/>
                  </a:lnTo>
                  <a:cubicBezTo>
                    <a:pt x="5" y="823"/>
                    <a:pt x="5" y="824"/>
                    <a:pt x="4" y="826"/>
                  </a:cubicBezTo>
                  <a:lnTo>
                    <a:pt x="4" y="826"/>
                  </a:lnTo>
                  <a:cubicBezTo>
                    <a:pt x="4" y="827"/>
                    <a:pt x="3" y="829"/>
                    <a:pt x="3" y="831"/>
                  </a:cubicBezTo>
                  <a:lnTo>
                    <a:pt x="3" y="831"/>
                  </a:lnTo>
                  <a:cubicBezTo>
                    <a:pt x="2" y="832"/>
                    <a:pt x="2" y="832"/>
                    <a:pt x="2" y="833"/>
                  </a:cubicBezTo>
                  <a:lnTo>
                    <a:pt x="2" y="833"/>
                  </a:lnTo>
                  <a:cubicBezTo>
                    <a:pt x="2" y="834"/>
                    <a:pt x="2" y="834"/>
                    <a:pt x="2" y="835"/>
                  </a:cubicBezTo>
                  <a:lnTo>
                    <a:pt x="2" y="835"/>
                  </a:lnTo>
                  <a:cubicBezTo>
                    <a:pt x="2" y="837"/>
                    <a:pt x="2" y="838"/>
                    <a:pt x="1" y="840"/>
                  </a:cubicBezTo>
                  <a:lnTo>
                    <a:pt x="1" y="840"/>
                  </a:lnTo>
                  <a:cubicBezTo>
                    <a:pt x="1" y="841"/>
                    <a:pt x="1" y="843"/>
                    <a:pt x="1" y="844"/>
                  </a:cubicBezTo>
                  <a:lnTo>
                    <a:pt x="1" y="844"/>
                  </a:lnTo>
                  <a:cubicBezTo>
                    <a:pt x="1" y="846"/>
                    <a:pt x="1" y="847"/>
                    <a:pt x="1" y="850"/>
                  </a:cubicBezTo>
                  <a:lnTo>
                    <a:pt x="1" y="850"/>
                  </a:lnTo>
                  <a:cubicBezTo>
                    <a:pt x="1" y="850"/>
                    <a:pt x="1" y="851"/>
                    <a:pt x="1" y="852"/>
                  </a:cubicBezTo>
                  <a:lnTo>
                    <a:pt x="1" y="852"/>
                  </a:lnTo>
                  <a:cubicBezTo>
                    <a:pt x="0" y="852"/>
                    <a:pt x="0" y="854"/>
                    <a:pt x="0" y="854"/>
                  </a:cubicBezTo>
                  <a:lnTo>
                    <a:pt x="0" y="1010"/>
                  </a:lnTo>
                  <a:lnTo>
                    <a:pt x="0" y="1010"/>
                  </a:lnTo>
                  <a:cubicBezTo>
                    <a:pt x="0" y="1009"/>
                    <a:pt x="1" y="1007"/>
                    <a:pt x="1" y="1005"/>
                  </a:cubicBezTo>
                  <a:lnTo>
                    <a:pt x="1" y="1005"/>
                  </a:lnTo>
                  <a:cubicBezTo>
                    <a:pt x="1" y="1004"/>
                    <a:pt x="1" y="1002"/>
                    <a:pt x="1" y="1000"/>
                  </a:cubicBezTo>
                  <a:lnTo>
                    <a:pt x="1" y="1000"/>
                  </a:lnTo>
                  <a:cubicBezTo>
                    <a:pt x="1" y="999"/>
                    <a:pt x="1" y="997"/>
                    <a:pt x="1" y="996"/>
                  </a:cubicBezTo>
                  <a:lnTo>
                    <a:pt x="1" y="996"/>
                  </a:lnTo>
                  <a:cubicBezTo>
                    <a:pt x="2" y="994"/>
                    <a:pt x="2" y="993"/>
                    <a:pt x="2" y="991"/>
                  </a:cubicBezTo>
                  <a:lnTo>
                    <a:pt x="2" y="991"/>
                  </a:lnTo>
                  <a:cubicBezTo>
                    <a:pt x="2" y="990"/>
                    <a:pt x="2" y="989"/>
                    <a:pt x="3" y="988"/>
                  </a:cubicBezTo>
                  <a:lnTo>
                    <a:pt x="3" y="988"/>
                  </a:lnTo>
                  <a:cubicBezTo>
                    <a:pt x="3" y="985"/>
                    <a:pt x="4" y="983"/>
                    <a:pt x="4" y="982"/>
                  </a:cubicBezTo>
                  <a:lnTo>
                    <a:pt x="4" y="982"/>
                  </a:lnTo>
                  <a:cubicBezTo>
                    <a:pt x="5" y="980"/>
                    <a:pt x="5" y="980"/>
                    <a:pt x="5" y="978"/>
                  </a:cubicBezTo>
                  <a:lnTo>
                    <a:pt x="5" y="978"/>
                  </a:lnTo>
                  <a:cubicBezTo>
                    <a:pt x="6" y="976"/>
                    <a:pt x="7" y="974"/>
                    <a:pt x="7" y="972"/>
                  </a:cubicBezTo>
                  <a:lnTo>
                    <a:pt x="7" y="972"/>
                  </a:lnTo>
                  <a:cubicBezTo>
                    <a:pt x="8" y="971"/>
                    <a:pt x="8" y="971"/>
                    <a:pt x="8" y="970"/>
                  </a:cubicBezTo>
                  <a:lnTo>
                    <a:pt x="8" y="970"/>
                  </a:lnTo>
                  <a:cubicBezTo>
                    <a:pt x="10" y="966"/>
                    <a:pt x="11" y="963"/>
                    <a:pt x="12" y="960"/>
                  </a:cubicBezTo>
                  <a:lnTo>
                    <a:pt x="12" y="960"/>
                  </a:lnTo>
                  <a:cubicBezTo>
                    <a:pt x="13" y="960"/>
                    <a:pt x="13" y="959"/>
                    <a:pt x="14" y="958"/>
                  </a:cubicBezTo>
                  <a:lnTo>
                    <a:pt x="14" y="958"/>
                  </a:lnTo>
                  <a:cubicBezTo>
                    <a:pt x="15" y="955"/>
                    <a:pt x="17" y="953"/>
                    <a:pt x="18" y="951"/>
                  </a:cubicBezTo>
                  <a:lnTo>
                    <a:pt x="18" y="951"/>
                  </a:lnTo>
                  <a:cubicBezTo>
                    <a:pt x="18" y="950"/>
                    <a:pt x="18" y="949"/>
                    <a:pt x="19" y="948"/>
                  </a:cubicBezTo>
                  <a:lnTo>
                    <a:pt x="19" y="948"/>
                  </a:lnTo>
                  <a:cubicBezTo>
                    <a:pt x="21" y="945"/>
                    <a:pt x="24" y="941"/>
                    <a:pt x="27" y="937"/>
                  </a:cubicBezTo>
                  <a:lnTo>
                    <a:pt x="27" y="937"/>
                  </a:lnTo>
                  <a:lnTo>
                    <a:pt x="28" y="936"/>
                  </a:lnTo>
                  <a:lnTo>
                    <a:pt x="28" y="936"/>
                  </a:lnTo>
                  <a:cubicBezTo>
                    <a:pt x="31" y="932"/>
                    <a:pt x="34" y="929"/>
                    <a:pt x="37" y="925"/>
                  </a:cubicBezTo>
                  <a:lnTo>
                    <a:pt x="37" y="925"/>
                  </a:lnTo>
                  <a:lnTo>
                    <a:pt x="37" y="925"/>
                  </a:lnTo>
                  <a:lnTo>
                    <a:pt x="37" y="925"/>
                  </a:lnTo>
                  <a:cubicBezTo>
                    <a:pt x="41" y="922"/>
                    <a:pt x="43" y="919"/>
                    <a:pt x="47" y="916"/>
                  </a:cubicBezTo>
                  <a:lnTo>
                    <a:pt x="47" y="916"/>
                  </a:lnTo>
                  <a:cubicBezTo>
                    <a:pt x="48" y="915"/>
                    <a:pt x="48" y="914"/>
                    <a:pt x="49" y="914"/>
                  </a:cubicBezTo>
                  <a:lnTo>
                    <a:pt x="49" y="914"/>
                  </a:lnTo>
                  <a:cubicBezTo>
                    <a:pt x="53" y="910"/>
                    <a:pt x="56" y="908"/>
                    <a:pt x="59" y="905"/>
                  </a:cubicBezTo>
                  <a:lnTo>
                    <a:pt x="59" y="905"/>
                  </a:lnTo>
                  <a:cubicBezTo>
                    <a:pt x="60" y="905"/>
                    <a:pt x="60" y="904"/>
                    <a:pt x="60" y="904"/>
                  </a:cubicBezTo>
                  <a:lnTo>
                    <a:pt x="60" y="904"/>
                  </a:lnTo>
                  <a:cubicBezTo>
                    <a:pt x="64" y="902"/>
                    <a:pt x="67" y="899"/>
                    <a:pt x="71" y="897"/>
                  </a:cubicBezTo>
                  <a:lnTo>
                    <a:pt x="71" y="897"/>
                  </a:lnTo>
                  <a:cubicBezTo>
                    <a:pt x="72" y="897"/>
                    <a:pt x="73" y="896"/>
                    <a:pt x="73" y="895"/>
                  </a:cubicBezTo>
                  <a:lnTo>
                    <a:pt x="73" y="895"/>
                  </a:lnTo>
                  <a:cubicBezTo>
                    <a:pt x="78" y="893"/>
                    <a:pt x="81" y="890"/>
                    <a:pt x="86" y="888"/>
                  </a:cubicBezTo>
                  <a:lnTo>
                    <a:pt x="86" y="888"/>
                  </a:lnTo>
                  <a:cubicBezTo>
                    <a:pt x="86" y="887"/>
                    <a:pt x="87" y="887"/>
                    <a:pt x="88" y="887"/>
                  </a:cubicBezTo>
                  <a:lnTo>
                    <a:pt x="88" y="887"/>
                  </a:lnTo>
                  <a:cubicBezTo>
                    <a:pt x="92" y="884"/>
                    <a:pt x="95" y="882"/>
                    <a:pt x="100" y="880"/>
                  </a:cubicBezTo>
                  <a:lnTo>
                    <a:pt x="100" y="880"/>
                  </a:lnTo>
                  <a:cubicBezTo>
                    <a:pt x="100" y="880"/>
                    <a:pt x="101" y="879"/>
                    <a:pt x="102" y="879"/>
                  </a:cubicBezTo>
                  <a:lnTo>
                    <a:pt x="102" y="879"/>
                  </a:lnTo>
                  <a:cubicBezTo>
                    <a:pt x="106" y="877"/>
                    <a:pt x="111" y="874"/>
                    <a:pt x="116" y="873"/>
                  </a:cubicBezTo>
                  <a:lnTo>
                    <a:pt x="116" y="873"/>
                  </a:lnTo>
                  <a:cubicBezTo>
                    <a:pt x="117" y="873"/>
                    <a:pt x="118" y="872"/>
                    <a:pt x="119" y="871"/>
                  </a:cubicBezTo>
                  <a:lnTo>
                    <a:pt x="119" y="871"/>
                  </a:lnTo>
                  <a:cubicBezTo>
                    <a:pt x="123" y="869"/>
                    <a:pt x="127" y="868"/>
                    <a:pt x="132" y="867"/>
                  </a:cubicBezTo>
                  <a:lnTo>
                    <a:pt x="132" y="867"/>
                  </a:lnTo>
                  <a:cubicBezTo>
                    <a:pt x="133" y="866"/>
                    <a:pt x="133" y="866"/>
                    <a:pt x="134" y="866"/>
                  </a:cubicBezTo>
                  <a:lnTo>
                    <a:pt x="134" y="866"/>
                  </a:lnTo>
                  <a:cubicBezTo>
                    <a:pt x="139" y="864"/>
                    <a:pt x="144" y="862"/>
                    <a:pt x="149" y="861"/>
                  </a:cubicBezTo>
                  <a:lnTo>
                    <a:pt x="149" y="861"/>
                  </a:lnTo>
                  <a:cubicBezTo>
                    <a:pt x="150" y="860"/>
                    <a:pt x="151" y="860"/>
                    <a:pt x="152" y="860"/>
                  </a:cubicBezTo>
                  <a:lnTo>
                    <a:pt x="152" y="860"/>
                  </a:lnTo>
                  <a:cubicBezTo>
                    <a:pt x="158" y="858"/>
                    <a:pt x="164" y="857"/>
                    <a:pt x="170" y="856"/>
                  </a:cubicBezTo>
                  <a:lnTo>
                    <a:pt x="170" y="856"/>
                  </a:lnTo>
                  <a:cubicBezTo>
                    <a:pt x="171" y="855"/>
                    <a:pt x="171" y="855"/>
                    <a:pt x="172" y="855"/>
                  </a:cubicBezTo>
                  <a:lnTo>
                    <a:pt x="172" y="855"/>
                  </a:lnTo>
                  <a:cubicBezTo>
                    <a:pt x="177" y="854"/>
                    <a:pt x="183" y="852"/>
                    <a:pt x="189" y="851"/>
                  </a:cubicBezTo>
                  <a:lnTo>
                    <a:pt x="189" y="851"/>
                  </a:lnTo>
                  <a:cubicBezTo>
                    <a:pt x="190" y="851"/>
                    <a:pt x="191" y="851"/>
                    <a:pt x="191" y="851"/>
                  </a:cubicBezTo>
                  <a:lnTo>
                    <a:pt x="191" y="851"/>
                  </a:lnTo>
                  <a:cubicBezTo>
                    <a:pt x="196" y="850"/>
                    <a:pt x="201" y="850"/>
                    <a:pt x="206" y="849"/>
                  </a:cubicBezTo>
                  <a:lnTo>
                    <a:pt x="206" y="849"/>
                  </a:lnTo>
                  <a:cubicBezTo>
                    <a:pt x="207" y="849"/>
                    <a:pt x="208" y="848"/>
                    <a:pt x="209" y="848"/>
                  </a:cubicBezTo>
                  <a:lnTo>
                    <a:pt x="209" y="848"/>
                  </a:lnTo>
                  <a:cubicBezTo>
                    <a:pt x="214" y="848"/>
                    <a:pt x="217" y="847"/>
                    <a:pt x="221" y="847"/>
                  </a:cubicBezTo>
                  <a:lnTo>
                    <a:pt x="221" y="847"/>
                  </a:lnTo>
                  <a:cubicBezTo>
                    <a:pt x="223" y="847"/>
                    <a:pt x="225" y="847"/>
                    <a:pt x="226" y="847"/>
                  </a:cubicBezTo>
                  <a:lnTo>
                    <a:pt x="226" y="847"/>
                  </a:lnTo>
                  <a:cubicBezTo>
                    <a:pt x="229" y="846"/>
                    <a:pt x="232" y="846"/>
                    <a:pt x="236" y="846"/>
                  </a:cubicBezTo>
                  <a:lnTo>
                    <a:pt x="236" y="846"/>
                  </a:lnTo>
                  <a:cubicBezTo>
                    <a:pt x="237" y="846"/>
                    <a:pt x="239" y="846"/>
                    <a:pt x="241" y="846"/>
                  </a:cubicBezTo>
                  <a:lnTo>
                    <a:pt x="241" y="846"/>
                  </a:lnTo>
                  <a:cubicBezTo>
                    <a:pt x="244" y="846"/>
                    <a:pt x="247" y="846"/>
                    <a:pt x="250" y="846"/>
                  </a:cubicBezTo>
                  <a:lnTo>
                    <a:pt x="250" y="846"/>
                  </a:lnTo>
                  <a:cubicBezTo>
                    <a:pt x="253" y="846"/>
                    <a:pt x="254" y="846"/>
                    <a:pt x="257" y="846"/>
                  </a:cubicBezTo>
                  <a:lnTo>
                    <a:pt x="3842" y="846"/>
                  </a:lnTo>
                  <a:lnTo>
                    <a:pt x="3842" y="846"/>
                  </a:lnTo>
                  <a:cubicBezTo>
                    <a:pt x="3846" y="846"/>
                    <a:pt x="3851" y="846"/>
                    <a:pt x="3855" y="845"/>
                  </a:cubicBezTo>
                  <a:lnTo>
                    <a:pt x="3855" y="845"/>
                  </a:lnTo>
                  <a:cubicBezTo>
                    <a:pt x="3857" y="845"/>
                    <a:pt x="3859" y="845"/>
                    <a:pt x="3862" y="845"/>
                  </a:cubicBezTo>
                  <a:lnTo>
                    <a:pt x="3862" y="845"/>
                  </a:lnTo>
                  <a:cubicBezTo>
                    <a:pt x="3868" y="845"/>
                    <a:pt x="3874" y="845"/>
                    <a:pt x="3881" y="845"/>
                  </a:cubicBezTo>
                  <a:lnTo>
                    <a:pt x="3881" y="845"/>
                  </a:lnTo>
                  <a:cubicBezTo>
                    <a:pt x="3884" y="845"/>
                    <a:pt x="3888" y="845"/>
                    <a:pt x="3892" y="845"/>
                  </a:cubicBezTo>
                  <a:lnTo>
                    <a:pt x="3892" y="845"/>
                  </a:lnTo>
                  <a:cubicBezTo>
                    <a:pt x="3898" y="845"/>
                    <a:pt x="3905" y="845"/>
                    <a:pt x="3912" y="844"/>
                  </a:cubicBezTo>
                  <a:lnTo>
                    <a:pt x="3912" y="844"/>
                  </a:lnTo>
                  <a:cubicBezTo>
                    <a:pt x="3916" y="844"/>
                    <a:pt x="3919" y="844"/>
                    <a:pt x="3922" y="843"/>
                  </a:cubicBezTo>
                  <a:lnTo>
                    <a:pt x="3922" y="843"/>
                  </a:lnTo>
                  <a:cubicBezTo>
                    <a:pt x="3931" y="843"/>
                    <a:pt x="3939" y="843"/>
                    <a:pt x="3949" y="842"/>
                  </a:cubicBezTo>
                  <a:lnTo>
                    <a:pt x="3949" y="842"/>
                  </a:lnTo>
                  <a:cubicBezTo>
                    <a:pt x="3950" y="842"/>
                    <a:pt x="3950" y="842"/>
                    <a:pt x="3951" y="842"/>
                  </a:cubicBezTo>
                  <a:lnTo>
                    <a:pt x="3951" y="842"/>
                  </a:lnTo>
                  <a:cubicBezTo>
                    <a:pt x="3961" y="841"/>
                    <a:pt x="3971" y="840"/>
                    <a:pt x="3981" y="840"/>
                  </a:cubicBezTo>
                  <a:lnTo>
                    <a:pt x="3981" y="840"/>
                  </a:lnTo>
                  <a:cubicBezTo>
                    <a:pt x="3982" y="840"/>
                    <a:pt x="3982" y="840"/>
                    <a:pt x="3983" y="840"/>
                  </a:cubicBezTo>
                  <a:lnTo>
                    <a:pt x="3983" y="840"/>
                  </a:lnTo>
                  <a:cubicBezTo>
                    <a:pt x="3985" y="840"/>
                    <a:pt x="3986" y="839"/>
                    <a:pt x="3988" y="839"/>
                  </a:cubicBezTo>
                  <a:lnTo>
                    <a:pt x="3988" y="839"/>
                  </a:lnTo>
                  <a:cubicBezTo>
                    <a:pt x="3996" y="838"/>
                    <a:pt x="4005" y="838"/>
                    <a:pt x="4013" y="837"/>
                  </a:cubicBezTo>
                  <a:lnTo>
                    <a:pt x="4013" y="837"/>
                  </a:lnTo>
                  <a:cubicBezTo>
                    <a:pt x="4016" y="837"/>
                    <a:pt x="4019" y="836"/>
                    <a:pt x="4023" y="835"/>
                  </a:cubicBezTo>
                  <a:lnTo>
                    <a:pt x="4023" y="835"/>
                  </a:lnTo>
                  <a:cubicBezTo>
                    <a:pt x="4030" y="835"/>
                    <a:pt x="4038" y="834"/>
                    <a:pt x="4046" y="833"/>
                  </a:cubicBezTo>
                  <a:lnTo>
                    <a:pt x="4046" y="833"/>
                  </a:lnTo>
                  <a:cubicBezTo>
                    <a:pt x="4049" y="832"/>
                    <a:pt x="4052" y="832"/>
                    <a:pt x="4054" y="832"/>
                  </a:cubicBezTo>
                  <a:lnTo>
                    <a:pt x="4054" y="832"/>
                  </a:lnTo>
                  <a:cubicBezTo>
                    <a:pt x="4065" y="830"/>
                    <a:pt x="4075" y="829"/>
                    <a:pt x="4086" y="827"/>
                  </a:cubicBezTo>
                  <a:lnTo>
                    <a:pt x="4086" y="827"/>
                  </a:lnTo>
                  <a:cubicBezTo>
                    <a:pt x="4087" y="827"/>
                    <a:pt x="4089" y="827"/>
                    <a:pt x="4090" y="827"/>
                  </a:cubicBezTo>
                  <a:lnTo>
                    <a:pt x="4090" y="827"/>
                  </a:lnTo>
                  <a:cubicBezTo>
                    <a:pt x="4098" y="826"/>
                    <a:pt x="4107" y="824"/>
                    <a:pt x="4116" y="822"/>
                  </a:cubicBezTo>
                  <a:lnTo>
                    <a:pt x="4116" y="822"/>
                  </a:lnTo>
                  <a:cubicBezTo>
                    <a:pt x="4117" y="822"/>
                    <a:pt x="4118" y="822"/>
                    <a:pt x="4120" y="822"/>
                  </a:cubicBezTo>
                  <a:lnTo>
                    <a:pt x="4120" y="822"/>
                  </a:lnTo>
                  <a:cubicBezTo>
                    <a:pt x="4121" y="822"/>
                    <a:pt x="4122" y="821"/>
                    <a:pt x="4124" y="821"/>
                  </a:cubicBezTo>
                  <a:lnTo>
                    <a:pt x="4124" y="821"/>
                  </a:lnTo>
                  <a:cubicBezTo>
                    <a:pt x="4137" y="819"/>
                    <a:pt x="4149" y="817"/>
                    <a:pt x="4162" y="814"/>
                  </a:cubicBezTo>
                  <a:lnTo>
                    <a:pt x="4162" y="814"/>
                  </a:lnTo>
                  <a:cubicBezTo>
                    <a:pt x="4163" y="814"/>
                    <a:pt x="4164" y="814"/>
                    <a:pt x="4164" y="814"/>
                  </a:cubicBezTo>
                  <a:lnTo>
                    <a:pt x="4164" y="814"/>
                  </a:lnTo>
                  <a:cubicBezTo>
                    <a:pt x="4177" y="811"/>
                    <a:pt x="4189" y="808"/>
                    <a:pt x="4201" y="806"/>
                  </a:cubicBezTo>
                  <a:lnTo>
                    <a:pt x="4201" y="806"/>
                  </a:lnTo>
                  <a:cubicBezTo>
                    <a:pt x="4203" y="805"/>
                    <a:pt x="4205" y="805"/>
                    <a:pt x="4207" y="805"/>
                  </a:cubicBezTo>
                  <a:lnTo>
                    <a:pt x="4207" y="805"/>
                  </a:lnTo>
                  <a:cubicBezTo>
                    <a:pt x="4219" y="802"/>
                    <a:pt x="4231" y="799"/>
                    <a:pt x="4243" y="795"/>
                  </a:cubicBezTo>
                  <a:lnTo>
                    <a:pt x="4243" y="795"/>
                  </a:lnTo>
                  <a:cubicBezTo>
                    <a:pt x="4245" y="795"/>
                    <a:pt x="4247" y="794"/>
                    <a:pt x="4249" y="794"/>
                  </a:cubicBezTo>
                  <a:lnTo>
                    <a:pt x="4249" y="794"/>
                  </a:lnTo>
                  <a:cubicBezTo>
                    <a:pt x="4262" y="791"/>
                    <a:pt x="4273" y="787"/>
                    <a:pt x="4285" y="784"/>
                  </a:cubicBezTo>
                  <a:lnTo>
                    <a:pt x="4285" y="784"/>
                  </a:lnTo>
                  <a:cubicBezTo>
                    <a:pt x="4285" y="784"/>
                    <a:pt x="4286" y="784"/>
                    <a:pt x="4286" y="783"/>
                  </a:cubicBezTo>
                  <a:lnTo>
                    <a:pt x="4286" y="783"/>
                  </a:lnTo>
                  <a:cubicBezTo>
                    <a:pt x="4287" y="783"/>
                    <a:pt x="4289" y="783"/>
                    <a:pt x="4290" y="783"/>
                  </a:cubicBezTo>
                  <a:lnTo>
                    <a:pt x="4290" y="783"/>
                  </a:lnTo>
                  <a:cubicBezTo>
                    <a:pt x="4300" y="780"/>
                    <a:pt x="4309" y="777"/>
                    <a:pt x="4318" y="774"/>
                  </a:cubicBezTo>
                  <a:lnTo>
                    <a:pt x="4318" y="774"/>
                  </a:lnTo>
                  <a:cubicBezTo>
                    <a:pt x="4321" y="773"/>
                    <a:pt x="4323" y="772"/>
                    <a:pt x="4325" y="772"/>
                  </a:cubicBezTo>
                  <a:lnTo>
                    <a:pt x="4325" y="772"/>
                  </a:lnTo>
                  <a:cubicBezTo>
                    <a:pt x="4336" y="768"/>
                    <a:pt x="4346" y="764"/>
                    <a:pt x="4357" y="761"/>
                  </a:cubicBezTo>
                  <a:lnTo>
                    <a:pt x="4357" y="761"/>
                  </a:lnTo>
                  <a:cubicBezTo>
                    <a:pt x="4358" y="760"/>
                    <a:pt x="4361" y="759"/>
                    <a:pt x="4363" y="759"/>
                  </a:cubicBezTo>
                  <a:lnTo>
                    <a:pt x="4363" y="759"/>
                  </a:lnTo>
                  <a:cubicBezTo>
                    <a:pt x="4372" y="755"/>
                    <a:pt x="4381" y="752"/>
                    <a:pt x="4389" y="748"/>
                  </a:cubicBezTo>
                  <a:lnTo>
                    <a:pt x="4389" y="748"/>
                  </a:lnTo>
                  <a:cubicBezTo>
                    <a:pt x="4391" y="748"/>
                    <a:pt x="4393" y="747"/>
                    <a:pt x="4395" y="747"/>
                  </a:cubicBezTo>
                  <a:lnTo>
                    <a:pt x="4395" y="747"/>
                  </a:lnTo>
                  <a:cubicBezTo>
                    <a:pt x="4405" y="743"/>
                    <a:pt x="4415" y="739"/>
                    <a:pt x="4425" y="735"/>
                  </a:cubicBezTo>
                  <a:lnTo>
                    <a:pt x="4425" y="735"/>
                  </a:lnTo>
                  <a:cubicBezTo>
                    <a:pt x="4427" y="734"/>
                    <a:pt x="4429" y="732"/>
                    <a:pt x="4432" y="732"/>
                  </a:cubicBezTo>
                  <a:lnTo>
                    <a:pt x="4432" y="732"/>
                  </a:lnTo>
                  <a:cubicBezTo>
                    <a:pt x="4441" y="728"/>
                    <a:pt x="4449" y="724"/>
                    <a:pt x="4459" y="720"/>
                  </a:cubicBezTo>
                  <a:lnTo>
                    <a:pt x="4459" y="720"/>
                  </a:lnTo>
                  <a:cubicBezTo>
                    <a:pt x="4460" y="720"/>
                    <a:pt x="4460" y="719"/>
                    <a:pt x="4462" y="719"/>
                  </a:cubicBezTo>
                  <a:lnTo>
                    <a:pt x="4462" y="719"/>
                  </a:lnTo>
                  <a:cubicBezTo>
                    <a:pt x="4471" y="714"/>
                    <a:pt x="4481" y="710"/>
                    <a:pt x="4490" y="705"/>
                  </a:cubicBezTo>
                  <a:lnTo>
                    <a:pt x="4490" y="705"/>
                  </a:lnTo>
                  <a:cubicBezTo>
                    <a:pt x="4492" y="704"/>
                    <a:pt x="4494" y="703"/>
                    <a:pt x="4496" y="702"/>
                  </a:cubicBezTo>
                  <a:lnTo>
                    <a:pt x="4496" y="702"/>
                  </a:lnTo>
                  <a:cubicBezTo>
                    <a:pt x="4506" y="697"/>
                    <a:pt x="4515" y="692"/>
                    <a:pt x="4524" y="688"/>
                  </a:cubicBezTo>
                  <a:lnTo>
                    <a:pt x="4524" y="688"/>
                  </a:lnTo>
                  <a:cubicBezTo>
                    <a:pt x="4525" y="687"/>
                    <a:pt x="4525" y="687"/>
                    <a:pt x="4525" y="687"/>
                  </a:cubicBezTo>
                  <a:lnTo>
                    <a:pt x="4525" y="687"/>
                  </a:lnTo>
                  <a:cubicBezTo>
                    <a:pt x="4535" y="683"/>
                    <a:pt x="4543" y="678"/>
                    <a:pt x="4552" y="673"/>
                  </a:cubicBezTo>
                  <a:lnTo>
                    <a:pt x="4552" y="673"/>
                  </a:lnTo>
                  <a:cubicBezTo>
                    <a:pt x="4553" y="672"/>
                    <a:pt x="4556" y="670"/>
                    <a:pt x="4558" y="669"/>
                  </a:cubicBezTo>
                  <a:lnTo>
                    <a:pt x="4558" y="669"/>
                  </a:lnTo>
                  <a:cubicBezTo>
                    <a:pt x="4566" y="664"/>
                    <a:pt x="4575" y="659"/>
                    <a:pt x="4583" y="654"/>
                  </a:cubicBezTo>
                  <a:lnTo>
                    <a:pt x="4583" y="654"/>
                  </a:lnTo>
                  <a:cubicBezTo>
                    <a:pt x="4585" y="653"/>
                    <a:pt x="4586" y="652"/>
                    <a:pt x="4587" y="652"/>
                  </a:cubicBezTo>
                  <a:lnTo>
                    <a:pt x="4587" y="652"/>
                  </a:lnTo>
                  <a:cubicBezTo>
                    <a:pt x="4594" y="647"/>
                    <a:pt x="4602" y="642"/>
                    <a:pt x="4610" y="637"/>
                  </a:cubicBezTo>
                  <a:lnTo>
                    <a:pt x="4610" y="637"/>
                  </a:lnTo>
                  <a:cubicBezTo>
                    <a:pt x="4611" y="636"/>
                    <a:pt x="4613" y="635"/>
                    <a:pt x="4615" y="634"/>
                  </a:cubicBezTo>
                  <a:lnTo>
                    <a:pt x="4615" y="634"/>
                  </a:lnTo>
                  <a:cubicBezTo>
                    <a:pt x="4622" y="628"/>
                    <a:pt x="4630" y="623"/>
                    <a:pt x="4638" y="618"/>
                  </a:cubicBezTo>
                  <a:lnTo>
                    <a:pt x="4638" y="618"/>
                  </a:lnTo>
                  <a:cubicBezTo>
                    <a:pt x="4640" y="616"/>
                    <a:pt x="4641" y="615"/>
                    <a:pt x="4643" y="614"/>
                  </a:cubicBezTo>
                  <a:lnTo>
                    <a:pt x="4643" y="614"/>
                  </a:lnTo>
                  <a:cubicBezTo>
                    <a:pt x="4650" y="609"/>
                    <a:pt x="4657" y="604"/>
                    <a:pt x="4663" y="599"/>
                  </a:cubicBezTo>
                  <a:lnTo>
                    <a:pt x="4663" y="599"/>
                  </a:lnTo>
                  <a:cubicBezTo>
                    <a:pt x="4665" y="598"/>
                    <a:pt x="4666" y="597"/>
                    <a:pt x="4667" y="596"/>
                  </a:cubicBezTo>
                  <a:lnTo>
                    <a:pt x="4667" y="596"/>
                  </a:lnTo>
                  <a:cubicBezTo>
                    <a:pt x="4675" y="590"/>
                    <a:pt x="4682" y="584"/>
                    <a:pt x="4689" y="578"/>
                  </a:cubicBezTo>
                  <a:lnTo>
                    <a:pt x="4689" y="578"/>
                  </a:lnTo>
                  <a:cubicBezTo>
                    <a:pt x="4691" y="577"/>
                    <a:pt x="4692" y="575"/>
                    <a:pt x="4694" y="574"/>
                  </a:cubicBezTo>
                  <a:lnTo>
                    <a:pt x="4694" y="574"/>
                  </a:lnTo>
                  <a:cubicBezTo>
                    <a:pt x="4701" y="569"/>
                    <a:pt x="4708" y="563"/>
                    <a:pt x="4714" y="557"/>
                  </a:cubicBezTo>
                  <a:lnTo>
                    <a:pt x="4714" y="557"/>
                  </a:lnTo>
                  <a:cubicBezTo>
                    <a:pt x="4714" y="557"/>
                    <a:pt x="4715" y="557"/>
                    <a:pt x="4715" y="556"/>
                  </a:cubicBezTo>
                  <a:lnTo>
                    <a:pt x="4715" y="556"/>
                  </a:lnTo>
                  <a:cubicBezTo>
                    <a:pt x="4723" y="549"/>
                    <a:pt x="4729" y="543"/>
                    <a:pt x="4736" y="537"/>
                  </a:cubicBezTo>
                  <a:lnTo>
                    <a:pt x="4736" y="537"/>
                  </a:lnTo>
                  <a:cubicBezTo>
                    <a:pt x="4737" y="535"/>
                    <a:pt x="4739" y="534"/>
                    <a:pt x="4741" y="533"/>
                  </a:cubicBezTo>
                  <a:lnTo>
                    <a:pt x="4741" y="533"/>
                  </a:lnTo>
                  <a:cubicBezTo>
                    <a:pt x="4747" y="526"/>
                    <a:pt x="4753" y="520"/>
                    <a:pt x="4759" y="513"/>
                  </a:cubicBezTo>
                  <a:lnTo>
                    <a:pt x="4759" y="513"/>
                  </a:lnTo>
                  <a:lnTo>
                    <a:pt x="4759" y="513"/>
                  </a:lnTo>
                  <a:lnTo>
                    <a:pt x="4759" y="513"/>
                  </a:lnTo>
                  <a:cubicBezTo>
                    <a:pt x="4759" y="512"/>
                    <a:pt x="4760" y="512"/>
                    <a:pt x="4760" y="512"/>
                  </a:cubicBezTo>
                  <a:lnTo>
                    <a:pt x="4760" y="512"/>
                  </a:lnTo>
                  <a:cubicBezTo>
                    <a:pt x="4767" y="505"/>
                    <a:pt x="4773" y="498"/>
                    <a:pt x="4780" y="490"/>
                  </a:cubicBezTo>
                  <a:lnTo>
                    <a:pt x="4780" y="490"/>
                  </a:lnTo>
                  <a:cubicBezTo>
                    <a:pt x="4781" y="489"/>
                    <a:pt x="4782" y="488"/>
                    <a:pt x="4783" y="487"/>
                  </a:cubicBezTo>
                  <a:lnTo>
                    <a:pt x="4783" y="487"/>
                  </a:lnTo>
                  <a:cubicBezTo>
                    <a:pt x="4789" y="480"/>
                    <a:pt x="4795" y="473"/>
                    <a:pt x="4800" y="465"/>
                  </a:cubicBezTo>
                  <a:lnTo>
                    <a:pt x="4800" y="465"/>
                  </a:lnTo>
                  <a:cubicBezTo>
                    <a:pt x="4802" y="464"/>
                    <a:pt x="4803" y="462"/>
                    <a:pt x="4804" y="461"/>
                  </a:cubicBezTo>
                  <a:lnTo>
                    <a:pt x="4804" y="461"/>
                  </a:lnTo>
                  <a:cubicBezTo>
                    <a:pt x="4810" y="453"/>
                    <a:pt x="4815" y="446"/>
                    <a:pt x="4821" y="438"/>
                  </a:cubicBezTo>
                  <a:lnTo>
                    <a:pt x="4821" y="438"/>
                  </a:lnTo>
                  <a:cubicBezTo>
                    <a:pt x="4821" y="437"/>
                    <a:pt x="4822" y="437"/>
                    <a:pt x="4823" y="435"/>
                  </a:cubicBezTo>
                  <a:lnTo>
                    <a:pt x="4823" y="435"/>
                  </a:lnTo>
                  <a:cubicBezTo>
                    <a:pt x="4827" y="428"/>
                    <a:pt x="4832" y="421"/>
                    <a:pt x="4837" y="413"/>
                  </a:cubicBezTo>
                  <a:lnTo>
                    <a:pt x="4837" y="413"/>
                  </a:lnTo>
                  <a:cubicBezTo>
                    <a:pt x="4838" y="413"/>
                    <a:pt x="4838" y="412"/>
                    <a:pt x="4838" y="411"/>
                  </a:cubicBezTo>
                  <a:lnTo>
                    <a:pt x="4838" y="411"/>
                  </a:lnTo>
                  <a:lnTo>
                    <a:pt x="4839" y="410"/>
                  </a:lnTo>
                  <a:lnTo>
                    <a:pt x="4839" y="410"/>
                  </a:lnTo>
                  <a:cubicBezTo>
                    <a:pt x="4843" y="404"/>
                    <a:pt x="4846" y="397"/>
                    <a:pt x="4850" y="391"/>
                  </a:cubicBezTo>
                  <a:lnTo>
                    <a:pt x="4850" y="391"/>
                  </a:lnTo>
                  <a:cubicBezTo>
                    <a:pt x="4851" y="390"/>
                    <a:pt x="4852" y="388"/>
                    <a:pt x="4852" y="387"/>
                  </a:cubicBezTo>
                  <a:lnTo>
                    <a:pt x="4852" y="387"/>
                  </a:lnTo>
                  <a:cubicBezTo>
                    <a:pt x="4856" y="382"/>
                    <a:pt x="4858" y="377"/>
                    <a:pt x="4860" y="372"/>
                  </a:cubicBezTo>
                  <a:lnTo>
                    <a:pt x="4860" y="372"/>
                  </a:lnTo>
                  <a:cubicBezTo>
                    <a:pt x="4862" y="370"/>
                    <a:pt x="4863" y="368"/>
                    <a:pt x="4863" y="366"/>
                  </a:cubicBezTo>
                  <a:lnTo>
                    <a:pt x="4863" y="366"/>
                  </a:lnTo>
                  <a:cubicBezTo>
                    <a:pt x="4866" y="361"/>
                    <a:pt x="4868" y="356"/>
                    <a:pt x="4871" y="351"/>
                  </a:cubicBezTo>
                  <a:lnTo>
                    <a:pt x="4871" y="351"/>
                  </a:lnTo>
                  <a:cubicBezTo>
                    <a:pt x="4871" y="349"/>
                    <a:pt x="4872" y="348"/>
                    <a:pt x="4873" y="346"/>
                  </a:cubicBezTo>
                  <a:lnTo>
                    <a:pt x="4873" y="346"/>
                  </a:lnTo>
                  <a:cubicBezTo>
                    <a:pt x="4876" y="340"/>
                    <a:pt x="4879" y="333"/>
                    <a:pt x="4881" y="327"/>
                  </a:cubicBezTo>
                  <a:lnTo>
                    <a:pt x="4881" y="327"/>
                  </a:lnTo>
                  <a:lnTo>
                    <a:pt x="4882" y="326"/>
                  </a:lnTo>
                  <a:lnTo>
                    <a:pt x="4882" y="326"/>
                  </a:lnTo>
                  <a:cubicBezTo>
                    <a:pt x="4882" y="324"/>
                    <a:pt x="4883" y="323"/>
                    <a:pt x="4884" y="321"/>
                  </a:cubicBezTo>
                  <a:lnTo>
                    <a:pt x="4884" y="321"/>
                  </a:lnTo>
                  <a:cubicBezTo>
                    <a:pt x="4885" y="317"/>
                    <a:pt x="4887" y="313"/>
                    <a:pt x="4888" y="309"/>
                  </a:cubicBezTo>
                  <a:lnTo>
                    <a:pt x="4888" y="309"/>
                  </a:lnTo>
                  <a:cubicBezTo>
                    <a:pt x="4889" y="306"/>
                    <a:pt x="4890" y="304"/>
                    <a:pt x="4890" y="301"/>
                  </a:cubicBezTo>
                  <a:lnTo>
                    <a:pt x="4890" y="301"/>
                  </a:lnTo>
                  <a:cubicBezTo>
                    <a:pt x="4892" y="298"/>
                    <a:pt x="4893" y="294"/>
                    <a:pt x="4894" y="290"/>
                  </a:cubicBezTo>
                  <a:lnTo>
                    <a:pt x="4894" y="290"/>
                  </a:lnTo>
                  <a:cubicBezTo>
                    <a:pt x="4895" y="287"/>
                    <a:pt x="4896" y="285"/>
                    <a:pt x="4897" y="283"/>
                  </a:cubicBezTo>
                  <a:lnTo>
                    <a:pt x="4897" y="283"/>
                  </a:lnTo>
                  <a:cubicBezTo>
                    <a:pt x="4898" y="279"/>
                    <a:pt x="4898" y="275"/>
                    <a:pt x="4899" y="271"/>
                  </a:cubicBezTo>
                  <a:lnTo>
                    <a:pt x="4899" y="271"/>
                  </a:lnTo>
                  <a:cubicBezTo>
                    <a:pt x="4900" y="268"/>
                    <a:pt x="4901" y="266"/>
                    <a:pt x="4901" y="264"/>
                  </a:cubicBezTo>
                  <a:lnTo>
                    <a:pt x="4901" y="264"/>
                  </a:lnTo>
                  <a:cubicBezTo>
                    <a:pt x="4903" y="259"/>
                    <a:pt x="4903" y="255"/>
                    <a:pt x="4904" y="251"/>
                  </a:cubicBezTo>
                  <a:lnTo>
                    <a:pt x="4904" y="251"/>
                  </a:lnTo>
                  <a:cubicBezTo>
                    <a:pt x="4904" y="249"/>
                    <a:pt x="4905" y="248"/>
                    <a:pt x="4906" y="246"/>
                  </a:cubicBezTo>
                  <a:lnTo>
                    <a:pt x="4906" y="246"/>
                  </a:lnTo>
                  <a:lnTo>
                    <a:pt x="4906" y="245"/>
                  </a:lnTo>
                  <a:lnTo>
                    <a:pt x="4906" y="245"/>
                  </a:lnTo>
                  <a:cubicBezTo>
                    <a:pt x="4907" y="239"/>
                    <a:pt x="4908" y="233"/>
                    <a:pt x="4909" y="227"/>
                  </a:cubicBezTo>
                  <a:lnTo>
                    <a:pt x="4909" y="227"/>
                  </a:lnTo>
                  <a:cubicBezTo>
                    <a:pt x="4909" y="226"/>
                    <a:pt x="4909" y="226"/>
                    <a:pt x="4909" y="226"/>
                  </a:cubicBezTo>
                  <a:lnTo>
                    <a:pt x="4909" y="226"/>
                  </a:lnTo>
                  <a:cubicBezTo>
                    <a:pt x="4910" y="220"/>
                    <a:pt x="4910" y="214"/>
                    <a:pt x="4911" y="208"/>
                  </a:cubicBezTo>
                  <a:lnTo>
                    <a:pt x="4911" y="208"/>
                  </a:lnTo>
                  <a:cubicBezTo>
                    <a:pt x="4912" y="206"/>
                    <a:pt x="4912" y="203"/>
                    <a:pt x="4912" y="202"/>
                  </a:cubicBezTo>
                  <a:lnTo>
                    <a:pt x="4912" y="202"/>
                  </a:lnTo>
                  <a:cubicBezTo>
                    <a:pt x="4912" y="197"/>
                    <a:pt x="4913" y="193"/>
                    <a:pt x="4913" y="189"/>
                  </a:cubicBezTo>
                  <a:lnTo>
                    <a:pt x="4913" y="189"/>
                  </a:lnTo>
                  <a:cubicBezTo>
                    <a:pt x="4914" y="186"/>
                    <a:pt x="4914" y="184"/>
                    <a:pt x="4914" y="182"/>
                  </a:cubicBezTo>
                  <a:lnTo>
                    <a:pt x="4914" y="182"/>
                  </a:lnTo>
                  <a:cubicBezTo>
                    <a:pt x="4914" y="178"/>
                    <a:pt x="4914" y="174"/>
                    <a:pt x="4914" y="170"/>
                  </a:cubicBezTo>
                  <a:lnTo>
                    <a:pt x="4914" y="170"/>
                  </a:lnTo>
                  <a:cubicBezTo>
                    <a:pt x="4914" y="169"/>
                    <a:pt x="4914" y="168"/>
                    <a:pt x="4914" y="167"/>
                  </a:cubicBezTo>
                  <a:lnTo>
                    <a:pt x="4914" y="167"/>
                  </a:lnTo>
                  <a:cubicBezTo>
                    <a:pt x="4914" y="163"/>
                    <a:pt x="4914" y="160"/>
                    <a:pt x="4914" y="156"/>
                  </a:cubicBezTo>
                  <a:lnTo>
                    <a:pt x="4914" y="0"/>
                  </a:lnTo>
                  <a:lnTo>
                    <a:pt x="4914" y="0"/>
                  </a:lnTo>
                  <a:cubicBezTo>
                    <a:pt x="4914" y="5"/>
                    <a:pt x="4914" y="10"/>
                    <a:pt x="4914" y="14"/>
                  </a:cubicBezTo>
                  <a:lnTo>
                    <a:pt x="4914" y="14"/>
                  </a:lnTo>
                  <a:cubicBezTo>
                    <a:pt x="4914" y="18"/>
                    <a:pt x="4914" y="22"/>
                    <a:pt x="4914" y="25"/>
                  </a:cubicBezTo>
                  <a:lnTo>
                    <a:pt x="4914" y="25"/>
                  </a:lnTo>
                  <a:cubicBezTo>
                    <a:pt x="4914" y="28"/>
                    <a:pt x="4914" y="30"/>
                    <a:pt x="4913" y="33"/>
                  </a:cubicBezTo>
                  <a:lnTo>
                    <a:pt x="4913" y="33"/>
                  </a:lnTo>
                  <a:cubicBezTo>
                    <a:pt x="4913" y="37"/>
                    <a:pt x="4912" y="41"/>
                    <a:pt x="4912" y="46"/>
                  </a:cubicBezTo>
                  <a:lnTo>
                    <a:pt x="4912" y="46"/>
                  </a:lnTo>
                  <a:cubicBezTo>
                    <a:pt x="4912" y="48"/>
                    <a:pt x="4912" y="50"/>
                    <a:pt x="4911" y="52"/>
                  </a:cubicBezTo>
                  <a:lnTo>
                    <a:pt x="4911" y="52"/>
                  </a:lnTo>
                  <a:cubicBezTo>
                    <a:pt x="4910" y="58"/>
                    <a:pt x="4910" y="64"/>
                    <a:pt x="4909" y="70"/>
                  </a:cubicBezTo>
                  <a:lnTo>
                    <a:pt x="4909" y="70"/>
                  </a:lnTo>
                  <a:lnTo>
                    <a:pt x="4909" y="70"/>
                  </a:lnTo>
                  <a:lnTo>
                    <a:pt x="4909" y="70"/>
                  </a:lnTo>
                  <a:cubicBezTo>
                    <a:pt x="4908" y="76"/>
                    <a:pt x="4907" y="83"/>
                    <a:pt x="4906" y="89"/>
                  </a:cubicBezTo>
                  <a:lnTo>
                    <a:pt x="4906" y="89"/>
                  </a:lnTo>
                  <a:cubicBezTo>
                    <a:pt x="4905" y="91"/>
                    <a:pt x="4905" y="92"/>
                    <a:pt x="4904" y="94"/>
                  </a:cubicBezTo>
                  <a:lnTo>
                    <a:pt x="4904" y="94"/>
                  </a:lnTo>
                  <a:cubicBezTo>
                    <a:pt x="4903" y="99"/>
                    <a:pt x="4903" y="103"/>
                    <a:pt x="4901" y="108"/>
                  </a:cubicBezTo>
                  <a:lnTo>
                    <a:pt x="4901" y="108"/>
                  </a:lnTo>
                  <a:cubicBezTo>
                    <a:pt x="4901" y="110"/>
                    <a:pt x="4900" y="112"/>
                    <a:pt x="4899" y="115"/>
                  </a:cubicBezTo>
                  <a:lnTo>
                    <a:pt x="4899" y="115"/>
                  </a:lnTo>
                  <a:cubicBezTo>
                    <a:pt x="4898" y="119"/>
                    <a:pt x="4898" y="123"/>
                    <a:pt x="4897" y="127"/>
                  </a:cubicBezTo>
                  <a:lnTo>
                    <a:pt x="4897" y="127"/>
                  </a:lnTo>
                  <a:cubicBezTo>
                    <a:pt x="4896" y="129"/>
                    <a:pt x="4895" y="132"/>
                    <a:pt x="4894" y="134"/>
                  </a:cubicBezTo>
                  <a:lnTo>
                    <a:pt x="4894" y="134"/>
                  </a:lnTo>
                  <a:cubicBezTo>
                    <a:pt x="4893" y="138"/>
                    <a:pt x="4892" y="142"/>
                    <a:pt x="4890" y="145"/>
                  </a:cubicBezTo>
                  <a:lnTo>
                    <a:pt x="4890" y="145"/>
                  </a:lnTo>
                  <a:cubicBezTo>
                    <a:pt x="4890" y="148"/>
                    <a:pt x="4889" y="150"/>
                    <a:pt x="4888" y="152"/>
                  </a:cubicBezTo>
                  <a:lnTo>
                    <a:pt x="4888" y="152"/>
                  </a:lnTo>
                  <a:cubicBezTo>
                    <a:pt x="4887" y="156"/>
                    <a:pt x="4885" y="161"/>
                    <a:pt x="4884" y="165"/>
                  </a:cubicBezTo>
                  <a:lnTo>
                    <a:pt x="4884" y="165"/>
                  </a:lnTo>
                  <a:cubicBezTo>
                    <a:pt x="4882" y="167"/>
                    <a:pt x="4882" y="169"/>
                    <a:pt x="4881" y="171"/>
                  </a:cubicBezTo>
                  <a:lnTo>
                    <a:pt x="4881" y="171"/>
                  </a:lnTo>
                  <a:cubicBezTo>
                    <a:pt x="4879" y="177"/>
                    <a:pt x="4876" y="183"/>
                    <a:pt x="4873" y="190"/>
                  </a:cubicBezTo>
                  <a:lnTo>
                    <a:pt x="4873" y="190"/>
                  </a:lnTo>
                  <a:cubicBezTo>
                    <a:pt x="4872" y="192"/>
                    <a:pt x="4871" y="193"/>
                    <a:pt x="4871" y="195"/>
                  </a:cubicBezTo>
                  <a:lnTo>
                    <a:pt x="4871" y="195"/>
                  </a:lnTo>
                  <a:cubicBezTo>
                    <a:pt x="4868" y="200"/>
                    <a:pt x="4866" y="205"/>
                    <a:pt x="4863" y="210"/>
                  </a:cubicBezTo>
                  <a:lnTo>
                    <a:pt x="4863" y="210"/>
                  </a:lnTo>
                  <a:cubicBezTo>
                    <a:pt x="4863" y="212"/>
                    <a:pt x="4862" y="214"/>
                    <a:pt x="4860" y="216"/>
                  </a:cubicBezTo>
                  <a:lnTo>
                    <a:pt x="4860" y="216"/>
                  </a:lnTo>
                  <a:cubicBezTo>
                    <a:pt x="4858" y="221"/>
                    <a:pt x="4856" y="226"/>
                    <a:pt x="4852" y="230"/>
                  </a:cubicBezTo>
                  <a:lnTo>
                    <a:pt x="4852" y="230"/>
                  </a:lnTo>
                  <a:cubicBezTo>
                    <a:pt x="4852" y="232"/>
                    <a:pt x="4851" y="234"/>
                    <a:pt x="4850" y="235"/>
                  </a:cubicBezTo>
                  <a:lnTo>
                    <a:pt x="4850" y="235"/>
                  </a:lnTo>
                  <a:cubicBezTo>
                    <a:pt x="4846" y="242"/>
                    <a:pt x="4843" y="248"/>
                    <a:pt x="4839" y="254"/>
                  </a:cubicBezTo>
                  <a:lnTo>
                    <a:pt x="4839" y="254"/>
                  </a:lnTo>
                  <a:cubicBezTo>
                    <a:pt x="4838" y="255"/>
                    <a:pt x="4838" y="256"/>
                    <a:pt x="4837" y="257"/>
                  </a:cubicBezTo>
                  <a:lnTo>
                    <a:pt x="4837" y="257"/>
                  </a:lnTo>
                  <a:cubicBezTo>
                    <a:pt x="4832" y="265"/>
                    <a:pt x="4827" y="272"/>
                    <a:pt x="4823" y="279"/>
                  </a:cubicBezTo>
                  <a:lnTo>
                    <a:pt x="4823" y="279"/>
                  </a:lnTo>
                  <a:cubicBezTo>
                    <a:pt x="4822" y="280"/>
                    <a:pt x="4821" y="281"/>
                    <a:pt x="4821" y="282"/>
                  </a:cubicBezTo>
                  <a:lnTo>
                    <a:pt x="4821" y="282"/>
                  </a:lnTo>
                  <a:cubicBezTo>
                    <a:pt x="4815" y="290"/>
                    <a:pt x="4810" y="297"/>
                    <a:pt x="4804" y="305"/>
                  </a:cubicBezTo>
                  <a:lnTo>
                    <a:pt x="4804" y="305"/>
                  </a:lnTo>
                  <a:cubicBezTo>
                    <a:pt x="4803" y="306"/>
                    <a:pt x="4802" y="307"/>
                    <a:pt x="4800" y="309"/>
                  </a:cubicBezTo>
                  <a:lnTo>
                    <a:pt x="4800" y="309"/>
                  </a:lnTo>
                  <a:cubicBezTo>
                    <a:pt x="4795" y="316"/>
                    <a:pt x="4789" y="323"/>
                    <a:pt x="4783" y="331"/>
                  </a:cubicBezTo>
                  <a:lnTo>
                    <a:pt x="4783" y="331"/>
                  </a:lnTo>
                  <a:cubicBezTo>
                    <a:pt x="4782" y="332"/>
                    <a:pt x="4781" y="333"/>
                    <a:pt x="4780" y="334"/>
                  </a:cubicBezTo>
                  <a:lnTo>
                    <a:pt x="4780" y="334"/>
                  </a:lnTo>
                  <a:cubicBezTo>
                    <a:pt x="4773" y="342"/>
                    <a:pt x="4767" y="349"/>
                    <a:pt x="4760" y="356"/>
                  </a:cubicBezTo>
                  <a:lnTo>
                    <a:pt x="4760" y="356"/>
                  </a:lnTo>
                  <a:cubicBezTo>
                    <a:pt x="4760" y="356"/>
                    <a:pt x="4759" y="356"/>
                    <a:pt x="4759" y="357"/>
                  </a:cubicBezTo>
                  <a:lnTo>
                    <a:pt x="4759" y="357"/>
                  </a:lnTo>
                  <a:cubicBezTo>
                    <a:pt x="4753" y="363"/>
                    <a:pt x="4747" y="370"/>
                    <a:pt x="4741" y="376"/>
                  </a:cubicBezTo>
                  <a:lnTo>
                    <a:pt x="4741" y="376"/>
                  </a:lnTo>
                  <a:cubicBezTo>
                    <a:pt x="4739" y="378"/>
                    <a:pt x="4737" y="379"/>
                    <a:pt x="4736" y="381"/>
                  </a:cubicBezTo>
                  <a:lnTo>
                    <a:pt x="4736" y="381"/>
                  </a:lnTo>
                  <a:cubicBezTo>
                    <a:pt x="4729" y="387"/>
                    <a:pt x="4723" y="393"/>
                    <a:pt x="4715" y="399"/>
                  </a:cubicBezTo>
                  <a:lnTo>
                    <a:pt x="4715" y="399"/>
                  </a:lnTo>
                  <a:cubicBezTo>
                    <a:pt x="4715" y="400"/>
                    <a:pt x="4714" y="401"/>
                    <a:pt x="4714" y="401"/>
                  </a:cubicBezTo>
                  <a:lnTo>
                    <a:pt x="4714" y="401"/>
                  </a:lnTo>
                  <a:cubicBezTo>
                    <a:pt x="4708" y="407"/>
                    <a:pt x="4701" y="413"/>
                    <a:pt x="4694" y="418"/>
                  </a:cubicBezTo>
                  <a:lnTo>
                    <a:pt x="4694" y="418"/>
                  </a:lnTo>
                  <a:cubicBezTo>
                    <a:pt x="4692" y="420"/>
                    <a:pt x="4691" y="421"/>
                    <a:pt x="4689" y="422"/>
                  </a:cubicBezTo>
                  <a:lnTo>
                    <a:pt x="4689" y="422"/>
                  </a:lnTo>
                  <a:cubicBezTo>
                    <a:pt x="4682" y="428"/>
                    <a:pt x="4675" y="434"/>
                    <a:pt x="4667" y="440"/>
                  </a:cubicBezTo>
                  <a:lnTo>
                    <a:pt x="4667" y="440"/>
                  </a:lnTo>
                  <a:cubicBezTo>
                    <a:pt x="4666" y="441"/>
                    <a:pt x="4665" y="442"/>
                    <a:pt x="4663" y="443"/>
                  </a:cubicBezTo>
                  <a:lnTo>
                    <a:pt x="4663" y="443"/>
                  </a:lnTo>
                  <a:cubicBezTo>
                    <a:pt x="4657" y="448"/>
                    <a:pt x="4650" y="453"/>
                    <a:pt x="4643" y="458"/>
                  </a:cubicBezTo>
                  <a:lnTo>
                    <a:pt x="4643" y="458"/>
                  </a:lnTo>
                  <a:cubicBezTo>
                    <a:pt x="4641" y="459"/>
                    <a:pt x="4640" y="460"/>
                    <a:pt x="4638" y="461"/>
                  </a:cubicBezTo>
                  <a:lnTo>
                    <a:pt x="4638" y="461"/>
                  </a:lnTo>
                  <a:cubicBezTo>
                    <a:pt x="4630" y="466"/>
                    <a:pt x="4622" y="472"/>
                    <a:pt x="4615" y="478"/>
                  </a:cubicBezTo>
                  <a:lnTo>
                    <a:pt x="4615" y="478"/>
                  </a:lnTo>
                  <a:cubicBezTo>
                    <a:pt x="4613" y="479"/>
                    <a:pt x="4611" y="480"/>
                    <a:pt x="4610" y="481"/>
                  </a:cubicBezTo>
                  <a:lnTo>
                    <a:pt x="4610" y="481"/>
                  </a:lnTo>
                  <a:cubicBezTo>
                    <a:pt x="4602" y="486"/>
                    <a:pt x="4594" y="491"/>
                    <a:pt x="4587" y="495"/>
                  </a:cubicBezTo>
                  <a:lnTo>
                    <a:pt x="4587" y="495"/>
                  </a:lnTo>
                  <a:cubicBezTo>
                    <a:pt x="4586" y="496"/>
                    <a:pt x="4585" y="497"/>
                    <a:pt x="4583" y="498"/>
                  </a:cubicBezTo>
                  <a:lnTo>
                    <a:pt x="4583" y="498"/>
                  </a:lnTo>
                  <a:cubicBezTo>
                    <a:pt x="4575" y="503"/>
                    <a:pt x="4566" y="508"/>
                    <a:pt x="4558" y="513"/>
                  </a:cubicBezTo>
                  <a:lnTo>
                    <a:pt x="4558" y="513"/>
                  </a:lnTo>
                  <a:cubicBezTo>
                    <a:pt x="4556" y="514"/>
                    <a:pt x="4553" y="516"/>
                    <a:pt x="4552" y="517"/>
                  </a:cubicBezTo>
                  <a:lnTo>
                    <a:pt x="4552" y="517"/>
                  </a:lnTo>
                  <a:cubicBezTo>
                    <a:pt x="4543" y="522"/>
                    <a:pt x="4535" y="526"/>
                    <a:pt x="4525" y="531"/>
                  </a:cubicBezTo>
                  <a:lnTo>
                    <a:pt x="4525" y="531"/>
                  </a:lnTo>
                  <a:cubicBezTo>
                    <a:pt x="4525" y="531"/>
                    <a:pt x="4525" y="531"/>
                    <a:pt x="4524" y="531"/>
                  </a:cubicBezTo>
                  <a:lnTo>
                    <a:pt x="4524" y="531"/>
                  </a:lnTo>
                  <a:cubicBezTo>
                    <a:pt x="4515" y="536"/>
                    <a:pt x="4506" y="541"/>
                    <a:pt x="4496" y="546"/>
                  </a:cubicBezTo>
                  <a:lnTo>
                    <a:pt x="4496" y="546"/>
                  </a:lnTo>
                  <a:cubicBezTo>
                    <a:pt x="4494" y="547"/>
                    <a:pt x="4492" y="548"/>
                    <a:pt x="4490" y="549"/>
                  </a:cubicBezTo>
                  <a:lnTo>
                    <a:pt x="4490" y="549"/>
                  </a:lnTo>
                  <a:cubicBezTo>
                    <a:pt x="4481" y="553"/>
                    <a:pt x="4471" y="558"/>
                    <a:pt x="4462" y="563"/>
                  </a:cubicBezTo>
                  <a:lnTo>
                    <a:pt x="4462" y="563"/>
                  </a:lnTo>
                  <a:cubicBezTo>
                    <a:pt x="4460" y="563"/>
                    <a:pt x="4460" y="563"/>
                    <a:pt x="4459" y="564"/>
                  </a:cubicBezTo>
                  <a:lnTo>
                    <a:pt x="4459" y="564"/>
                  </a:lnTo>
                  <a:cubicBezTo>
                    <a:pt x="4449" y="568"/>
                    <a:pt x="4441" y="572"/>
                    <a:pt x="4432" y="575"/>
                  </a:cubicBezTo>
                  <a:lnTo>
                    <a:pt x="4432" y="575"/>
                  </a:lnTo>
                  <a:cubicBezTo>
                    <a:pt x="4429" y="576"/>
                    <a:pt x="4427" y="577"/>
                    <a:pt x="4425" y="578"/>
                  </a:cubicBezTo>
                  <a:lnTo>
                    <a:pt x="4425" y="578"/>
                  </a:lnTo>
                  <a:cubicBezTo>
                    <a:pt x="4415" y="583"/>
                    <a:pt x="4405" y="586"/>
                    <a:pt x="4395" y="591"/>
                  </a:cubicBezTo>
                  <a:lnTo>
                    <a:pt x="4395" y="591"/>
                  </a:lnTo>
                  <a:cubicBezTo>
                    <a:pt x="4393" y="591"/>
                    <a:pt x="4391" y="592"/>
                    <a:pt x="4389" y="593"/>
                  </a:cubicBezTo>
                  <a:lnTo>
                    <a:pt x="4389" y="593"/>
                  </a:lnTo>
                  <a:cubicBezTo>
                    <a:pt x="4381" y="596"/>
                    <a:pt x="4372" y="599"/>
                    <a:pt x="4363" y="602"/>
                  </a:cubicBezTo>
                  <a:lnTo>
                    <a:pt x="4363" y="602"/>
                  </a:lnTo>
                  <a:cubicBezTo>
                    <a:pt x="4361" y="604"/>
                    <a:pt x="4358" y="604"/>
                    <a:pt x="4357" y="605"/>
                  </a:cubicBezTo>
                  <a:lnTo>
                    <a:pt x="4357" y="605"/>
                  </a:lnTo>
                  <a:cubicBezTo>
                    <a:pt x="4346" y="609"/>
                    <a:pt x="4336" y="612"/>
                    <a:pt x="4325" y="615"/>
                  </a:cubicBezTo>
                  <a:lnTo>
                    <a:pt x="4325" y="615"/>
                  </a:lnTo>
                  <a:cubicBezTo>
                    <a:pt x="4323" y="616"/>
                    <a:pt x="4321" y="617"/>
                    <a:pt x="4318" y="618"/>
                  </a:cubicBezTo>
                  <a:lnTo>
                    <a:pt x="4318" y="618"/>
                  </a:lnTo>
                  <a:cubicBezTo>
                    <a:pt x="4309" y="621"/>
                    <a:pt x="4300" y="624"/>
                    <a:pt x="4290" y="626"/>
                  </a:cubicBezTo>
                  <a:lnTo>
                    <a:pt x="4290" y="626"/>
                  </a:lnTo>
                  <a:cubicBezTo>
                    <a:pt x="4288" y="627"/>
                    <a:pt x="4287" y="627"/>
                    <a:pt x="4285" y="628"/>
                  </a:cubicBezTo>
                  <a:lnTo>
                    <a:pt x="4285" y="628"/>
                  </a:lnTo>
                  <a:cubicBezTo>
                    <a:pt x="4273" y="631"/>
                    <a:pt x="4262" y="634"/>
                    <a:pt x="4249" y="638"/>
                  </a:cubicBezTo>
                  <a:lnTo>
                    <a:pt x="4249" y="638"/>
                  </a:lnTo>
                  <a:cubicBezTo>
                    <a:pt x="4247" y="638"/>
                    <a:pt x="4245" y="639"/>
                    <a:pt x="4243" y="640"/>
                  </a:cubicBezTo>
                  <a:lnTo>
                    <a:pt x="4243" y="640"/>
                  </a:lnTo>
                  <a:cubicBezTo>
                    <a:pt x="4231" y="643"/>
                    <a:pt x="4219" y="646"/>
                    <a:pt x="4207" y="648"/>
                  </a:cubicBezTo>
                  <a:lnTo>
                    <a:pt x="4207" y="648"/>
                  </a:lnTo>
                  <a:cubicBezTo>
                    <a:pt x="4205" y="649"/>
                    <a:pt x="4203" y="649"/>
                    <a:pt x="4201" y="649"/>
                  </a:cubicBezTo>
                  <a:lnTo>
                    <a:pt x="4201" y="649"/>
                  </a:lnTo>
                  <a:cubicBezTo>
                    <a:pt x="4189" y="652"/>
                    <a:pt x="4177" y="655"/>
                    <a:pt x="4164" y="657"/>
                  </a:cubicBezTo>
                  <a:lnTo>
                    <a:pt x="4164" y="657"/>
                  </a:lnTo>
                  <a:cubicBezTo>
                    <a:pt x="4164" y="657"/>
                    <a:pt x="4163" y="658"/>
                    <a:pt x="4162" y="658"/>
                  </a:cubicBezTo>
                  <a:lnTo>
                    <a:pt x="4162" y="658"/>
                  </a:lnTo>
                  <a:cubicBezTo>
                    <a:pt x="4149" y="660"/>
                    <a:pt x="4137" y="663"/>
                    <a:pt x="4124" y="665"/>
                  </a:cubicBezTo>
                  <a:lnTo>
                    <a:pt x="4124" y="665"/>
                  </a:lnTo>
                  <a:cubicBezTo>
                    <a:pt x="4121" y="665"/>
                    <a:pt x="4118" y="666"/>
                    <a:pt x="4116" y="667"/>
                  </a:cubicBezTo>
                  <a:lnTo>
                    <a:pt x="4116" y="667"/>
                  </a:lnTo>
                  <a:cubicBezTo>
                    <a:pt x="4107" y="668"/>
                    <a:pt x="4098" y="670"/>
                    <a:pt x="4090" y="671"/>
                  </a:cubicBezTo>
                  <a:lnTo>
                    <a:pt x="4090" y="671"/>
                  </a:lnTo>
                  <a:cubicBezTo>
                    <a:pt x="4089" y="671"/>
                    <a:pt x="4087" y="672"/>
                    <a:pt x="4086" y="672"/>
                  </a:cubicBezTo>
                </a:path>
              </a:pathLst>
            </a:custGeom>
            <a:solidFill>
              <a:srgbClr val="121143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A94AF353-DA02-4CDF-8A4A-1FFF3DCD6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3836" y="11856673"/>
              <a:ext cx="15754059" cy="1054665"/>
            </a:xfrm>
            <a:custGeom>
              <a:avLst/>
              <a:gdLst>
                <a:gd name="T0" fmla="*/ 1016 w 12645"/>
                <a:gd name="T1" fmla="*/ 688 h 847"/>
                <a:gd name="T2" fmla="*/ 932 w 12645"/>
                <a:gd name="T3" fmla="*/ 683 h 847"/>
                <a:gd name="T4" fmla="*/ 892 w 12645"/>
                <a:gd name="T5" fmla="*/ 680 h 847"/>
                <a:gd name="T6" fmla="*/ 845 w 12645"/>
                <a:gd name="T7" fmla="*/ 674 h 847"/>
                <a:gd name="T8" fmla="*/ 805 w 12645"/>
                <a:gd name="T9" fmla="*/ 668 h 847"/>
                <a:gd name="T10" fmla="*/ 745 w 12645"/>
                <a:gd name="T11" fmla="*/ 657 h 847"/>
                <a:gd name="T12" fmla="*/ 706 w 12645"/>
                <a:gd name="T13" fmla="*/ 648 h 847"/>
                <a:gd name="T14" fmla="*/ 632 w 12645"/>
                <a:gd name="T15" fmla="*/ 629 h 847"/>
                <a:gd name="T16" fmla="*/ 591 w 12645"/>
                <a:gd name="T17" fmla="*/ 616 h 847"/>
                <a:gd name="T18" fmla="*/ 532 w 12645"/>
                <a:gd name="T19" fmla="*/ 595 h 847"/>
                <a:gd name="T20" fmla="*/ 496 w 12645"/>
                <a:gd name="T21" fmla="*/ 581 h 847"/>
                <a:gd name="T22" fmla="*/ 443 w 12645"/>
                <a:gd name="T23" fmla="*/ 558 h 847"/>
                <a:gd name="T24" fmla="*/ 411 w 12645"/>
                <a:gd name="T25" fmla="*/ 542 h 847"/>
                <a:gd name="T26" fmla="*/ 361 w 12645"/>
                <a:gd name="T27" fmla="*/ 515 h 847"/>
                <a:gd name="T28" fmla="*/ 328 w 12645"/>
                <a:gd name="T29" fmla="*/ 496 h 847"/>
                <a:gd name="T30" fmla="*/ 285 w 12645"/>
                <a:gd name="T31" fmla="*/ 468 h 847"/>
                <a:gd name="T32" fmla="*/ 255 w 12645"/>
                <a:gd name="T33" fmla="*/ 445 h 847"/>
                <a:gd name="T34" fmla="*/ 215 w 12645"/>
                <a:gd name="T35" fmla="*/ 414 h 847"/>
                <a:gd name="T36" fmla="*/ 190 w 12645"/>
                <a:gd name="T37" fmla="*/ 392 h 847"/>
                <a:gd name="T38" fmla="*/ 155 w 12645"/>
                <a:gd name="T39" fmla="*/ 357 h 847"/>
                <a:gd name="T40" fmla="*/ 134 w 12645"/>
                <a:gd name="T41" fmla="*/ 334 h 847"/>
                <a:gd name="T42" fmla="*/ 104 w 12645"/>
                <a:gd name="T43" fmla="*/ 297 h 847"/>
                <a:gd name="T44" fmla="*/ 87 w 12645"/>
                <a:gd name="T45" fmla="*/ 272 h 847"/>
                <a:gd name="T46" fmla="*/ 63 w 12645"/>
                <a:gd name="T47" fmla="*/ 234 h 847"/>
                <a:gd name="T48" fmla="*/ 50 w 12645"/>
                <a:gd name="T49" fmla="*/ 208 h 847"/>
                <a:gd name="T50" fmla="*/ 32 w 12645"/>
                <a:gd name="T51" fmla="*/ 168 h 847"/>
                <a:gd name="T52" fmla="*/ 23 w 12645"/>
                <a:gd name="T53" fmla="*/ 141 h 847"/>
                <a:gd name="T54" fmla="*/ 11 w 12645"/>
                <a:gd name="T55" fmla="*/ 99 h 847"/>
                <a:gd name="T56" fmla="*/ 6 w 12645"/>
                <a:gd name="T57" fmla="*/ 72 h 847"/>
                <a:gd name="T58" fmla="*/ 1 w 12645"/>
                <a:gd name="T59" fmla="*/ 28 h 847"/>
                <a:gd name="T60" fmla="*/ 0 w 12645"/>
                <a:gd name="T61" fmla="*/ 178 h 847"/>
                <a:gd name="T62" fmla="*/ 3 w 12645"/>
                <a:gd name="T63" fmla="*/ 206 h 847"/>
                <a:gd name="T64" fmla="*/ 10 w 12645"/>
                <a:gd name="T65" fmla="*/ 249 h 847"/>
                <a:gd name="T66" fmla="*/ 16 w 12645"/>
                <a:gd name="T67" fmla="*/ 277 h 847"/>
                <a:gd name="T68" fmla="*/ 30 w 12645"/>
                <a:gd name="T69" fmla="*/ 318 h 847"/>
                <a:gd name="T70" fmla="*/ 41 w 12645"/>
                <a:gd name="T71" fmla="*/ 345 h 847"/>
                <a:gd name="T72" fmla="*/ 60 w 12645"/>
                <a:gd name="T73" fmla="*/ 385 h 847"/>
                <a:gd name="T74" fmla="*/ 76 w 12645"/>
                <a:gd name="T75" fmla="*/ 412 h 847"/>
                <a:gd name="T76" fmla="*/ 101 w 12645"/>
                <a:gd name="T77" fmla="*/ 449 h 847"/>
                <a:gd name="T78" fmla="*/ 122 w 12645"/>
                <a:gd name="T79" fmla="*/ 475 h 847"/>
                <a:gd name="T80" fmla="*/ 153 w 12645"/>
                <a:gd name="T81" fmla="*/ 511 h 847"/>
                <a:gd name="T82" fmla="*/ 177 w 12645"/>
                <a:gd name="T83" fmla="*/ 535 h 847"/>
                <a:gd name="T84" fmla="*/ 214 w 12645"/>
                <a:gd name="T85" fmla="*/ 569 h 847"/>
                <a:gd name="T86" fmla="*/ 239 w 12645"/>
                <a:gd name="T87" fmla="*/ 590 h 847"/>
                <a:gd name="T88" fmla="*/ 281 w 12645"/>
                <a:gd name="T89" fmla="*/ 620 h 847"/>
                <a:gd name="T90" fmla="*/ 309 w 12645"/>
                <a:gd name="T91" fmla="*/ 640 h 847"/>
                <a:gd name="T92" fmla="*/ 355 w 12645"/>
                <a:gd name="T93" fmla="*/ 668 h 847"/>
                <a:gd name="T94" fmla="*/ 386 w 12645"/>
                <a:gd name="T95" fmla="*/ 686 h 847"/>
                <a:gd name="T96" fmla="*/ 436 w 12645"/>
                <a:gd name="T97" fmla="*/ 711 h 847"/>
                <a:gd name="T98" fmla="*/ 470 w 12645"/>
                <a:gd name="T99" fmla="*/ 726 h 847"/>
                <a:gd name="T100" fmla="*/ 523 w 12645"/>
                <a:gd name="T101" fmla="*/ 748 h 847"/>
                <a:gd name="T102" fmla="*/ 558 w 12645"/>
                <a:gd name="T103" fmla="*/ 761 h 847"/>
                <a:gd name="T104" fmla="*/ 599 w 12645"/>
                <a:gd name="T105" fmla="*/ 774 h 847"/>
                <a:gd name="T106" fmla="*/ 665 w 12645"/>
                <a:gd name="T107" fmla="*/ 794 h 847"/>
                <a:gd name="T108" fmla="*/ 708 w 12645"/>
                <a:gd name="T109" fmla="*/ 804 h 847"/>
                <a:gd name="T110" fmla="*/ 745 w 12645"/>
                <a:gd name="T111" fmla="*/ 813 h 847"/>
                <a:gd name="T112" fmla="*/ 805 w 12645"/>
                <a:gd name="T113" fmla="*/ 824 h 847"/>
                <a:gd name="T114" fmla="*/ 838 w 12645"/>
                <a:gd name="T115" fmla="*/ 829 h 847"/>
                <a:gd name="T116" fmla="*/ 874 w 12645"/>
                <a:gd name="T117" fmla="*/ 834 h 847"/>
                <a:gd name="T118" fmla="*/ 922 w 12645"/>
                <a:gd name="T119" fmla="*/ 839 h 847"/>
                <a:gd name="T120" fmla="*/ 961 w 12645"/>
                <a:gd name="T121" fmla="*/ 842 h 847"/>
                <a:gd name="T122" fmla="*/ 1016 w 12645"/>
                <a:gd name="T123" fmla="*/ 845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45" h="847">
                  <a:moveTo>
                    <a:pt x="1072" y="690"/>
                  </a:moveTo>
                  <a:lnTo>
                    <a:pt x="1072" y="690"/>
                  </a:lnTo>
                  <a:cubicBezTo>
                    <a:pt x="1053" y="690"/>
                    <a:pt x="1035" y="689"/>
                    <a:pt x="1016" y="688"/>
                  </a:cubicBezTo>
                  <a:lnTo>
                    <a:pt x="1016" y="688"/>
                  </a:lnTo>
                  <a:lnTo>
                    <a:pt x="1016" y="688"/>
                  </a:lnTo>
                  <a:lnTo>
                    <a:pt x="1016" y="688"/>
                  </a:lnTo>
                  <a:cubicBezTo>
                    <a:pt x="997" y="688"/>
                    <a:pt x="979" y="687"/>
                    <a:pt x="962" y="686"/>
                  </a:cubicBezTo>
                  <a:lnTo>
                    <a:pt x="962" y="686"/>
                  </a:lnTo>
                  <a:cubicBezTo>
                    <a:pt x="959" y="686"/>
                    <a:pt x="958" y="685"/>
                    <a:pt x="956" y="685"/>
                  </a:cubicBezTo>
                  <a:lnTo>
                    <a:pt x="956" y="685"/>
                  </a:lnTo>
                  <a:cubicBezTo>
                    <a:pt x="948" y="685"/>
                    <a:pt x="940" y="684"/>
                    <a:pt x="932" y="683"/>
                  </a:cubicBezTo>
                  <a:lnTo>
                    <a:pt x="932" y="683"/>
                  </a:lnTo>
                  <a:cubicBezTo>
                    <a:pt x="929" y="683"/>
                    <a:pt x="926" y="683"/>
                    <a:pt x="922" y="683"/>
                  </a:cubicBezTo>
                  <a:lnTo>
                    <a:pt x="922" y="683"/>
                  </a:lnTo>
                  <a:cubicBezTo>
                    <a:pt x="916" y="682"/>
                    <a:pt x="910" y="681"/>
                    <a:pt x="903" y="681"/>
                  </a:cubicBezTo>
                  <a:lnTo>
                    <a:pt x="903" y="681"/>
                  </a:lnTo>
                  <a:cubicBezTo>
                    <a:pt x="899" y="680"/>
                    <a:pt x="896" y="680"/>
                    <a:pt x="892" y="680"/>
                  </a:cubicBezTo>
                  <a:lnTo>
                    <a:pt x="892" y="680"/>
                  </a:lnTo>
                  <a:cubicBezTo>
                    <a:pt x="886" y="679"/>
                    <a:pt x="880" y="679"/>
                    <a:pt x="874" y="678"/>
                  </a:cubicBezTo>
                  <a:lnTo>
                    <a:pt x="874" y="678"/>
                  </a:lnTo>
                  <a:cubicBezTo>
                    <a:pt x="871" y="677"/>
                    <a:pt x="867" y="677"/>
                    <a:pt x="863" y="676"/>
                  </a:cubicBezTo>
                  <a:lnTo>
                    <a:pt x="863" y="676"/>
                  </a:lnTo>
                  <a:cubicBezTo>
                    <a:pt x="857" y="675"/>
                    <a:pt x="851" y="675"/>
                    <a:pt x="845" y="674"/>
                  </a:cubicBezTo>
                  <a:lnTo>
                    <a:pt x="845" y="674"/>
                  </a:lnTo>
                  <a:cubicBezTo>
                    <a:pt x="841" y="674"/>
                    <a:pt x="838" y="673"/>
                    <a:pt x="835" y="672"/>
                  </a:cubicBezTo>
                  <a:lnTo>
                    <a:pt x="835" y="672"/>
                  </a:lnTo>
                  <a:cubicBezTo>
                    <a:pt x="825" y="671"/>
                    <a:pt x="816" y="669"/>
                    <a:pt x="806" y="668"/>
                  </a:cubicBezTo>
                  <a:lnTo>
                    <a:pt x="806" y="668"/>
                  </a:lnTo>
                  <a:cubicBezTo>
                    <a:pt x="805" y="668"/>
                    <a:pt x="805" y="668"/>
                    <a:pt x="805" y="668"/>
                  </a:cubicBezTo>
                  <a:lnTo>
                    <a:pt x="805" y="668"/>
                  </a:lnTo>
                  <a:cubicBezTo>
                    <a:pt x="795" y="666"/>
                    <a:pt x="785" y="664"/>
                    <a:pt x="775" y="663"/>
                  </a:cubicBezTo>
                  <a:lnTo>
                    <a:pt x="775" y="663"/>
                  </a:lnTo>
                  <a:cubicBezTo>
                    <a:pt x="772" y="662"/>
                    <a:pt x="769" y="661"/>
                    <a:pt x="766" y="661"/>
                  </a:cubicBezTo>
                  <a:lnTo>
                    <a:pt x="766" y="661"/>
                  </a:lnTo>
                  <a:cubicBezTo>
                    <a:pt x="759" y="659"/>
                    <a:pt x="752" y="658"/>
                    <a:pt x="745" y="657"/>
                  </a:cubicBezTo>
                  <a:lnTo>
                    <a:pt x="745" y="657"/>
                  </a:lnTo>
                  <a:cubicBezTo>
                    <a:pt x="742" y="656"/>
                    <a:pt x="739" y="655"/>
                    <a:pt x="736" y="655"/>
                  </a:cubicBezTo>
                  <a:lnTo>
                    <a:pt x="736" y="655"/>
                  </a:lnTo>
                  <a:cubicBezTo>
                    <a:pt x="728" y="653"/>
                    <a:pt x="721" y="652"/>
                    <a:pt x="713" y="650"/>
                  </a:cubicBezTo>
                  <a:lnTo>
                    <a:pt x="713" y="650"/>
                  </a:lnTo>
                  <a:cubicBezTo>
                    <a:pt x="711" y="649"/>
                    <a:pt x="709" y="648"/>
                    <a:pt x="706" y="648"/>
                  </a:cubicBezTo>
                  <a:lnTo>
                    <a:pt x="706" y="648"/>
                  </a:lnTo>
                  <a:cubicBezTo>
                    <a:pt x="695" y="646"/>
                    <a:pt x="684" y="642"/>
                    <a:pt x="673" y="640"/>
                  </a:cubicBezTo>
                  <a:lnTo>
                    <a:pt x="673" y="640"/>
                  </a:lnTo>
                  <a:cubicBezTo>
                    <a:pt x="670" y="639"/>
                    <a:pt x="668" y="639"/>
                    <a:pt x="665" y="637"/>
                  </a:cubicBezTo>
                  <a:lnTo>
                    <a:pt x="665" y="637"/>
                  </a:lnTo>
                  <a:cubicBezTo>
                    <a:pt x="654" y="635"/>
                    <a:pt x="643" y="632"/>
                    <a:pt x="632" y="629"/>
                  </a:cubicBezTo>
                  <a:lnTo>
                    <a:pt x="632" y="629"/>
                  </a:lnTo>
                  <a:cubicBezTo>
                    <a:pt x="632" y="628"/>
                    <a:pt x="632" y="628"/>
                    <a:pt x="632" y="628"/>
                  </a:cubicBezTo>
                  <a:lnTo>
                    <a:pt x="632" y="628"/>
                  </a:lnTo>
                  <a:cubicBezTo>
                    <a:pt x="621" y="625"/>
                    <a:pt x="610" y="622"/>
                    <a:pt x="599" y="618"/>
                  </a:cubicBezTo>
                  <a:lnTo>
                    <a:pt x="599" y="618"/>
                  </a:lnTo>
                  <a:cubicBezTo>
                    <a:pt x="596" y="618"/>
                    <a:pt x="594" y="617"/>
                    <a:pt x="591" y="616"/>
                  </a:cubicBezTo>
                  <a:lnTo>
                    <a:pt x="591" y="616"/>
                  </a:lnTo>
                  <a:cubicBezTo>
                    <a:pt x="581" y="612"/>
                    <a:pt x="570" y="609"/>
                    <a:pt x="559" y="606"/>
                  </a:cubicBezTo>
                  <a:lnTo>
                    <a:pt x="559" y="606"/>
                  </a:lnTo>
                  <a:cubicBezTo>
                    <a:pt x="558" y="605"/>
                    <a:pt x="556" y="604"/>
                    <a:pt x="554" y="603"/>
                  </a:cubicBezTo>
                  <a:lnTo>
                    <a:pt x="554" y="603"/>
                  </a:lnTo>
                  <a:cubicBezTo>
                    <a:pt x="547" y="601"/>
                    <a:pt x="539" y="598"/>
                    <a:pt x="532" y="595"/>
                  </a:cubicBezTo>
                  <a:lnTo>
                    <a:pt x="532" y="595"/>
                  </a:lnTo>
                  <a:cubicBezTo>
                    <a:pt x="529" y="594"/>
                    <a:pt x="526" y="593"/>
                    <a:pt x="523" y="592"/>
                  </a:cubicBezTo>
                  <a:lnTo>
                    <a:pt x="523" y="592"/>
                  </a:lnTo>
                  <a:cubicBezTo>
                    <a:pt x="516" y="589"/>
                    <a:pt x="509" y="586"/>
                    <a:pt x="501" y="583"/>
                  </a:cubicBezTo>
                  <a:lnTo>
                    <a:pt x="501" y="583"/>
                  </a:lnTo>
                  <a:cubicBezTo>
                    <a:pt x="500" y="583"/>
                    <a:pt x="498" y="582"/>
                    <a:pt x="496" y="581"/>
                  </a:cubicBezTo>
                  <a:lnTo>
                    <a:pt x="496" y="581"/>
                  </a:lnTo>
                  <a:cubicBezTo>
                    <a:pt x="487" y="578"/>
                    <a:pt x="479" y="574"/>
                    <a:pt x="470" y="570"/>
                  </a:cubicBezTo>
                  <a:lnTo>
                    <a:pt x="470" y="570"/>
                  </a:lnTo>
                  <a:cubicBezTo>
                    <a:pt x="468" y="569"/>
                    <a:pt x="465" y="568"/>
                    <a:pt x="463" y="567"/>
                  </a:cubicBezTo>
                  <a:lnTo>
                    <a:pt x="463" y="567"/>
                  </a:lnTo>
                  <a:cubicBezTo>
                    <a:pt x="457" y="564"/>
                    <a:pt x="450" y="561"/>
                    <a:pt x="443" y="558"/>
                  </a:cubicBezTo>
                  <a:lnTo>
                    <a:pt x="443" y="558"/>
                  </a:lnTo>
                  <a:cubicBezTo>
                    <a:pt x="441" y="557"/>
                    <a:pt x="438" y="555"/>
                    <a:pt x="436" y="554"/>
                  </a:cubicBezTo>
                  <a:lnTo>
                    <a:pt x="436" y="554"/>
                  </a:lnTo>
                  <a:cubicBezTo>
                    <a:pt x="427" y="551"/>
                    <a:pt x="419" y="546"/>
                    <a:pt x="411" y="543"/>
                  </a:cubicBezTo>
                  <a:lnTo>
                    <a:pt x="411" y="543"/>
                  </a:lnTo>
                  <a:lnTo>
                    <a:pt x="411" y="542"/>
                  </a:lnTo>
                  <a:lnTo>
                    <a:pt x="411" y="542"/>
                  </a:lnTo>
                  <a:cubicBezTo>
                    <a:pt x="402" y="538"/>
                    <a:pt x="394" y="533"/>
                    <a:pt x="386" y="529"/>
                  </a:cubicBezTo>
                  <a:lnTo>
                    <a:pt x="386" y="529"/>
                  </a:lnTo>
                  <a:cubicBezTo>
                    <a:pt x="384" y="528"/>
                    <a:pt x="381" y="527"/>
                    <a:pt x="379" y="526"/>
                  </a:cubicBezTo>
                  <a:lnTo>
                    <a:pt x="379" y="526"/>
                  </a:lnTo>
                  <a:cubicBezTo>
                    <a:pt x="373" y="523"/>
                    <a:pt x="367" y="519"/>
                    <a:pt x="361" y="515"/>
                  </a:cubicBezTo>
                  <a:lnTo>
                    <a:pt x="361" y="515"/>
                  </a:lnTo>
                  <a:cubicBezTo>
                    <a:pt x="359" y="515"/>
                    <a:pt x="357" y="513"/>
                    <a:pt x="355" y="512"/>
                  </a:cubicBezTo>
                  <a:lnTo>
                    <a:pt x="355" y="512"/>
                  </a:lnTo>
                  <a:cubicBezTo>
                    <a:pt x="346" y="507"/>
                    <a:pt x="339" y="503"/>
                    <a:pt x="331" y="498"/>
                  </a:cubicBezTo>
                  <a:lnTo>
                    <a:pt x="331" y="498"/>
                  </a:lnTo>
                  <a:cubicBezTo>
                    <a:pt x="330" y="497"/>
                    <a:pt x="329" y="497"/>
                    <a:pt x="328" y="496"/>
                  </a:cubicBezTo>
                  <a:lnTo>
                    <a:pt x="328" y="496"/>
                  </a:lnTo>
                  <a:cubicBezTo>
                    <a:pt x="322" y="492"/>
                    <a:pt x="315" y="488"/>
                    <a:pt x="309" y="484"/>
                  </a:cubicBezTo>
                  <a:lnTo>
                    <a:pt x="309" y="484"/>
                  </a:lnTo>
                  <a:cubicBezTo>
                    <a:pt x="307" y="482"/>
                    <a:pt x="304" y="481"/>
                    <a:pt x="302" y="480"/>
                  </a:cubicBezTo>
                  <a:lnTo>
                    <a:pt x="302" y="480"/>
                  </a:lnTo>
                  <a:cubicBezTo>
                    <a:pt x="296" y="475"/>
                    <a:pt x="291" y="472"/>
                    <a:pt x="285" y="468"/>
                  </a:cubicBezTo>
                  <a:lnTo>
                    <a:pt x="285" y="468"/>
                  </a:lnTo>
                  <a:cubicBezTo>
                    <a:pt x="283" y="466"/>
                    <a:pt x="282" y="466"/>
                    <a:pt x="281" y="464"/>
                  </a:cubicBezTo>
                  <a:lnTo>
                    <a:pt x="281" y="464"/>
                  </a:lnTo>
                  <a:cubicBezTo>
                    <a:pt x="273" y="460"/>
                    <a:pt x="266" y="455"/>
                    <a:pt x="260" y="449"/>
                  </a:cubicBezTo>
                  <a:lnTo>
                    <a:pt x="260" y="449"/>
                  </a:lnTo>
                  <a:cubicBezTo>
                    <a:pt x="258" y="448"/>
                    <a:pt x="256" y="447"/>
                    <a:pt x="255" y="445"/>
                  </a:cubicBezTo>
                  <a:lnTo>
                    <a:pt x="255" y="445"/>
                  </a:lnTo>
                  <a:cubicBezTo>
                    <a:pt x="249" y="442"/>
                    <a:pt x="244" y="438"/>
                    <a:pt x="239" y="433"/>
                  </a:cubicBezTo>
                  <a:lnTo>
                    <a:pt x="239" y="433"/>
                  </a:lnTo>
                  <a:cubicBezTo>
                    <a:pt x="237" y="432"/>
                    <a:pt x="235" y="430"/>
                    <a:pt x="233" y="429"/>
                  </a:cubicBezTo>
                  <a:lnTo>
                    <a:pt x="233" y="429"/>
                  </a:lnTo>
                  <a:cubicBezTo>
                    <a:pt x="227" y="424"/>
                    <a:pt x="221" y="419"/>
                    <a:pt x="215" y="414"/>
                  </a:cubicBezTo>
                  <a:lnTo>
                    <a:pt x="215" y="414"/>
                  </a:lnTo>
                  <a:cubicBezTo>
                    <a:pt x="214" y="414"/>
                    <a:pt x="214" y="413"/>
                    <a:pt x="214" y="412"/>
                  </a:cubicBezTo>
                  <a:lnTo>
                    <a:pt x="214" y="412"/>
                  </a:lnTo>
                  <a:cubicBezTo>
                    <a:pt x="207" y="407"/>
                    <a:pt x="201" y="401"/>
                    <a:pt x="195" y="396"/>
                  </a:cubicBezTo>
                  <a:lnTo>
                    <a:pt x="195" y="396"/>
                  </a:lnTo>
                  <a:cubicBezTo>
                    <a:pt x="193" y="395"/>
                    <a:pt x="192" y="393"/>
                    <a:pt x="190" y="392"/>
                  </a:cubicBezTo>
                  <a:lnTo>
                    <a:pt x="190" y="392"/>
                  </a:lnTo>
                  <a:cubicBezTo>
                    <a:pt x="185" y="387"/>
                    <a:pt x="181" y="383"/>
                    <a:pt x="177" y="379"/>
                  </a:cubicBezTo>
                  <a:lnTo>
                    <a:pt x="177" y="379"/>
                  </a:lnTo>
                  <a:cubicBezTo>
                    <a:pt x="175" y="377"/>
                    <a:pt x="173" y="376"/>
                    <a:pt x="172" y="374"/>
                  </a:cubicBezTo>
                  <a:lnTo>
                    <a:pt x="172" y="374"/>
                  </a:lnTo>
                  <a:cubicBezTo>
                    <a:pt x="166" y="369"/>
                    <a:pt x="160" y="362"/>
                    <a:pt x="155" y="357"/>
                  </a:cubicBezTo>
                  <a:lnTo>
                    <a:pt x="155" y="357"/>
                  </a:lnTo>
                  <a:cubicBezTo>
                    <a:pt x="154" y="356"/>
                    <a:pt x="153" y="356"/>
                    <a:pt x="153" y="354"/>
                  </a:cubicBezTo>
                  <a:lnTo>
                    <a:pt x="153" y="354"/>
                  </a:lnTo>
                  <a:cubicBezTo>
                    <a:pt x="148" y="349"/>
                    <a:pt x="144" y="344"/>
                    <a:pt x="139" y="339"/>
                  </a:cubicBezTo>
                  <a:lnTo>
                    <a:pt x="139" y="339"/>
                  </a:lnTo>
                  <a:cubicBezTo>
                    <a:pt x="138" y="337"/>
                    <a:pt x="135" y="335"/>
                    <a:pt x="134" y="334"/>
                  </a:cubicBezTo>
                  <a:lnTo>
                    <a:pt x="134" y="334"/>
                  </a:lnTo>
                  <a:cubicBezTo>
                    <a:pt x="130" y="329"/>
                    <a:pt x="126" y="324"/>
                    <a:pt x="122" y="319"/>
                  </a:cubicBezTo>
                  <a:lnTo>
                    <a:pt x="122" y="319"/>
                  </a:lnTo>
                  <a:cubicBezTo>
                    <a:pt x="121" y="318"/>
                    <a:pt x="120" y="317"/>
                    <a:pt x="118" y="315"/>
                  </a:cubicBezTo>
                  <a:lnTo>
                    <a:pt x="118" y="315"/>
                  </a:lnTo>
                  <a:cubicBezTo>
                    <a:pt x="114" y="309"/>
                    <a:pt x="109" y="303"/>
                    <a:pt x="104" y="297"/>
                  </a:cubicBezTo>
                  <a:lnTo>
                    <a:pt x="104" y="297"/>
                  </a:lnTo>
                  <a:cubicBezTo>
                    <a:pt x="104" y="296"/>
                    <a:pt x="103" y="295"/>
                    <a:pt x="101" y="293"/>
                  </a:cubicBezTo>
                  <a:lnTo>
                    <a:pt x="101" y="293"/>
                  </a:lnTo>
                  <a:cubicBezTo>
                    <a:pt x="98" y="288"/>
                    <a:pt x="94" y="283"/>
                    <a:pt x="91" y="278"/>
                  </a:cubicBezTo>
                  <a:lnTo>
                    <a:pt x="91" y="278"/>
                  </a:lnTo>
                  <a:cubicBezTo>
                    <a:pt x="90" y="276"/>
                    <a:pt x="88" y="274"/>
                    <a:pt x="87" y="272"/>
                  </a:cubicBezTo>
                  <a:lnTo>
                    <a:pt x="87" y="272"/>
                  </a:lnTo>
                  <a:cubicBezTo>
                    <a:pt x="83" y="267"/>
                    <a:pt x="80" y="261"/>
                    <a:pt x="76" y="256"/>
                  </a:cubicBezTo>
                  <a:lnTo>
                    <a:pt x="76" y="256"/>
                  </a:lnTo>
                  <a:cubicBezTo>
                    <a:pt x="76" y="255"/>
                    <a:pt x="76" y="254"/>
                    <a:pt x="75" y="254"/>
                  </a:cubicBezTo>
                  <a:lnTo>
                    <a:pt x="75" y="254"/>
                  </a:lnTo>
                  <a:cubicBezTo>
                    <a:pt x="71" y="247"/>
                    <a:pt x="67" y="241"/>
                    <a:pt x="63" y="234"/>
                  </a:cubicBezTo>
                  <a:lnTo>
                    <a:pt x="63" y="234"/>
                  </a:lnTo>
                  <a:cubicBezTo>
                    <a:pt x="63" y="233"/>
                    <a:pt x="62" y="231"/>
                    <a:pt x="60" y="229"/>
                  </a:cubicBezTo>
                  <a:lnTo>
                    <a:pt x="60" y="229"/>
                  </a:lnTo>
                  <a:cubicBezTo>
                    <a:pt x="58" y="224"/>
                    <a:pt x="55" y="219"/>
                    <a:pt x="52" y="214"/>
                  </a:cubicBezTo>
                  <a:lnTo>
                    <a:pt x="52" y="214"/>
                  </a:lnTo>
                  <a:cubicBezTo>
                    <a:pt x="52" y="212"/>
                    <a:pt x="51" y="210"/>
                    <a:pt x="50" y="208"/>
                  </a:cubicBezTo>
                  <a:lnTo>
                    <a:pt x="50" y="208"/>
                  </a:lnTo>
                  <a:cubicBezTo>
                    <a:pt x="47" y="202"/>
                    <a:pt x="43" y="195"/>
                    <a:pt x="41" y="189"/>
                  </a:cubicBezTo>
                  <a:lnTo>
                    <a:pt x="41" y="189"/>
                  </a:lnTo>
                  <a:cubicBezTo>
                    <a:pt x="40" y="188"/>
                    <a:pt x="40" y="187"/>
                    <a:pt x="40" y="187"/>
                  </a:cubicBezTo>
                  <a:lnTo>
                    <a:pt x="40" y="187"/>
                  </a:lnTo>
                  <a:cubicBezTo>
                    <a:pt x="37" y="181"/>
                    <a:pt x="35" y="175"/>
                    <a:pt x="32" y="168"/>
                  </a:cubicBezTo>
                  <a:lnTo>
                    <a:pt x="32" y="168"/>
                  </a:lnTo>
                  <a:cubicBezTo>
                    <a:pt x="31" y="166"/>
                    <a:pt x="30" y="164"/>
                    <a:pt x="30" y="162"/>
                  </a:cubicBezTo>
                  <a:lnTo>
                    <a:pt x="30" y="162"/>
                  </a:lnTo>
                  <a:cubicBezTo>
                    <a:pt x="28" y="157"/>
                    <a:pt x="26" y="151"/>
                    <a:pt x="24" y="146"/>
                  </a:cubicBezTo>
                  <a:lnTo>
                    <a:pt x="24" y="146"/>
                  </a:lnTo>
                  <a:cubicBezTo>
                    <a:pt x="24" y="145"/>
                    <a:pt x="23" y="143"/>
                    <a:pt x="23" y="141"/>
                  </a:cubicBezTo>
                  <a:lnTo>
                    <a:pt x="23" y="141"/>
                  </a:lnTo>
                  <a:cubicBezTo>
                    <a:pt x="20" y="134"/>
                    <a:pt x="18" y="128"/>
                    <a:pt x="16" y="121"/>
                  </a:cubicBezTo>
                  <a:lnTo>
                    <a:pt x="16" y="121"/>
                  </a:lnTo>
                  <a:cubicBezTo>
                    <a:pt x="16" y="119"/>
                    <a:pt x="16" y="118"/>
                    <a:pt x="15" y="117"/>
                  </a:cubicBezTo>
                  <a:lnTo>
                    <a:pt x="15" y="117"/>
                  </a:lnTo>
                  <a:cubicBezTo>
                    <a:pt x="14" y="111"/>
                    <a:pt x="12" y="105"/>
                    <a:pt x="11" y="99"/>
                  </a:cubicBezTo>
                  <a:lnTo>
                    <a:pt x="11" y="99"/>
                  </a:lnTo>
                  <a:cubicBezTo>
                    <a:pt x="11" y="97"/>
                    <a:pt x="10" y="95"/>
                    <a:pt x="10" y="93"/>
                  </a:cubicBezTo>
                  <a:lnTo>
                    <a:pt x="10" y="93"/>
                  </a:lnTo>
                  <a:cubicBezTo>
                    <a:pt x="8" y="87"/>
                    <a:pt x="7" y="82"/>
                    <a:pt x="7" y="76"/>
                  </a:cubicBezTo>
                  <a:lnTo>
                    <a:pt x="7" y="76"/>
                  </a:lnTo>
                  <a:cubicBezTo>
                    <a:pt x="6" y="74"/>
                    <a:pt x="6" y="73"/>
                    <a:pt x="6" y="72"/>
                  </a:cubicBezTo>
                  <a:lnTo>
                    <a:pt x="6" y="72"/>
                  </a:lnTo>
                  <a:cubicBezTo>
                    <a:pt x="5" y="65"/>
                    <a:pt x="3" y="58"/>
                    <a:pt x="3" y="50"/>
                  </a:cubicBezTo>
                  <a:lnTo>
                    <a:pt x="3" y="50"/>
                  </a:lnTo>
                  <a:cubicBezTo>
                    <a:pt x="2" y="49"/>
                    <a:pt x="2" y="47"/>
                    <a:pt x="2" y="45"/>
                  </a:cubicBezTo>
                  <a:lnTo>
                    <a:pt x="2" y="45"/>
                  </a:lnTo>
                  <a:cubicBezTo>
                    <a:pt x="2" y="39"/>
                    <a:pt x="1" y="34"/>
                    <a:pt x="1" y="28"/>
                  </a:cubicBezTo>
                  <a:lnTo>
                    <a:pt x="1" y="28"/>
                  </a:lnTo>
                  <a:cubicBezTo>
                    <a:pt x="1" y="26"/>
                    <a:pt x="0" y="24"/>
                    <a:pt x="0" y="22"/>
                  </a:cubicBezTo>
                  <a:lnTo>
                    <a:pt x="0" y="22"/>
                  </a:lnTo>
                  <a:cubicBezTo>
                    <a:pt x="0" y="15"/>
                    <a:pt x="0" y="8"/>
                    <a:pt x="0" y="0"/>
                  </a:cubicBezTo>
                  <a:lnTo>
                    <a:pt x="0" y="156"/>
                  </a:lnTo>
                  <a:lnTo>
                    <a:pt x="0" y="156"/>
                  </a:lnTo>
                  <a:cubicBezTo>
                    <a:pt x="0" y="164"/>
                    <a:pt x="0" y="171"/>
                    <a:pt x="0" y="178"/>
                  </a:cubicBezTo>
                  <a:lnTo>
                    <a:pt x="0" y="178"/>
                  </a:lnTo>
                  <a:cubicBezTo>
                    <a:pt x="0" y="180"/>
                    <a:pt x="1" y="182"/>
                    <a:pt x="1" y="184"/>
                  </a:cubicBezTo>
                  <a:lnTo>
                    <a:pt x="1" y="184"/>
                  </a:lnTo>
                  <a:cubicBezTo>
                    <a:pt x="1" y="190"/>
                    <a:pt x="2" y="195"/>
                    <a:pt x="2" y="201"/>
                  </a:cubicBezTo>
                  <a:lnTo>
                    <a:pt x="2" y="201"/>
                  </a:lnTo>
                  <a:cubicBezTo>
                    <a:pt x="2" y="203"/>
                    <a:pt x="2" y="204"/>
                    <a:pt x="3" y="206"/>
                  </a:cubicBezTo>
                  <a:lnTo>
                    <a:pt x="3" y="206"/>
                  </a:lnTo>
                  <a:cubicBezTo>
                    <a:pt x="3" y="214"/>
                    <a:pt x="5" y="221"/>
                    <a:pt x="6" y="228"/>
                  </a:cubicBezTo>
                  <a:lnTo>
                    <a:pt x="6" y="228"/>
                  </a:lnTo>
                  <a:cubicBezTo>
                    <a:pt x="6" y="229"/>
                    <a:pt x="6" y="230"/>
                    <a:pt x="7" y="232"/>
                  </a:cubicBezTo>
                  <a:lnTo>
                    <a:pt x="7" y="232"/>
                  </a:lnTo>
                  <a:cubicBezTo>
                    <a:pt x="7" y="238"/>
                    <a:pt x="8" y="244"/>
                    <a:pt x="10" y="249"/>
                  </a:cubicBezTo>
                  <a:lnTo>
                    <a:pt x="10" y="249"/>
                  </a:lnTo>
                  <a:cubicBezTo>
                    <a:pt x="10" y="251"/>
                    <a:pt x="11" y="254"/>
                    <a:pt x="11" y="255"/>
                  </a:cubicBezTo>
                  <a:lnTo>
                    <a:pt x="11" y="255"/>
                  </a:lnTo>
                  <a:cubicBezTo>
                    <a:pt x="12" y="261"/>
                    <a:pt x="14" y="267"/>
                    <a:pt x="15" y="272"/>
                  </a:cubicBezTo>
                  <a:lnTo>
                    <a:pt x="15" y="272"/>
                  </a:lnTo>
                  <a:cubicBezTo>
                    <a:pt x="16" y="274"/>
                    <a:pt x="16" y="275"/>
                    <a:pt x="16" y="277"/>
                  </a:cubicBezTo>
                  <a:lnTo>
                    <a:pt x="16" y="277"/>
                  </a:lnTo>
                  <a:cubicBezTo>
                    <a:pt x="18" y="283"/>
                    <a:pt x="20" y="291"/>
                    <a:pt x="23" y="297"/>
                  </a:cubicBezTo>
                  <a:lnTo>
                    <a:pt x="23" y="297"/>
                  </a:lnTo>
                  <a:cubicBezTo>
                    <a:pt x="23" y="299"/>
                    <a:pt x="24" y="301"/>
                    <a:pt x="24" y="302"/>
                  </a:cubicBezTo>
                  <a:lnTo>
                    <a:pt x="24" y="302"/>
                  </a:lnTo>
                  <a:cubicBezTo>
                    <a:pt x="26" y="308"/>
                    <a:pt x="28" y="313"/>
                    <a:pt x="30" y="318"/>
                  </a:cubicBezTo>
                  <a:lnTo>
                    <a:pt x="30" y="318"/>
                  </a:lnTo>
                  <a:cubicBezTo>
                    <a:pt x="30" y="320"/>
                    <a:pt x="31" y="323"/>
                    <a:pt x="32" y="324"/>
                  </a:cubicBezTo>
                  <a:lnTo>
                    <a:pt x="32" y="324"/>
                  </a:lnTo>
                  <a:cubicBezTo>
                    <a:pt x="35" y="330"/>
                    <a:pt x="37" y="337"/>
                    <a:pt x="40" y="343"/>
                  </a:cubicBezTo>
                  <a:lnTo>
                    <a:pt x="40" y="343"/>
                  </a:lnTo>
                  <a:cubicBezTo>
                    <a:pt x="40" y="343"/>
                    <a:pt x="40" y="344"/>
                    <a:pt x="41" y="345"/>
                  </a:cubicBezTo>
                  <a:lnTo>
                    <a:pt x="41" y="345"/>
                  </a:lnTo>
                  <a:cubicBezTo>
                    <a:pt x="43" y="351"/>
                    <a:pt x="47" y="358"/>
                    <a:pt x="50" y="364"/>
                  </a:cubicBezTo>
                  <a:lnTo>
                    <a:pt x="50" y="364"/>
                  </a:lnTo>
                  <a:cubicBezTo>
                    <a:pt x="51" y="366"/>
                    <a:pt x="52" y="369"/>
                    <a:pt x="52" y="370"/>
                  </a:cubicBezTo>
                  <a:lnTo>
                    <a:pt x="52" y="370"/>
                  </a:lnTo>
                  <a:cubicBezTo>
                    <a:pt x="55" y="375"/>
                    <a:pt x="58" y="380"/>
                    <a:pt x="60" y="385"/>
                  </a:cubicBezTo>
                  <a:lnTo>
                    <a:pt x="60" y="385"/>
                  </a:lnTo>
                  <a:cubicBezTo>
                    <a:pt x="62" y="387"/>
                    <a:pt x="63" y="389"/>
                    <a:pt x="63" y="390"/>
                  </a:cubicBezTo>
                  <a:lnTo>
                    <a:pt x="63" y="390"/>
                  </a:lnTo>
                  <a:cubicBezTo>
                    <a:pt x="67" y="397"/>
                    <a:pt x="71" y="403"/>
                    <a:pt x="75" y="410"/>
                  </a:cubicBezTo>
                  <a:lnTo>
                    <a:pt x="75" y="410"/>
                  </a:lnTo>
                  <a:cubicBezTo>
                    <a:pt x="76" y="411"/>
                    <a:pt x="76" y="411"/>
                    <a:pt x="76" y="412"/>
                  </a:cubicBezTo>
                  <a:lnTo>
                    <a:pt x="76" y="412"/>
                  </a:lnTo>
                  <a:cubicBezTo>
                    <a:pt x="80" y="418"/>
                    <a:pt x="83" y="423"/>
                    <a:pt x="87" y="429"/>
                  </a:cubicBezTo>
                  <a:lnTo>
                    <a:pt x="87" y="429"/>
                  </a:lnTo>
                  <a:cubicBezTo>
                    <a:pt x="88" y="431"/>
                    <a:pt x="90" y="433"/>
                    <a:pt x="91" y="434"/>
                  </a:cubicBezTo>
                  <a:lnTo>
                    <a:pt x="91" y="434"/>
                  </a:lnTo>
                  <a:cubicBezTo>
                    <a:pt x="94" y="439"/>
                    <a:pt x="98" y="444"/>
                    <a:pt x="101" y="449"/>
                  </a:cubicBezTo>
                  <a:lnTo>
                    <a:pt x="101" y="449"/>
                  </a:lnTo>
                  <a:cubicBezTo>
                    <a:pt x="103" y="450"/>
                    <a:pt x="104" y="452"/>
                    <a:pt x="104" y="453"/>
                  </a:cubicBezTo>
                  <a:lnTo>
                    <a:pt x="104" y="453"/>
                  </a:lnTo>
                  <a:cubicBezTo>
                    <a:pt x="109" y="460"/>
                    <a:pt x="114" y="466"/>
                    <a:pt x="118" y="472"/>
                  </a:cubicBezTo>
                  <a:lnTo>
                    <a:pt x="118" y="472"/>
                  </a:lnTo>
                  <a:cubicBezTo>
                    <a:pt x="120" y="473"/>
                    <a:pt x="121" y="474"/>
                    <a:pt x="122" y="475"/>
                  </a:cubicBezTo>
                  <a:lnTo>
                    <a:pt x="122" y="475"/>
                  </a:lnTo>
                  <a:cubicBezTo>
                    <a:pt x="126" y="480"/>
                    <a:pt x="130" y="485"/>
                    <a:pt x="134" y="490"/>
                  </a:cubicBezTo>
                  <a:lnTo>
                    <a:pt x="134" y="490"/>
                  </a:lnTo>
                  <a:cubicBezTo>
                    <a:pt x="135" y="492"/>
                    <a:pt x="138" y="493"/>
                    <a:pt x="139" y="495"/>
                  </a:cubicBezTo>
                  <a:lnTo>
                    <a:pt x="139" y="495"/>
                  </a:lnTo>
                  <a:cubicBezTo>
                    <a:pt x="144" y="501"/>
                    <a:pt x="148" y="505"/>
                    <a:pt x="153" y="511"/>
                  </a:cubicBezTo>
                  <a:lnTo>
                    <a:pt x="153" y="511"/>
                  </a:lnTo>
                  <a:cubicBezTo>
                    <a:pt x="153" y="512"/>
                    <a:pt x="154" y="512"/>
                    <a:pt x="155" y="513"/>
                  </a:cubicBezTo>
                  <a:lnTo>
                    <a:pt x="155" y="513"/>
                  </a:lnTo>
                  <a:cubicBezTo>
                    <a:pt x="160" y="519"/>
                    <a:pt x="166" y="524"/>
                    <a:pt x="172" y="530"/>
                  </a:cubicBezTo>
                  <a:lnTo>
                    <a:pt x="172" y="530"/>
                  </a:lnTo>
                  <a:cubicBezTo>
                    <a:pt x="173" y="532"/>
                    <a:pt x="175" y="533"/>
                    <a:pt x="177" y="535"/>
                  </a:cubicBezTo>
                  <a:lnTo>
                    <a:pt x="177" y="535"/>
                  </a:lnTo>
                  <a:cubicBezTo>
                    <a:pt x="181" y="539"/>
                    <a:pt x="185" y="543"/>
                    <a:pt x="190" y="548"/>
                  </a:cubicBezTo>
                  <a:lnTo>
                    <a:pt x="190" y="548"/>
                  </a:lnTo>
                  <a:cubicBezTo>
                    <a:pt x="192" y="549"/>
                    <a:pt x="193" y="551"/>
                    <a:pt x="195" y="553"/>
                  </a:cubicBezTo>
                  <a:lnTo>
                    <a:pt x="195" y="553"/>
                  </a:lnTo>
                  <a:cubicBezTo>
                    <a:pt x="201" y="558"/>
                    <a:pt x="207" y="564"/>
                    <a:pt x="214" y="569"/>
                  </a:cubicBezTo>
                  <a:lnTo>
                    <a:pt x="214" y="569"/>
                  </a:lnTo>
                  <a:cubicBezTo>
                    <a:pt x="214" y="569"/>
                    <a:pt x="214" y="570"/>
                    <a:pt x="215" y="570"/>
                  </a:cubicBezTo>
                  <a:lnTo>
                    <a:pt x="215" y="570"/>
                  </a:lnTo>
                  <a:cubicBezTo>
                    <a:pt x="221" y="575"/>
                    <a:pt x="227" y="580"/>
                    <a:pt x="233" y="585"/>
                  </a:cubicBezTo>
                  <a:lnTo>
                    <a:pt x="233" y="585"/>
                  </a:lnTo>
                  <a:cubicBezTo>
                    <a:pt x="235" y="587"/>
                    <a:pt x="237" y="588"/>
                    <a:pt x="239" y="590"/>
                  </a:cubicBezTo>
                  <a:lnTo>
                    <a:pt x="239" y="590"/>
                  </a:lnTo>
                  <a:cubicBezTo>
                    <a:pt x="244" y="594"/>
                    <a:pt x="249" y="598"/>
                    <a:pt x="255" y="602"/>
                  </a:cubicBezTo>
                  <a:lnTo>
                    <a:pt x="255" y="602"/>
                  </a:lnTo>
                  <a:cubicBezTo>
                    <a:pt x="256" y="603"/>
                    <a:pt x="258" y="605"/>
                    <a:pt x="260" y="606"/>
                  </a:cubicBezTo>
                  <a:lnTo>
                    <a:pt x="260" y="606"/>
                  </a:lnTo>
                  <a:cubicBezTo>
                    <a:pt x="266" y="611"/>
                    <a:pt x="273" y="616"/>
                    <a:pt x="281" y="620"/>
                  </a:cubicBezTo>
                  <a:lnTo>
                    <a:pt x="281" y="620"/>
                  </a:lnTo>
                  <a:cubicBezTo>
                    <a:pt x="282" y="622"/>
                    <a:pt x="283" y="623"/>
                    <a:pt x="285" y="623"/>
                  </a:cubicBezTo>
                  <a:lnTo>
                    <a:pt x="285" y="623"/>
                  </a:lnTo>
                  <a:cubicBezTo>
                    <a:pt x="290" y="628"/>
                    <a:pt x="296" y="632"/>
                    <a:pt x="302" y="636"/>
                  </a:cubicBezTo>
                  <a:lnTo>
                    <a:pt x="302" y="636"/>
                  </a:lnTo>
                  <a:cubicBezTo>
                    <a:pt x="304" y="637"/>
                    <a:pt x="307" y="639"/>
                    <a:pt x="309" y="640"/>
                  </a:cubicBezTo>
                  <a:lnTo>
                    <a:pt x="309" y="640"/>
                  </a:lnTo>
                  <a:cubicBezTo>
                    <a:pt x="315" y="644"/>
                    <a:pt x="322" y="648"/>
                    <a:pt x="328" y="652"/>
                  </a:cubicBezTo>
                  <a:lnTo>
                    <a:pt x="328" y="652"/>
                  </a:lnTo>
                  <a:cubicBezTo>
                    <a:pt x="329" y="653"/>
                    <a:pt x="330" y="653"/>
                    <a:pt x="331" y="655"/>
                  </a:cubicBezTo>
                  <a:lnTo>
                    <a:pt x="331" y="655"/>
                  </a:lnTo>
                  <a:cubicBezTo>
                    <a:pt x="339" y="659"/>
                    <a:pt x="346" y="664"/>
                    <a:pt x="355" y="668"/>
                  </a:cubicBezTo>
                  <a:lnTo>
                    <a:pt x="355" y="668"/>
                  </a:lnTo>
                  <a:cubicBezTo>
                    <a:pt x="357" y="669"/>
                    <a:pt x="359" y="670"/>
                    <a:pt x="361" y="672"/>
                  </a:cubicBezTo>
                  <a:lnTo>
                    <a:pt x="361" y="672"/>
                  </a:lnTo>
                  <a:cubicBezTo>
                    <a:pt x="367" y="675"/>
                    <a:pt x="373" y="679"/>
                    <a:pt x="379" y="682"/>
                  </a:cubicBezTo>
                  <a:lnTo>
                    <a:pt x="379" y="682"/>
                  </a:lnTo>
                  <a:cubicBezTo>
                    <a:pt x="381" y="683"/>
                    <a:pt x="384" y="685"/>
                    <a:pt x="386" y="686"/>
                  </a:cubicBezTo>
                  <a:lnTo>
                    <a:pt x="386" y="686"/>
                  </a:lnTo>
                  <a:cubicBezTo>
                    <a:pt x="394" y="690"/>
                    <a:pt x="402" y="694"/>
                    <a:pt x="411" y="699"/>
                  </a:cubicBezTo>
                  <a:lnTo>
                    <a:pt x="411" y="699"/>
                  </a:lnTo>
                  <a:lnTo>
                    <a:pt x="411" y="699"/>
                  </a:lnTo>
                  <a:lnTo>
                    <a:pt x="411" y="699"/>
                  </a:lnTo>
                  <a:cubicBezTo>
                    <a:pt x="419" y="703"/>
                    <a:pt x="427" y="707"/>
                    <a:pt x="436" y="711"/>
                  </a:cubicBezTo>
                  <a:lnTo>
                    <a:pt x="436" y="711"/>
                  </a:lnTo>
                  <a:cubicBezTo>
                    <a:pt x="438" y="712"/>
                    <a:pt x="441" y="713"/>
                    <a:pt x="443" y="714"/>
                  </a:cubicBezTo>
                  <a:lnTo>
                    <a:pt x="443" y="714"/>
                  </a:lnTo>
                  <a:cubicBezTo>
                    <a:pt x="450" y="717"/>
                    <a:pt x="457" y="720"/>
                    <a:pt x="463" y="723"/>
                  </a:cubicBezTo>
                  <a:lnTo>
                    <a:pt x="463" y="723"/>
                  </a:lnTo>
                  <a:cubicBezTo>
                    <a:pt x="465" y="724"/>
                    <a:pt x="468" y="726"/>
                    <a:pt x="470" y="726"/>
                  </a:cubicBezTo>
                  <a:lnTo>
                    <a:pt x="470" y="726"/>
                  </a:lnTo>
                  <a:cubicBezTo>
                    <a:pt x="479" y="730"/>
                    <a:pt x="487" y="733"/>
                    <a:pt x="496" y="737"/>
                  </a:cubicBezTo>
                  <a:lnTo>
                    <a:pt x="496" y="737"/>
                  </a:lnTo>
                  <a:cubicBezTo>
                    <a:pt x="498" y="738"/>
                    <a:pt x="500" y="739"/>
                    <a:pt x="501" y="740"/>
                  </a:cubicBezTo>
                  <a:lnTo>
                    <a:pt x="501" y="740"/>
                  </a:lnTo>
                  <a:cubicBezTo>
                    <a:pt x="509" y="743"/>
                    <a:pt x="516" y="745"/>
                    <a:pt x="523" y="748"/>
                  </a:cubicBezTo>
                  <a:lnTo>
                    <a:pt x="523" y="748"/>
                  </a:lnTo>
                  <a:cubicBezTo>
                    <a:pt x="526" y="749"/>
                    <a:pt x="529" y="750"/>
                    <a:pt x="531" y="751"/>
                  </a:cubicBezTo>
                  <a:lnTo>
                    <a:pt x="531" y="751"/>
                  </a:lnTo>
                  <a:cubicBezTo>
                    <a:pt x="539" y="754"/>
                    <a:pt x="547" y="757"/>
                    <a:pt x="554" y="760"/>
                  </a:cubicBezTo>
                  <a:lnTo>
                    <a:pt x="554" y="760"/>
                  </a:lnTo>
                  <a:cubicBezTo>
                    <a:pt x="556" y="761"/>
                    <a:pt x="557" y="761"/>
                    <a:pt x="558" y="761"/>
                  </a:cubicBezTo>
                  <a:lnTo>
                    <a:pt x="558" y="761"/>
                  </a:lnTo>
                  <a:cubicBezTo>
                    <a:pt x="559" y="761"/>
                    <a:pt x="559" y="762"/>
                    <a:pt x="559" y="762"/>
                  </a:cubicBezTo>
                  <a:lnTo>
                    <a:pt x="559" y="762"/>
                  </a:lnTo>
                  <a:cubicBezTo>
                    <a:pt x="570" y="765"/>
                    <a:pt x="581" y="769"/>
                    <a:pt x="591" y="772"/>
                  </a:cubicBezTo>
                  <a:lnTo>
                    <a:pt x="591" y="772"/>
                  </a:lnTo>
                  <a:cubicBezTo>
                    <a:pt x="594" y="773"/>
                    <a:pt x="596" y="774"/>
                    <a:pt x="599" y="774"/>
                  </a:cubicBezTo>
                  <a:lnTo>
                    <a:pt x="599" y="774"/>
                  </a:lnTo>
                  <a:cubicBezTo>
                    <a:pt x="610" y="778"/>
                    <a:pt x="621" y="781"/>
                    <a:pt x="632" y="785"/>
                  </a:cubicBezTo>
                  <a:lnTo>
                    <a:pt x="632" y="785"/>
                  </a:lnTo>
                  <a:lnTo>
                    <a:pt x="632" y="785"/>
                  </a:lnTo>
                  <a:lnTo>
                    <a:pt x="632" y="785"/>
                  </a:lnTo>
                  <a:cubicBezTo>
                    <a:pt x="643" y="788"/>
                    <a:pt x="654" y="791"/>
                    <a:pt x="665" y="794"/>
                  </a:cubicBezTo>
                  <a:lnTo>
                    <a:pt x="665" y="794"/>
                  </a:lnTo>
                  <a:cubicBezTo>
                    <a:pt x="668" y="795"/>
                    <a:pt x="670" y="795"/>
                    <a:pt x="673" y="796"/>
                  </a:cubicBezTo>
                  <a:lnTo>
                    <a:pt x="673" y="796"/>
                  </a:lnTo>
                  <a:cubicBezTo>
                    <a:pt x="684" y="799"/>
                    <a:pt x="695" y="801"/>
                    <a:pt x="706" y="804"/>
                  </a:cubicBezTo>
                  <a:lnTo>
                    <a:pt x="706" y="804"/>
                  </a:lnTo>
                  <a:cubicBezTo>
                    <a:pt x="707" y="804"/>
                    <a:pt x="707" y="804"/>
                    <a:pt x="708" y="804"/>
                  </a:cubicBezTo>
                  <a:lnTo>
                    <a:pt x="708" y="804"/>
                  </a:lnTo>
                  <a:cubicBezTo>
                    <a:pt x="710" y="805"/>
                    <a:pt x="712" y="806"/>
                    <a:pt x="713" y="806"/>
                  </a:cubicBezTo>
                  <a:lnTo>
                    <a:pt x="713" y="806"/>
                  </a:lnTo>
                  <a:cubicBezTo>
                    <a:pt x="721" y="807"/>
                    <a:pt x="728" y="809"/>
                    <a:pt x="736" y="811"/>
                  </a:cubicBezTo>
                  <a:lnTo>
                    <a:pt x="736" y="811"/>
                  </a:lnTo>
                  <a:cubicBezTo>
                    <a:pt x="739" y="811"/>
                    <a:pt x="742" y="812"/>
                    <a:pt x="745" y="813"/>
                  </a:cubicBezTo>
                  <a:lnTo>
                    <a:pt x="745" y="813"/>
                  </a:lnTo>
                  <a:cubicBezTo>
                    <a:pt x="752" y="814"/>
                    <a:pt x="759" y="815"/>
                    <a:pt x="766" y="817"/>
                  </a:cubicBezTo>
                  <a:lnTo>
                    <a:pt x="766" y="817"/>
                  </a:lnTo>
                  <a:cubicBezTo>
                    <a:pt x="769" y="817"/>
                    <a:pt x="772" y="818"/>
                    <a:pt x="775" y="819"/>
                  </a:cubicBezTo>
                  <a:lnTo>
                    <a:pt x="775" y="819"/>
                  </a:lnTo>
                  <a:cubicBezTo>
                    <a:pt x="785" y="820"/>
                    <a:pt x="795" y="822"/>
                    <a:pt x="805" y="824"/>
                  </a:cubicBezTo>
                  <a:lnTo>
                    <a:pt x="805" y="824"/>
                  </a:lnTo>
                  <a:cubicBezTo>
                    <a:pt x="805" y="824"/>
                    <a:pt x="805" y="824"/>
                    <a:pt x="806" y="824"/>
                  </a:cubicBezTo>
                  <a:lnTo>
                    <a:pt x="806" y="824"/>
                  </a:lnTo>
                  <a:cubicBezTo>
                    <a:pt x="816" y="826"/>
                    <a:pt x="825" y="827"/>
                    <a:pt x="835" y="828"/>
                  </a:cubicBezTo>
                  <a:lnTo>
                    <a:pt x="835" y="828"/>
                  </a:lnTo>
                  <a:cubicBezTo>
                    <a:pt x="836" y="829"/>
                    <a:pt x="837" y="829"/>
                    <a:pt x="838" y="829"/>
                  </a:cubicBezTo>
                  <a:lnTo>
                    <a:pt x="838" y="829"/>
                  </a:lnTo>
                  <a:cubicBezTo>
                    <a:pt x="840" y="830"/>
                    <a:pt x="843" y="830"/>
                    <a:pt x="845" y="830"/>
                  </a:cubicBezTo>
                  <a:lnTo>
                    <a:pt x="845" y="830"/>
                  </a:lnTo>
                  <a:cubicBezTo>
                    <a:pt x="851" y="831"/>
                    <a:pt x="857" y="831"/>
                    <a:pt x="863" y="833"/>
                  </a:cubicBezTo>
                  <a:lnTo>
                    <a:pt x="863" y="833"/>
                  </a:lnTo>
                  <a:cubicBezTo>
                    <a:pt x="867" y="833"/>
                    <a:pt x="871" y="833"/>
                    <a:pt x="874" y="834"/>
                  </a:cubicBezTo>
                  <a:lnTo>
                    <a:pt x="874" y="834"/>
                  </a:lnTo>
                  <a:cubicBezTo>
                    <a:pt x="880" y="835"/>
                    <a:pt x="886" y="835"/>
                    <a:pt x="892" y="836"/>
                  </a:cubicBezTo>
                  <a:lnTo>
                    <a:pt x="892" y="836"/>
                  </a:lnTo>
                  <a:cubicBezTo>
                    <a:pt x="896" y="836"/>
                    <a:pt x="899" y="837"/>
                    <a:pt x="903" y="837"/>
                  </a:cubicBezTo>
                  <a:lnTo>
                    <a:pt x="903" y="837"/>
                  </a:lnTo>
                  <a:cubicBezTo>
                    <a:pt x="910" y="837"/>
                    <a:pt x="916" y="838"/>
                    <a:pt x="922" y="839"/>
                  </a:cubicBezTo>
                  <a:lnTo>
                    <a:pt x="922" y="839"/>
                  </a:lnTo>
                  <a:cubicBezTo>
                    <a:pt x="926" y="839"/>
                    <a:pt x="929" y="839"/>
                    <a:pt x="932" y="840"/>
                  </a:cubicBezTo>
                  <a:lnTo>
                    <a:pt x="932" y="840"/>
                  </a:lnTo>
                  <a:cubicBezTo>
                    <a:pt x="940" y="841"/>
                    <a:pt x="948" y="841"/>
                    <a:pt x="956" y="842"/>
                  </a:cubicBezTo>
                  <a:lnTo>
                    <a:pt x="956" y="842"/>
                  </a:lnTo>
                  <a:cubicBezTo>
                    <a:pt x="958" y="842"/>
                    <a:pt x="959" y="842"/>
                    <a:pt x="961" y="842"/>
                  </a:cubicBezTo>
                  <a:lnTo>
                    <a:pt x="961" y="842"/>
                  </a:lnTo>
                  <a:cubicBezTo>
                    <a:pt x="961" y="842"/>
                    <a:pt x="961" y="842"/>
                    <a:pt x="962" y="842"/>
                  </a:cubicBezTo>
                  <a:lnTo>
                    <a:pt x="962" y="842"/>
                  </a:lnTo>
                  <a:cubicBezTo>
                    <a:pt x="979" y="843"/>
                    <a:pt x="997" y="844"/>
                    <a:pt x="1016" y="845"/>
                  </a:cubicBezTo>
                  <a:lnTo>
                    <a:pt x="1016" y="845"/>
                  </a:lnTo>
                  <a:lnTo>
                    <a:pt x="1016" y="845"/>
                  </a:lnTo>
                  <a:lnTo>
                    <a:pt x="1016" y="845"/>
                  </a:lnTo>
                  <a:cubicBezTo>
                    <a:pt x="1035" y="846"/>
                    <a:pt x="1053" y="846"/>
                    <a:pt x="1072" y="846"/>
                  </a:cubicBezTo>
                  <a:lnTo>
                    <a:pt x="12644" y="846"/>
                  </a:lnTo>
                  <a:lnTo>
                    <a:pt x="12644" y="690"/>
                  </a:lnTo>
                  <a:lnTo>
                    <a:pt x="1072" y="690"/>
                  </a:lnTo>
                </a:path>
              </a:pathLst>
            </a:custGeom>
            <a:solidFill>
              <a:srgbClr val="121143">
                <a:alpha val="3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9" name="Freeform 78">
              <a:extLst>
                <a:ext uri="{FF2B5EF4-FFF2-40B4-BE49-F238E27FC236}">
                  <a16:creationId xmlns:a16="http://schemas.microsoft.com/office/drawing/2014/main" xmlns="" id="{8E519438-2104-4913-A74E-9ECF6082F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5" y="9931360"/>
              <a:ext cx="24378143" cy="2784976"/>
            </a:xfrm>
            <a:custGeom>
              <a:avLst/>
              <a:gdLst>
                <a:gd name="T0" fmla="*/ 19569 w 19570"/>
                <a:gd name="T1" fmla="*/ 1708 h 2234"/>
                <a:gd name="T2" fmla="*/ 7997 w 19570"/>
                <a:gd name="T3" fmla="*/ 1708 h 2234"/>
                <a:gd name="T4" fmla="*/ 7997 w 19570"/>
                <a:gd name="T5" fmla="*/ 1708 h 2234"/>
                <a:gd name="T6" fmla="*/ 7740 w 19570"/>
                <a:gd name="T7" fmla="*/ 1543 h 2234"/>
                <a:gd name="T8" fmla="*/ 7740 w 19570"/>
                <a:gd name="T9" fmla="*/ 1543 h 2234"/>
                <a:gd name="T10" fmla="*/ 7997 w 19570"/>
                <a:gd name="T11" fmla="*/ 1378 h 2234"/>
                <a:gd name="T12" fmla="*/ 11582 w 19570"/>
                <a:gd name="T13" fmla="*/ 1378 h 2234"/>
                <a:gd name="T14" fmla="*/ 11582 w 19570"/>
                <a:gd name="T15" fmla="*/ 1378 h 2234"/>
                <a:gd name="T16" fmla="*/ 12654 w 19570"/>
                <a:gd name="T17" fmla="*/ 689 h 2234"/>
                <a:gd name="T18" fmla="*/ 12654 w 19570"/>
                <a:gd name="T19" fmla="*/ 689 h 2234"/>
                <a:gd name="T20" fmla="*/ 11582 w 19570"/>
                <a:gd name="T21" fmla="*/ 0 h 2234"/>
                <a:gd name="T22" fmla="*/ 0 w 19570"/>
                <a:gd name="T23" fmla="*/ 0 h 2234"/>
                <a:gd name="T24" fmla="*/ 0 w 19570"/>
                <a:gd name="T25" fmla="*/ 524 h 2234"/>
                <a:gd name="T26" fmla="*/ 11582 w 19570"/>
                <a:gd name="T27" fmla="*/ 524 h 2234"/>
                <a:gd name="T28" fmla="*/ 11582 w 19570"/>
                <a:gd name="T29" fmla="*/ 524 h 2234"/>
                <a:gd name="T30" fmla="*/ 11839 w 19570"/>
                <a:gd name="T31" fmla="*/ 689 h 2234"/>
                <a:gd name="T32" fmla="*/ 11839 w 19570"/>
                <a:gd name="T33" fmla="*/ 689 h 2234"/>
                <a:gd name="T34" fmla="*/ 11582 w 19570"/>
                <a:gd name="T35" fmla="*/ 854 h 2234"/>
                <a:gd name="T36" fmla="*/ 7997 w 19570"/>
                <a:gd name="T37" fmla="*/ 854 h 2234"/>
                <a:gd name="T38" fmla="*/ 7997 w 19570"/>
                <a:gd name="T39" fmla="*/ 854 h 2234"/>
                <a:gd name="T40" fmla="*/ 6925 w 19570"/>
                <a:gd name="T41" fmla="*/ 1543 h 2234"/>
                <a:gd name="T42" fmla="*/ 6925 w 19570"/>
                <a:gd name="T43" fmla="*/ 1543 h 2234"/>
                <a:gd name="T44" fmla="*/ 7997 w 19570"/>
                <a:gd name="T45" fmla="*/ 2233 h 2234"/>
                <a:gd name="T46" fmla="*/ 19569 w 19570"/>
                <a:gd name="T47" fmla="*/ 2233 h 2234"/>
                <a:gd name="T48" fmla="*/ 19569 w 19570"/>
                <a:gd name="T49" fmla="*/ 170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570" h="2234">
                  <a:moveTo>
                    <a:pt x="19569" y="1708"/>
                  </a:moveTo>
                  <a:lnTo>
                    <a:pt x="7997" y="1708"/>
                  </a:lnTo>
                  <a:lnTo>
                    <a:pt x="7997" y="1708"/>
                  </a:lnTo>
                  <a:cubicBezTo>
                    <a:pt x="7856" y="1708"/>
                    <a:pt x="7740" y="1634"/>
                    <a:pt x="7740" y="1543"/>
                  </a:cubicBezTo>
                  <a:lnTo>
                    <a:pt x="7740" y="1543"/>
                  </a:lnTo>
                  <a:cubicBezTo>
                    <a:pt x="7740" y="1452"/>
                    <a:pt x="7856" y="1378"/>
                    <a:pt x="7997" y="1378"/>
                  </a:cubicBezTo>
                  <a:lnTo>
                    <a:pt x="11582" y="1378"/>
                  </a:lnTo>
                  <a:lnTo>
                    <a:pt x="11582" y="1378"/>
                  </a:lnTo>
                  <a:cubicBezTo>
                    <a:pt x="12173" y="1378"/>
                    <a:pt x="12654" y="1069"/>
                    <a:pt x="12654" y="689"/>
                  </a:cubicBezTo>
                  <a:lnTo>
                    <a:pt x="12654" y="689"/>
                  </a:lnTo>
                  <a:cubicBezTo>
                    <a:pt x="12654" y="309"/>
                    <a:pt x="12173" y="0"/>
                    <a:pt x="11582" y="0"/>
                  </a:cubicBezTo>
                  <a:lnTo>
                    <a:pt x="0" y="0"/>
                  </a:lnTo>
                  <a:lnTo>
                    <a:pt x="0" y="524"/>
                  </a:lnTo>
                  <a:lnTo>
                    <a:pt x="11582" y="524"/>
                  </a:lnTo>
                  <a:lnTo>
                    <a:pt x="11582" y="524"/>
                  </a:lnTo>
                  <a:cubicBezTo>
                    <a:pt x="11724" y="524"/>
                    <a:pt x="11839" y="598"/>
                    <a:pt x="11839" y="689"/>
                  </a:cubicBezTo>
                  <a:lnTo>
                    <a:pt x="11839" y="689"/>
                  </a:lnTo>
                  <a:cubicBezTo>
                    <a:pt x="11839" y="780"/>
                    <a:pt x="11724" y="854"/>
                    <a:pt x="11582" y="854"/>
                  </a:cubicBezTo>
                  <a:lnTo>
                    <a:pt x="7997" y="854"/>
                  </a:lnTo>
                  <a:lnTo>
                    <a:pt x="7997" y="854"/>
                  </a:lnTo>
                  <a:cubicBezTo>
                    <a:pt x="7406" y="854"/>
                    <a:pt x="6925" y="1163"/>
                    <a:pt x="6925" y="1543"/>
                  </a:cubicBezTo>
                  <a:lnTo>
                    <a:pt x="6925" y="1543"/>
                  </a:lnTo>
                  <a:cubicBezTo>
                    <a:pt x="6925" y="1923"/>
                    <a:pt x="7406" y="2233"/>
                    <a:pt x="7997" y="2233"/>
                  </a:cubicBezTo>
                  <a:lnTo>
                    <a:pt x="19569" y="2233"/>
                  </a:lnTo>
                  <a:lnTo>
                    <a:pt x="19569" y="1708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xmlns="" id="{35434F05-DF27-440D-A6BD-A0A9565E1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0" y="10219746"/>
              <a:ext cx="24376894" cy="2206974"/>
            </a:xfrm>
            <a:custGeom>
              <a:avLst/>
              <a:gdLst>
                <a:gd name="connsiteX0" fmla="*/ 24059540 w 24376894"/>
                <a:gd name="connsiteY0" fmla="*/ 2125809 h 2206974"/>
                <a:gd name="connsiteX1" fmla="*/ 24376894 w 24376894"/>
                <a:gd name="connsiteY1" fmla="*/ 2125809 h 2206974"/>
                <a:gd name="connsiteX2" fmla="*/ 24376894 w 24376894"/>
                <a:gd name="connsiteY2" fmla="*/ 2206956 h 2206974"/>
                <a:gd name="connsiteX3" fmla="*/ 24059540 w 24376894"/>
                <a:gd name="connsiteY3" fmla="*/ 2206956 h 2206974"/>
                <a:gd name="connsiteX4" fmla="*/ 22774168 w 24376894"/>
                <a:gd name="connsiteY4" fmla="*/ 2125809 h 2206974"/>
                <a:gd name="connsiteX5" fmla="*/ 23415606 w 24376894"/>
                <a:gd name="connsiteY5" fmla="*/ 2125809 h 2206974"/>
                <a:gd name="connsiteX6" fmla="*/ 23415606 w 24376894"/>
                <a:gd name="connsiteY6" fmla="*/ 2206956 h 2206974"/>
                <a:gd name="connsiteX7" fmla="*/ 22774168 w 24376894"/>
                <a:gd name="connsiteY7" fmla="*/ 2206956 h 2206974"/>
                <a:gd name="connsiteX8" fmla="*/ 21488792 w 24376894"/>
                <a:gd name="connsiteY8" fmla="*/ 2125809 h 2206974"/>
                <a:gd name="connsiteX9" fmla="*/ 22130232 w 24376894"/>
                <a:gd name="connsiteY9" fmla="*/ 2125809 h 2206974"/>
                <a:gd name="connsiteX10" fmla="*/ 22130232 w 24376894"/>
                <a:gd name="connsiteY10" fmla="*/ 2206956 h 2206974"/>
                <a:gd name="connsiteX11" fmla="*/ 21488792 w 24376894"/>
                <a:gd name="connsiteY11" fmla="*/ 2206956 h 2206974"/>
                <a:gd name="connsiteX12" fmla="*/ 20208910 w 24376894"/>
                <a:gd name="connsiteY12" fmla="*/ 2125809 h 2206974"/>
                <a:gd name="connsiteX13" fmla="*/ 20850354 w 24376894"/>
                <a:gd name="connsiteY13" fmla="*/ 2125809 h 2206974"/>
                <a:gd name="connsiteX14" fmla="*/ 20850354 w 24376894"/>
                <a:gd name="connsiteY14" fmla="*/ 2206956 h 2206974"/>
                <a:gd name="connsiteX15" fmla="*/ 20208910 w 24376894"/>
                <a:gd name="connsiteY15" fmla="*/ 2206956 h 2206974"/>
                <a:gd name="connsiteX16" fmla="*/ 18923536 w 24376894"/>
                <a:gd name="connsiteY16" fmla="*/ 2125809 h 2206974"/>
                <a:gd name="connsiteX17" fmla="*/ 19564980 w 24376894"/>
                <a:gd name="connsiteY17" fmla="*/ 2125809 h 2206974"/>
                <a:gd name="connsiteX18" fmla="*/ 19564980 w 24376894"/>
                <a:gd name="connsiteY18" fmla="*/ 2206956 h 2206974"/>
                <a:gd name="connsiteX19" fmla="*/ 18923536 w 24376894"/>
                <a:gd name="connsiteY19" fmla="*/ 2206956 h 2206974"/>
                <a:gd name="connsiteX20" fmla="*/ 17638164 w 24376894"/>
                <a:gd name="connsiteY20" fmla="*/ 2125809 h 2206974"/>
                <a:gd name="connsiteX21" fmla="*/ 18279610 w 24376894"/>
                <a:gd name="connsiteY21" fmla="*/ 2125809 h 2206974"/>
                <a:gd name="connsiteX22" fmla="*/ 18279610 w 24376894"/>
                <a:gd name="connsiteY22" fmla="*/ 2206956 h 2206974"/>
                <a:gd name="connsiteX23" fmla="*/ 17638164 w 24376894"/>
                <a:gd name="connsiteY23" fmla="*/ 2206956 h 2206974"/>
                <a:gd name="connsiteX24" fmla="*/ 16358288 w 24376894"/>
                <a:gd name="connsiteY24" fmla="*/ 2125809 h 2206974"/>
                <a:gd name="connsiteX25" fmla="*/ 16999726 w 24376894"/>
                <a:gd name="connsiteY25" fmla="*/ 2125809 h 2206974"/>
                <a:gd name="connsiteX26" fmla="*/ 16999726 w 24376894"/>
                <a:gd name="connsiteY26" fmla="*/ 2206956 h 2206974"/>
                <a:gd name="connsiteX27" fmla="*/ 16358288 w 24376894"/>
                <a:gd name="connsiteY27" fmla="*/ 2206956 h 2206974"/>
                <a:gd name="connsiteX28" fmla="*/ 15072915 w 24376894"/>
                <a:gd name="connsiteY28" fmla="*/ 2125809 h 2206974"/>
                <a:gd name="connsiteX29" fmla="*/ 15714354 w 24376894"/>
                <a:gd name="connsiteY29" fmla="*/ 2125809 h 2206974"/>
                <a:gd name="connsiteX30" fmla="*/ 15714354 w 24376894"/>
                <a:gd name="connsiteY30" fmla="*/ 2206956 h 2206974"/>
                <a:gd name="connsiteX31" fmla="*/ 15072915 w 24376894"/>
                <a:gd name="connsiteY31" fmla="*/ 2206956 h 2206974"/>
                <a:gd name="connsiteX32" fmla="*/ 13787543 w 24376894"/>
                <a:gd name="connsiteY32" fmla="*/ 2125809 h 2206974"/>
                <a:gd name="connsiteX33" fmla="*/ 14428982 w 24376894"/>
                <a:gd name="connsiteY33" fmla="*/ 2125809 h 2206974"/>
                <a:gd name="connsiteX34" fmla="*/ 14428982 w 24376894"/>
                <a:gd name="connsiteY34" fmla="*/ 2206956 h 2206974"/>
                <a:gd name="connsiteX35" fmla="*/ 13787543 w 24376894"/>
                <a:gd name="connsiteY35" fmla="*/ 2206956 h 2206974"/>
                <a:gd name="connsiteX36" fmla="*/ 12502170 w 24376894"/>
                <a:gd name="connsiteY36" fmla="*/ 2125809 h 2206974"/>
                <a:gd name="connsiteX37" fmla="*/ 13143611 w 24376894"/>
                <a:gd name="connsiteY37" fmla="*/ 2125809 h 2206974"/>
                <a:gd name="connsiteX38" fmla="*/ 13143611 w 24376894"/>
                <a:gd name="connsiteY38" fmla="*/ 2206956 h 2206974"/>
                <a:gd name="connsiteX39" fmla="*/ 12502170 w 24376894"/>
                <a:gd name="connsiteY39" fmla="*/ 2206956 h 2206974"/>
                <a:gd name="connsiteX40" fmla="*/ 11222285 w 24376894"/>
                <a:gd name="connsiteY40" fmla="*/ 2125809 h 2206974"/>
                <a:gd name="connsiteX41" fmla="*/ 11863728 w 24376894"/>
                <a:gd name="connsiteY41" fmla="*/ 2125809 h 2206974"/>
                <a:gd name="connsiteX42" fmla="*/ 11863728 w 24376894"/>
                <a:gd name="connsiteY42" fmla="*/ 2206956 h 2206974"/>
                <a:gd name="connsiteX43" fmla="*/ 11222285 w 24376894"/>
                <a:gd name="connsiteY43" fmla="*/ 2206956 h 2206974"/>
                <a:gd name="connsiteX44" fmla="*/ 9939400 w 24376894"/>
                <a:gd name="connsiteY44" fmla="*/ 2125809 h 2206974"/>
                <a:gd name="connsiteX45" fmla="*/ 9963019 w 24376894"/>
                <a:gd name="connsiteY45" fmla="*/ 2127039 h 2206974"/>
                <a:gd name="connsiteX46" fmla="*/ 10578359 w 24376894"/>
                <a:gd name="connsiteY46" fmla="*/ 2127039 h 2206974"/>
                <a:gd name="connsiteX47" fmla="*/ 10578359 w 24376894"/>
                <a:gd name="connsiteY47" fmla="*/ 2206974 h 2206974"/>
                <a:gd name="connsiteX48" fmla="*/ 9963019 w 24376894"/>
                <a:gd name="connsiteY48" fmla="*/ 2206974 h 2206974"/>
                <a:gd name="connsiteX49" fmla="*/ 9936915 w 24376894"/>
                <a:gd name="connsiteY49" fmla="*/ 2206974 h 2206974"/>
                <a:gd name="connsiteX50" fmla="*/ 9069013 w 24376894"/>
                <a:gd name="connsiteY50" fmla="*/ 1631437 h 2206974"/>
                <a:gd name="connsiteX51" fmla="*/ 9195794 w 24376894"/>
                <a:gd name="connsiteY51" fmla="*/ 1631437 h 2206974"/>
                <a:gd name="connsiteX52" fmla="*/ 9195794 w 24376894"/>
                <a:gd name="connsiteY52" fmla="*/ 1636387 h 2206974"/>
                <a:gd name="connsiteX53" fmla="*/ 9408338 w 24376894"/>
                <a:gd name="connsiteY53" fmla="*/ 1975496 h 2206974"/>
                <a:gd name="connsiteX54" fmla="*/ 9316361 w 24376894"/>
                <a:gd name="connsiteY54" fmla="*/ 2031189 h 2206974"/>
                <a:gd name="connsiteX55" fmla="*/ 9069013 w 24376894"/>
                <a:gd name="connsiteY55" fmla="*/ 1636387 h 2206974"/>
                <a:gd name="connsiteX56" fmla="*/ 9956388 w 24376894"/>
                <a:gd name="connsiteY56" fmla="*/ 1060159 h 2206974"/>
                <a:gd name="connsiteX57" fmla="*/ 9957639 w 24376894"/>
                <a:gd name="connsiteY57" fmla="*/ 1141829 h 2206974"/>
                <a:gd name="connsiteX58" fmla="*/ 9422675 w 24376894"/>
                <a:gd name="connsiteY58" fmla="*/ 1284134 h 2206974"/>
                <a:gd name="connsiteX59" fmla="*/ 9332682 w 24376894"/>
                <a:gd name="connsiteY59" fmla="*/ 1227212 h 2206974"/>
                <a:gd name="connsiteX60" fmla="*/ 9956388 w 24376894"/>
                <a:gd name="connsiteY60" fmla="*/ 1060159 h 2206974"/>
                <a:gd name="connsiteX61" fmla="*/ 13161335 w 24376894"/>
                <a:gd name="connsiteY61" fmla="*/ 1060157 h 2206974"/>
                <a:gd name="connsiteX62" fmla="*/ 13802776 w 24376894"/>
                <a:gd name="connsiteY62" fmla="*/ 1060157 h 2206974"/>
                <a:gd name="connsiteX63" fmla="*/ 13802776 w 24376894"/>
                <a:gd name="connsiteY63" fmla="*/ 1141322 h 2206974"/>
                <a:gd name="connsiteX64" fmla="*/ 13161335 w 24376894"/>
                <a:gd name="connsiteY64" fmla="*/ 1141322 h 2206974"/>
                <a:gd name="connsiteX65" fmla="*/ 11881453 w 24376894"/>
                <a:gd name="connsiteY65" fmla="*/ 1060157 h 2206974"/>
                <a:gd name="connsiteX66" fmla="*/ 12522892 w 24376894"/>
                <a:gd name="connsiteY66" fmla="*/ 1060157 h 2206974"/>
                <a:gd name="connsiteX67" fmla="*/ 12522892 w 24376894"/>
                <a:gd name="connsiteY67" fmla="*/ 1141322 h 2206974"/>
                <a:gd name="connsiteX68" fmla="*/ 11881453 w 24376894"/>
                <a:gd name="connsiteY68" fmla="*/ 1141322 h 2206974"/>
                <a:gd name="connsiteX69" fmla="*/ 10596082 w 24376894"/>
                <a:gd name="connsiteY69" fmla="*/ 1060157 h 2206974"/>
                <a:gd name="connsiteX70" fmla="*/ 11237521 w 24376894"/>
                <a:gd name="connsiteY70" fmla="*/ 1060157 h 2206974"/>
                <a:gd name="connsiteX71" fmla="*/ 11237521 w 24376894"/>
                <a:gd name="connsiteY71" fmla="*/ 1141322 h 2206974"/>
                <a:gd name="connsiteX72" fmla="*/ 10596082 w 24376894"/>
                <a:gd name="connsiteY72" fmla="*/ 1141322 h 2206974"/>
                <a:gd name="connsiteX73" fmla="*/ 14974313 w 24376894"/>
                <a:gd name="connsiteY73" fmla="*/ 917340 h 2206974"/>
                <a:gd name="connsiteX74" fmla="*/ 15066179 w 24376894"/>
                <a:gd name="connsiteY74" fmla="*/ 973458 h 2206974"/>
                <a:gd name="connsiteX75" fmla="*/ 14449191 w 24376894"/>
                <a:gd name="connsiteY75" fmla="*/ 1146801 h 2206974"/>
                <a:gd name="connsiteX76" fmla="*/ 14446708 w 24376894"/>
                <a:gd name="connsiteY76" fmla="*/ 1064494 h 2206974"/>
                <a:gd name="connsiteX77" fmla="*/ 14974313 w 24376894"/>
                <a:gd name="connsiteY77" fmla="*/ 917340 h 2206974"/>
                <a:gd name="connsiteX78" fmla="*/ 15064262 w 24376894"/>
                <a:gd name="connsiteY78" fmla="*/ 170286 h 2206974"/>
                <a:gd name="connsiteX79" fmla="*/ 15318863 w 24376894"/>
                <a:gd name="connsiteY79" fmla="*/ 570031 h 2206974"/>
                <a:gd name="connsiteX80" fmla="*/ 15192798 w 24376894"/>
                <a:gd name="connsiteY80" fmla="*/ 570031 h 2206974"/>
                <a:gd name="connsiteX81" fmla="*/ 14974039 w 24376894"/>
                <a:gd name="connsiteY81" fmla="*/ 227570 h 2206974"/>
                <a:gd name="connsiteX82" fmla="*/ 13798528 w 24376894"/>
                <a:gd name="connsiteY82" fmla="*/ 0 h 2206974"/>
                <a:gd name="connsiteX83" fmla="*/ 14423809 w 24376894"/>
                <a:gd name="connsiteY83" fmla="*/ 0 h 2206974"/>
                <a:gd name="connsiteX84" fmla="*/ 14439969 w 24376894"/>
                <a:gd name="connsiteY84" fmla="*/ 0 h 2206974"/>
                <a:gd name="connsiteX85" fmla="*/ 14437483 w 24376894"/>
                <a:gd name="connsiteY85" fmla="*/ 81149 h 2206974"/>
                <a:gd name="connsiteX86" fmla="*/ 14423809 w 24376894"/>
                <a:gd name="connsiteY86" fmla="*/ 81149 h 2206974"/>
                <a:gd name="connsiteX87" fmla="*/ 13798528 w 24376894"/>
                <a:gd name="connsiteY87" fmla="*/ 81149 h 2206974"/>
                <a:gd name="connsiteX88" fmla="*/ 12518645 w 24376894"/>
                <a:gd name="connsiteY88" fmla="*/ 0 h 2206974"/>
                <a:gd name="connsiteX89" fmla="*/ 13160088 w 24376894"/>
                <a:gd name="connsiteY89" fmla="*/ 0 h 2206974"/>
                <a:gd name="connsiteX90" fmla="*/ 13160088 w 24376894"/>
                <a:gd name="connsiteY90" fmla="*/ 81149 h 2206974"/>
                <a:gd name="connsiteX91" fmla="*/ 12518645 w 24376894"/>
                <a:gd name="connsiteY91" fmla="*/ 81149 h 2206974"/>
                <a:gd name="connsiteX92" fmla="*/ 11233276 w 24376894"/>
                <a:gd name="connsiteY92" fmla="*/ 0 h 2206974"/>
                <a:gd name="connsiteX93" fmla="*/ 11874719 w 24376894"/>
                <a:gd name="connsiteY93" fmla="*/ 0 h 2206974"/>
                <a:gd name="connsiteX94" fmla="*/ 11874719 w 24376894"/>
                <a:gd name="connsiteY94" fmla="*/ 81149 h 2206974"/>
                <a:gd name="connsiteX95" fmla="*/ 11233276 w 24376894"/>
                <a:gd name="connsiteY95" fmla="*/ 81149 h 2206974"/>
                <a:gd name="connsiteX96" fmla="*/ 9947901 w 24376894"/>
                <a:gd name="connsiteY96" fmla="*/ 0 h 2206974"/>
                <a:gd name="connsiteX97" fmla="*/ 10589348 w 24376894"/>
                <a:gd name="connsiteY97" fmla="*/ 0 h 2206974"/>
                <a:gd name="connsiteX98" fmla="*/ 10589348 w 24376894"/>
                <a:gd name="connsiteY98" fmla="*/ 81149 h 2206974"/>
                <a:gd name="connsiteX99" fmla="*/ 9947901 w 24376894"/>
                <a:gd name="connsiteY99" fmla="*/ 81149 h 2206974"/>
                <a:gd name="connsiteX100" fmla="*/ 8662528 w 24376894"/>
                <a:gd name="connsiteY100" fmla="*/ 0 h 2206974"/>
                <a:gd name="connsiteX101" fmla="*/ 9303973 w 24376894"/>
                <a:gd name="connsiteY101" fmla="*/ 0 h 2206974"/>
                <a:gd name="connsiteX102" fmla="*/ 9303973 w 24376894"/>
                <a:gd name="connsiteY102" fmla="*/ 81149 h 2206974"/>
                <a:gd name="connsiteX103" fmla="*/ 8662528 w 24376894"/>
                <a:gd name="connsiteY103" fmla="*/ 81149 h 2206974"/>
                <a:gd name="connsiteX104" fmla="*/ 7382657 w 24376894"/>
                <a:gd name="connsiteY104" fmla="*/ 0 h 2206974"/>
                <a:gd name="connsiteX105" fmla="*/ 8024094 w 24376894"/>
                <a:gd name="connsiteY105" fmla="*/ 0 h 2206974"/>
                <a:gd name="connsiteX106" fmla="*/ 8024094 w 24376894"/>
                <a:gd name="connsiteY106" fmla="*/ 81149 h 2206974"/>
                <a:gd name="connsiteX107" fmla="*/ 7382657 w 24376894"/>
                <a:gd name="connsiteY107" fmla="*/ 81149 h 2206974"/>
                <a:gd name="connsiteX108" fmla="*/ 6097285 w 24376894"/>
                <a:gd name="connsiteY108" fmla="*/ 0 h 2206974"/>
                <a:gd name="connsiteX109" fmla="*/ 6738726 w 24376894"/>
                <a:gd name="connsiteY109" fmla="*/ 0 h 2206974"/>
                <a:gd name="connsiteX110" fmla="*/ 6738726 w 24376894"/>
                <a:gd name="connsiteY110" fmla="*/ 81149 h 2206974"/>
                <a:gd name="connsiteX111" fmla="*/ 6097285 w 24376894"/>
                <a:gd name="connsiteY111" fmla="*/ 81149 h 2206974"/>
                <a:gd name="connsiteX112" fmla="*/ 4811910 w 24376894"/>
                <a:gd name="connsiteY112" fmla="*/ 0 h 2206974"/>
                <a:gd name="connsiteX113" fmla="*/ 5453346 w 24376894"/>
                <a:gd name="connsiteY113" fmla="*/ 0 h 2206974"/>
                <a:gd name="connsiteX114" fmla="*/ 5453346 w 24376894"/>
                <a:gd name="connsiteY114" fmla="*/ 81149 h 2206974"/>
                <a:gd name="connsiteX115" fmla="*/ 4811910 w 24376894"/>
                <a:gd name="connsiteY115" fmla="*/ 81149 h 2206974"/>
                <a:gd name="connsiteX116" fmla="*/ 3526538 w 24376894"/>
                <a:gd name="connsiteY116" fmla="*/ 0 h 2206974"/>
                <a:gd name="connsiteX117" fmla="*/ 4167979 w 24376894"/>
                <a:gd name="connsiteY117" fmla="*/ 0 h 2206974"/>
                <a:gd name="connsiteX118" fmla="*/ 4167979 w 24376894"/>
                <a:gd name="connsiteY118" fmla="*/ 81149 h 2206974"/>
                <a:gd name="connsiteX119" fmla="*/ 3526538 w 24376894"/>
                <a:gd name="connsiteY119" fmla="*/ 81149 h 2206974"/>
                <a:gd name="connsiteX120" fmla="*/ 2246654 w 24376894"/>
                <a:gd name="connsiteY120" fmla="*/ 0 h 2206974"/>
                <a:gd name="connsiteX121" fmla="*/ 2888096 w 24376894"/>
                <a:gd name="connsiteY121" fmla="*/ 0 h 2206974"/>
                <a:gd name="connsiteX122" fmla="*/ 2888096 w 24376894"/>
                <a:gd name="connsiteY122" fmla="*/ 81149 h 2206974"/>
                <a:gd name="connsiteX123" fmla="*/ 2246654 w 24376894"/>
                <a:gd name="connsiteY123" fmla="*/ 81149 h 2206974"/>
                <a:gd name="connsiteX124" fmla="*/ 961283 w 24376894"/>
                <a:gd name="connsiteY124" fmla="*/ 0 h 2206974"/>
                <a:gd name="connsiteX125" fmla="*/ 1602725 w 24376894"/>
                <a:gd name="connsiteY125" fmla="*/ 0 h 2206974"/>
                <a:gd name="connsiteX126" fmla="*/ 1602725 w 24376894"/>
                <a:gd name="connsiteY126" fmla="*/ 81149 h 2206974"/>
                <a:gd name="connsiteX127" fmla="*/ 961283 w 24376894"/>
                <a:gd name="connsiteY127" fmla="*/ 81149 h 2206974"/>
                <a:gd name="connsiteX128" fmla="*/ 0 w 24376894"/>
                <a:gd name="connsiteY128" fmla="*/ 0 h 2206974"/>
                <a:gd name="connsiteX129" fmla="*/ 317353 w 24376894"/>
                <a:gd name="connsiteY129" fmla="*/ 0 h 2206974"/>
                <a:gd name="connsiteX130" fmla="*/ 317353 w 24376894"/>
                <a:gd name="connsiteY130" fmla="*/ 81149 h 2206974"/>
                <a:gd name="connsiteX131" fmla="*/ 0 w 24376894"/>
                <a:gd name="connsiteY131" fmla="*/ 81149 h 220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24376894" h="2206974">
                  <a:moveTo>
                    <a:pt x="24059540" y="2125809"/>
                  </a:moveTo>
                  <a:lnTo>
                    <a:pt x="24376894" y="2125809"/>
                  </a:lnTo>
                  <a:lnTo>
                    <a:pt x="24376894" y="2206956"/>
                  </a:lnTo>
                  <a:lnTo>
                    <a:pt x="24059540" y="2206956"/>
                  </a:lnTo>
                  <a:close/>
                  <a:moveTo>
                    <a:pt x="22774168" y="2125809"/>
                  </a:moveTo>
                  <a:lnTo>
                    <a:pt x="23415606" y="2125809"/>
                  </a:lnTo>
                  <a:lnTo>
                    <a:pt x="23415606" y="2206956"/>
                  </a:lnTo>
                  <a:lnTo>
                    <a:pt x="22774168" y="2206956"/>
                  </a:lnTo>
                  <a:close/>
                  <a:moveTo>
                    <a:pt x="21488792" y="2125809"/>
                  </a:moveTo>
                  <a:lnTo>
                    <a:pt x="22130232" y="2125809"/>
                  </a:lnTo>
                  <a:lnTo>
                    <a:pt x="22130232" y="2206956"/>
                  </a:lnTo>
                  <a:lnTo>
                    <a:pt x="21488792" y="2206956"/>
                  </a:lnTo>
                  <a:close/>
                  <a:moveTo>
                    <a:pt x="20208910" y="2125809"/>
                  </a:moveTo>
                  <a:lnTo>
                    <a:pt x="20850354" y="2125809"/>
                  </a:lnTo>
                  <a:lnTo>
                    <a:pt x="20850354" y="2206956"/>
                  </a:lnTo>
                  <a:lnTo>
                    <a:pt x="20208910" y="2206956"/>
                  </a:lnTo>
                  <a:close/>
                  <a:moveTo>
                    <a:pt x="18923536" y="2125809"/>
                  </a:moveTo>
                  <a:lnTo>
                    <a:pt x="19564980" y="2125809"/>
                  </a:lnTo>
                  <a:lnTo>
                    <a:pt x="19564980" y="2206956"/>
                  </a:lnTo>
                  <a:lnTo>
                    <a:pt x="18923536" y="2206956"/>
                  </a:lnTo>
                  <a:close/>
                  <a:moveTo>
                    <a:pt x="17638164" y="2125809"/>
                  </a:moveTo>
                  <a:lnTo>
                    <a:pt x="18279610" y="2125809"/>
                  </a:lnTo>
                  <a:lnTo>
                    <a:pt x="18279610" y="2206956"/>
                  </a:lnTo>
                  <a:lnTo>
                    <a:pt x="17638164" y="2206956"/>
                  </a:lnTo>
                  <a:close/>
                  <a:moveTo>
                    <a:pt x="16358288" y="2125809"/>
                  </a:moveTo>
                  <a:lnTo>
                    <a:pt x="16999726" y="2125809"/>
                  </a:lnTo>
                  <a:lnTo>
                    <a:pt x="16999726" y="2206956"/>
                  </a:lnTo>
                  <a:lnTo>
                    <a:pt x="16358288" y="2206956"/>
                  </a:lnTo>
                  <a:close/>
                  <a:moveTo>
                    <a:pt x="15072915" y="2125809"/>
                  </a:moveTo>
                  <a:lnTo>
                    <a:pt x="15714354" y="2125809"/>
                  </a:lnTo>
                  <a:lnTo>
                    <a:pt x="15714354" y="2206956"/>
                  </a:lnTo>
                  <a:lnTo>
                    <a:pt x="15072915" y="2206956"/>
                  </a:lnTo>
                  <a:close/>
                  <a:moveTo>
                    <a:pt x="13787543" y="2125809"/>
                  </a:moveTo>
                  <a:lnTo>
                    <a:pt x="14428982" y="2125809"/>
                  </a:lnTo>
                  <a:lnTo>
                    <a:pt x="14428982" y="2206956"/>
                  </a:lnTo>
                  <a:lnTo>
                    <a:pt x="13787543" y="2206956"/>
                  </a:lnTo>
                  <a:close/>
                  <a:moveTo>
                    <a:pt x="12502170" y="2125809"/>
                  </a:moveTo>
                  <a:lnTo>
                    <a:pt x="13143611" y="2125809"/>
                  </a:lnTo>
                  <a:lnTo>
                    <a:pt x="13143611" y="2206956"/>
                  </a:lnTo>
                  <a:lnTo>
                    <a:pt x="12502170" y="2206956"/>
                  </a:lnTo>
                  <a:close/>
                  <a:moveTo>
                    <a:pt x="11222285" y="2125809"/>
                  </a:moveTo>
                  <a:lnTo>
                    <a:pt x="11863728" y="2125809"/>
                  </a:lnTo>
                  <a:lnTo>
                    <a:pt x="11863728" y="2206956"/>
                  </a:lnTo>
                  <a:lnTo>
                    <a:pt x="11222285" y="2206956"/>
                  </a:lnTo>
                  <a:close/>
                  <a:moveTo>
                    <a:pt x="9939400" y="2125809"/>
                  </a:moveTo>
                  <a:cubicBezTo>
                    <a:pt x="9948104" y="2127039"/>
                    <a:pt x="9955564" y="2127039"/>
                    <a:pt x="9963019" y="2127039"/>
                  </a:cubicBezTo>
                  <a:lnTo>
                    <a:pt x="10578359" y="2127039"/>
                  </a:lnTo>
                  <a:lnTo>
                    <a:pt x="10578359" y="2206974"/>
                  </a:lnTo>
                  <a:lnTo>
                    <a:pt x="9963019" y="2206974"/>
                  </a:lnTo>
                  <a:cubicBezTo>
                    <a:pt x="9953075" y="2206974"/>
                    <a:pt x="9945617" y="2206974"/>
                    <a:pt x="9936915" y="2206974"/>
                  </a:cubicBezTo>
                  <a:close/>
                  <a:moveTo>
                    <a:pt x="9069013" y="1631437"/>
                  </a:moveTo>
                  <a:lnTo>
                    <a:pt x="9195794" y="1631437"/>
                  </a:lnTo>
                  <a:lnTo>
                    <a:pt x="9195794" y="1636387"/>
                  </a:lnTo>
                  <a:cubicBezTo>
                    <a:pt x="9195794" y="1762625"/>
                    <a:pt x="9270370" y="1883912"/>
                    <a:pt x="9408338" y="1975496"/>
                  </a:cubicBezTo>
                  <a:lnTo>
                    <a:pt x="9316361" y="2031189"/>
                  </a:lnTo>
                  <a:cubicBezTo>
                    <a:pt x="9156020" y="1924754"/>
                    <a:pt x="9069013" y="1783665"/>
                    <a:pt x="9069013" y="1636387"/>
                  </a:cubicBezTo>
                  <a:close/>
                  <a:moveTo>
                    <a:pt x="9956388" y="1060159"/>
                  </a:moveTo>
                  <a:lnTo>
                    <a:pt x="9957639" y="1141829"/>
                  </a:lnTo>
                  <a:cubicBezTo>
                    <a:pt x="9755151" y="1143067"/>
                    <a:pt x="9566415" y="1193801"/>
                    <a:pt x="9422675" y="1284134"/>
                  </a:cubicBezTo>
                  <a:lnTo>
                    <a:pt x="9332682" y="1227212"/>
                  </a:lnTo>
                  <a:cubicBezTo>
                    <a:pt x="9498919" y="1120793"/>
                    <a:pt x="9721402" y="1062634"/>
                    <a:pt x="9956388" y="1060159"/>
                  </a:cubicBezTo>
                  <a:close/>
                  <a:moveTo>
                    <a:pt x="13161335" y="1060157"/>
                  </a:moveTo>
                  <a:lnTo>
                    <a:pt x="13802776" y="1060157"/>
                  </a:lnTo>
                  <a:lnTo>
                    <a:pt x="13802776" y="1141322"/>
                  </a:lnTo>
                  <a:lnTo>
                    <a:pt x="13161335" y="1141322"/>
                  </a:lnTo>
                  <a:close/>
                  <a:moveTo>
                    <a:pt x="11881453" y="1060157"/>
                  </a:moveTo>
                  <a:lnTo>
                    <a:pt x="12522892" y="1060157"/>
                  </a:lnTo>
                  <a:lnTo>
                    <a:pt x="12522892" y="1141322"/>
                  </a:lnTo>
                  <a:lnTo>
                    <a:pt x="11881453" y="1141322"/>
                  </a:lnTo>
                  <a:close/>
                  <a:moveTo>
                    <a:pt x="10596082" y="1060157"/>
                  </a:moveTo>
                  <a:lnTo>
                    <a:pt x="11237521" y="1060157"/>
                  </a:lnTo>
                  <a:lnTo>
                    <a:pt x="11237521" y="1141322"/>
                  </a:lnTo>
                  <a:lnTo>
                    <a:pt x="10596082" y="1141322"/>
                  </a:lnTo>
                  <a:close/>
                  <a:moveTo>
                    <a:pt x="14974313" y="917340"/>
                  </a:moveTo>
                  <a:lnTo>
                    <a:pt x="15066179" y="973458"/>
                  </a:lnTo>
                  <a:cubicBezTo>
                    <a:pt x="14901069" y="1081953"/>
                    <a:pt x="14683820" y="1143060"/>
                    <a:pt x="14449191" y="1146801"/>
                  </a:cubicBezTo>
                  <a:lnTo>
                    <a:pt x="14446708" y="1064494"/>
                  </a:lnTo>
                  <a:cubicBezTo>
                    <a:pt x="14647819" y="1062000"/>
                    <a:pt x="14835274" y="1009623"/>
                    <a:pt x="14974313" y="917340"/>
                  </a:cubicBezTo>
                  <a:close/>
                  <a:moveTo>
                    <a:pt x="15064262" y="170286"/>
                  </a:moveTo>
                  <a:cubicBezTo>
                    <a:pt x="15227404" y="277383"/>
                    <a:pt x="15317627" y="419348"/>
                    <a:pt x="15318863" y="570031"/>
                  </a:cubicBezTo>
                  <a:lnTo>
                    <a:pt x="15192798" y="570031"/>
                  </a:lnTo>
                  <a:cubicBezTo>
                    <a:pt x="15192798" y="440518"/>
                    <a:pt x="15114935" y="319723"/>
                    <a:pt x="14974039" y="227570"/>
                  </a:cubicBezTo>
                  <a:close/>
                  <a:moveTo>
                    <a:pt x="13798528" y="0"/>
                  </a:moveTo>
                  <a:lnTo>
                    <a:pt x="14423809" y="0"/>
                  </a:lnTo>
                  <a:cubicBezTo>
                    <a:pt x="14428781" y="0"/>
                    <a:pt x="14434996" y="0"/>
                    <a:pt x="14439969" y="0"/>
                  </a:cubicBezTo>
                  <a:lnTo>
                    <a:pt x="14437483" y="81149"/>
                  </a:lnTo>
                  <a:cubicBezTo>
                    <a:pt x="14432510" y="81149"/>
                    <a:pt x="14428781" y="81149"/>
                    <a:pt x="14423809" y="81149"/>
                  </a:cubicBezTo>
                  <a:lnTo>
                    <a:pt x="13798528" y="81149"/>
                  </a:lnTo>
                  <a:close/>
                  <a:moveTo>
                    <a:pt x="12518645" y="0"/>
                  </a:moveTo>
                  <a:lnTo>
                    <a:pt x="13160088" y="0"/>
                  </a:lnTo>
                  <a:lnTo>
                    <a:pt x="13160088" y="81149"/>
                  </a:lnTo>
                  <a:lnTo>
                    <a:pt x="12518645" y="81149"/>
                  </a:lnTo>
                  <a:close/>
                  <a:moveTo>
                    <a:pt x="11233276" y="0"/>
                  </a:moveTo>
                  <a:lnTo>
                    <a:pt x="11874719" y="0"/>
                  </a:lnTo>
                  <a:lnTo>
                    <a:pt x="11874719" y="81149"/>
                  </a:lnTo>
                  <a:lnTo>
                    <a:pt x="11233276" y="81149"/>
                  </a:lnTo>
                  <a:close/>
                  <a:moveTo>
                    <a:pt x="9947901" y="0"/>
                  </a:moveTo>
                  <a:lnTo>
                    <a:pt x="10589348" y="0"/>
                  </a:lnTo>
                  <a:lnTo>
                    <a:pt x="10589348" y="81149"/>
                  </a:lnTo>
                  <a:lnTo>
                    <a:pt x="9947901" y="81149"/>
                  </a:lnTo>
                  <a:close/>
                  <a:moveTo>
                    <a:pt x="8662528" y="0"/>
                  </a:moveTo>
                  <a:lnTo>
                    <a:pt x="9303973" y="0"/>
                  </a:lnTo>
                  <a:lnTo>
                    <a:pt x="9303973" y="81149"/>
                  </a:lnTo>
                  <a:lnTo>
                    <a:pt x="8662528" y="81149"/>
                  </a:lnTo>
                  <a:close/>
                  <a:moveTo>
                    <a:pt x="7382657" y="0"/>
                  </a:moveTo>
                  <a:lnTo>
                    <a:pt x="8024094" y="0"/>
                  </a:lnTo>
                  <a:lnTo>
                    <a:pt x="8024094" y="81149"/>
                  </a:lnTo>
                  <a:lnTo>
                    <a:pt x="7382657" y="81149"/>
                  </a:lnTo>
                  <a:close/>
                  <a:moveTo>
                    <a:pt x="6097285" y="0"/>
                  </a:moveTo>
                  <a:lnTo>
                    <a:pt x="6738726" y="0"/>
                  </a:lnTo>
                  <a:lnTo>
                    <a:pt x="6738726" y="81149"/>
                  </a:lnTo>
                  <a:lnTo>
                    <a:pt x="6097285" y="81149"/>
                  </a:lnTo>
                  <a:close/>
                  <a:moveTo>
                    <a:pt x="4811910" y="0"/>
                  </a:moveTo>
                  <a:lnTo>
                    <a:pt x="5453346" y="0"/>
                  </a:lnTo>
                  <a:lnTo>
                    <a:pt x="5453346" y="81149"/>
                  </a:lnTo>
                  <a:lnTo>
                    <a:pt x="4811910" y="81149"/>
                  </a:lnTo>
                  <a:close/>
                  <a:moveTo>
                    <a:pt x="3526538" y="0"/>
                  </a:moveTo>
                  <a:lnTo>
                    <a:pt x="4167979" y="0"/>
                  </a:lnTo>
                  <a:lnTo>
                    <a:pt x="4167979" y="81149"/>
                  </a:lnTo>
                  <a:lnTo>
                    <a:pt x="3526538" y="81149"/>
                  </a:lnTo>
                  <a:close/>
                  <a:moveTo>
                    <a:pt x="2246654" y="0"/>
                  </a:moveTo>
                  <a:lnTo>
                    <a:pt x="2888096" y="0"/>
                  </a:lnTo>
                  <a:lnTo>
                    <a:pt x="2888096" y="81149"/>
                  </a:lnTo>
                  <a:lnTo>
                    <a:pt x="2246654" y="81149"/>
                  </a:lnTo>
                  <a:close/>
                  <a:moveTo>
                    <a:pt x="961283" y="0"/>
                  </a:moveTo>
                  <a:lnTo>
                    <a:pt x="1602725" y="0"/>
                  </a:lnTo>
                  <a:lnTo>
                    <a:pt x="1602725" y="81149"/>
                  </a:lnTo>
                  <a:lnTo>
                    <a:pt x="961283" y="81149"/>
                  </a:lnTo>
                  <a:close/>
                  <a:moveTo>
                    <a:pt x="0" y="0"/>
                  </a:moveTo>
                  <a:lnTo>
                    <a:pt x="317353" y="0"/>
                  </a:lnTo>
                  <a:lnTo>
                    <a:pt x="317353" y="81149"/>
                  </a:lnTo>
                  <a:lnTo>
                    <a:pt x="0" y="81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</p:grpSp>
      <p:grpSp>
        <p:nvGrpSpPr>
          <p:cNvPr id="19" name="Group 31">
            <a:extLst>
              <a:ext uri="{FF2B5EF4-FFF2-40B4-BE49-F238E27FC236}">
                <a16:creationId xmlns:a16="http://schemas.microsoft.com/office/drawing/2014/main" xmlns="" id="{B902A46D-6195-45CB-8DFB-C4D83A2C2F3F}"/>
              </a:ext>
            </a:extLst>
          </p:cNvPr>
          <p:cNvGrpSpPr/>
          <p:nvPr/>
        </p:nvGrpSpPr>
        <p:grpSpPr>
          <a:xfrm>
            <a:off x="762863" y="1839522"/>
            <a:ext cx="1244176" cy="3125543"/>
            <a:chOff x="17143550" y="6132921"/>
            <a:chExt cx="2488352" cy="6251086"/>
          </a:xfrm>
          <a:solidFill>
            <a:srgbClr val="92D050"/>
          </a:solidFill>
        </p:grpSpPr>
        <p:sp>
          <p:nvSpPr>
            <p:cNvPr id="20" name="Freeform 324">
              <a:extLst>
                <a:ext uri="{FF2B5EF4-FFF2-40B4-BE49-F238E27FC236}">
                  <a16:creationId xmlns:a16="http://schemas.microsoft.com/office/drawing/2014/main" xmlns="" id="{65F3ED44-7032-4EC4-A0F6-B6732E3A8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5243" y="6198838"/>
              <a:ext cx="2246659" cy="1461149"/>
            </a:xfrm>
            <a:custGeom>
              <a:avLst/>
              <a:gdLst>
                <a:gd name="T0" fmla="*/ 1804 w 1805"/>
                <a:gd name="T1" fmla="*/ 1174 h 1175"/>
                <a:gd name="T2" fmla="*/ 0 w 1805"/>
                <a:gd name="T3" fmla="*/ 1174 h 1175"/>
                <a:gd name="T4" fmla="*/ 0 w 1805"/>
                <a:gd name="T5" fmla="*/ 0 h 1175"/>
                <a:gd name="T6" fmla="*/ 1804 w 1805"/>
                <a:gd name="T7" fmla="*/ 0 h 1175"/>
                <a:gd name="T8" fmla="*/ 1498 w 1805"/>
                <a:gd name="T9" fmla="*/ 586 h 1175"/>
                <a:gd name="T10" fmla="*/ 1804 w 1805"/>
                <a:gd name="T11" fmla="*/ 1174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5" h="1175">
                  <a:moveTo>
                    <a:pt x="1804" y="1174"/>
                  </a:moveTo>
                  <a:lnTo>
                    <a:pt x="0" y="1174"/>
                  </a:lnTo>
                  <a:lnTo>
                    <a:pt x="0" y="0"/>
                  </a:lnTo>
                  <a:lnTo>
                    <a:pt x="1804" y="0"/>
                  </a:lnTo>
                  <a:lnTo>
                    <a:pt x="1498" y="586"/>
                  </a:lnTo>
                  <a:lnTo>
                    <a:pt x="1804" y="117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21" name="Freeform 327">
              <a:extLst>
                <a:ext uri="{FF2B5EF4-FFF2-40B4-BE49-F238E27FC236}">
                  <a16:creationId xmlns:a16="http://schemas.microsoft.com/office/drawing/2014/main" xmlns="" id="{16D35A05-F7DE-41BD-A99B-127EE0AECA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258908" y="6132921"/>
              <a:ext cx="126338" cy="6251086"/>
            </a:xfrm>
            <a:custGeom>
              <a:avLst/>
              <a:gdLst>
                <a:gd name="T0" fmla="*/ 100 w 101"/>
                <a:gd name="T1" fmla="*/ 5019 h 5020"/>
                <a:gd name="T2" fmla="*/ 0 w 101"/>
                <a:gd name="T3" fmla="*/ 5019 h 5020"/>
                <a:gd name="T4" fmla="*/ 0 w 101"/>
                <a:gd name="T5" fmla="*/ 0 h 5020"/>
                <a:gd name="T6" fmla="*/ 100 w 101"/>
                <a:gd name="T7" fmla="*/ 0 h 5020"/>
                <a:gd name="T8" fmla="*/ 100 w 101"/>
                <a:gd name="T9" fmla="*/ 5019 h 5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020">
                  <a:moveTo>
                    <a:pt x="100" y="5019"/>
                  </a:moveTo>
                  <a:lnTo>
                    <a:pt x="0" y="5019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501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  <p:sp>
          <p:nvSpPr>
            <p:cNvPr id="22" name="Freeform 328">
              <a:extLst>
                <a:ext uri="{FF2B5EF4-FFF2-40B4-BE49-F238E27FC236}">
                  <a16:creationId xmlns:a16="http://schemas.microsoft.com/office/drawing/2014/main" xmlns="" id="{7687AC9B-FF1B-47F8-9AAE-B991F0C44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3550" y="12208227"/>
              <a:ext cx="351554" cy="175778"/>
            </a:xfrm>
            <a:custGeom>
              <a:avLst/>
              <a:gdLst>
                <a:gd name="T0" fmla="*/ 0 w 284"/>
                <a:gd name="T1" fmla="*/ 141 h 142"/>
                <a:gd name="T2" fmla="*/ 0 w 284"/>
                <a:gd name="T3" fmla="*/ 141 h 142"/>
                <a:gd name="T4" fmla="*/ 142 w 284"/>
                <a:gd name="T5" fmla="*/ 0 h 142"/>
                <a:gd name="T6" fmla="*/ 142 w 284"/>
                <a:gd name="T7" fmla="*/ 0 h 142"/>
                <a:gd name="T8" fmla="*/ 283 w 284"/>
                <a:gd name="T9" fmla="*/ 141 h 142"/>
                <a:gd name="T10" fmla="*/ 0 w 284"/>
                <a:gd name="T11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142">
                  <a:moveTo>
                    <a:pt x="0" y="141"/>
                  </a:moveTo>
                  <a:lnTo>
                    <a:pt x="0" y="141"/>
                  </a:lnTo>
                  <a:cubicBezTo>
                    <a:pt x="0" y="63"/>
                    <a:pt x="64" y="0"/>
                    <a:pt x="142" y="0"/>
                  </a:cubicBezTo>
                  <a:lnTo>
                    <a:pt x="142" y="0"/>
                  </a:lnTo>
                  <a:cubicBezTo>
                    <a:pt x="220" y="0"/>
                    <a:pt x="283" y="63"/>
                    <a:pt x="283" y="141"/>
                  </a:cubicBezTo>
                  <a:lnTo>
                    <a:pt x="0" y="14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ea typeface="+mn-ea"/>
                <a:cs typeface="+mn-cs"/>
              </a:endParaRP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xmlns="" id="{F7E27CBC-BBC8-4244-A85B-D4D5CFA94FE7}"/>
              </a:ext>
            </a:extLst>
          </p:cNvPr>
          <p:cNvSpPr txBox="1"/>
          <p:nvPr/>
        </p:nvSpPr>
        <p:spPr>
          <a:xfrm>
            <a:off x="1221429" y="2359637"/>
            <a:ext cx="408896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spc="-15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أنواع الأعداد</a:t>
            </a:r>
          </a:p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المطابقة</a:t>
            </a:r>
            <a:r>
              <a:rPr kumimoji="0" lang="ar-SA" sz="3200" b="1" i="0" u="none" strike="noStrike" kern="1200" cap="none" spc="-15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بين العدد والمعدود</a:t>
            </a:r>
          </a:p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spc="-15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الوصف</a:t>
            </a:r>
            <a:r>
              <a:rPr lang="ar-SA" sz="3200" b="1" spc="-15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 بالعدد</a:t>
            </a:r>
          </a:p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تمييز</a:t>
            </a:r>
            <a:r>
              <a:rPr kumimoji="0" lang="ar-SA" sz="3200" b="1" i="0" u="none" strike="noStrike" kern="1200" cap="none" spc="-15" normalizeH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العدد</a:t>
            </a:r>
          </a:p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spc="-15" baseline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كنايات</a:t>
            </a:r>
            <a:r>
              <a:rPr lang="ar-SA" sz="3200" b="1" spc="-15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 العدد</a:t>
            </a:r>
            <a:endParaRPr kumimoji="0" lang="en-US" sz="3200" b="1" i="0" u="none" strike="noStrike" kern="1200" cap="none" spc="-15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sp>
        <p:nvSpPr>
          <p:cNvPr id="32" name="CuadroTexto 36">
            <a:extLst>
              <a:ext uri="{FF2B5EF4-FFF2-40B4-BE49-F238E27FC236}">
                <a16:creationId xmlns:a16="http://schemas.microsoft.com/office/drawing/2014/main" xmlns="" id="{B5D4CF45-9C44-48F0-B394-D69CE20BB1F0}"/>
              </a:ext>
            </a:extLst>
          </p:cNvPr>
          <p:cNvSpPr txBox="1"/>
          <p:nvPr/>
        </p:nvSpPr>
        <p:spPr>
          <a:xfrm>
            <a:off x="9587003" y="468277"/>
            <a:ext cx="230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17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محاور المحاضرة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33" name="Group 35">
            <a:extLst>
              <a:ext uri="{FF2B5EF4-FFF2-40B4-BE49-F238E27FC236}">
                <a16:creationId xmlns:a16="http://schemas.microsoft.com/office/drawing/2014/main" xmlns="" id="{FA7264C4-8906-47FB-BCB0-1CF423CA7923}"/>
              </a:ext>
            </a:extLst>
          </p:cNvPr>
          <p:cNvGrpSpPr>
            <a:grpSpLocks/>
          </p:cNvGrpSpPr>
          <p:nvPr/>
        </p:nvGrpSpPr>
        <p:grpSpPr bwMode="auto">
          <a:xfrm>
            <a:off x="10088515" y="1080680"/>
            <a:ext cx="1381435" cy="54834"/>
            <a:chOff x="1775295" y="2028842"/>
            <a:chExt cx="3021910" cy="45719"/>
          </a:xfrm>
        </p:grpSpPr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xmlns="" id="{B60E1AB4-44DC-4F2E-926B-27E30CB19D04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5" name="Rectangle 47">
              <a:extLst>
                <a:ext uri="{FF2B5EF4-FFF2-40B4-BE49-F238E27FC236}">
                  <a16:creationId xmlns:a16="http://schemas.microsoft.com/office/drawing/2014/main" xmlns="" id="{7F32CED1-2A92-4AA9-B861-969A714032B4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6" name="Rectangle 48">
              <a:extLst>
                <a:ext uri="{FF2B5EF4-FFF2-40B4-BE49-F238E27FC236}">
                  <a16:creationId xmlns:a16="http://schemas.microsoft.com/office/drawing/2014/main" xmlns="" id="{908832DB-3601-4560-B03A-059589EFCC6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7" name="Rectangle 49">
              <a:extLst>
                <a:ext uri="{FF2B5EF4-FFF2-40B4-BE49-F238E27FC236}">
                  <a16:creationId xmlns:a16="http://schemas.microsoft.com/office/drawing/2014/main" xmlns="" id="{0F79B8DC-E413-4288-ACDF-AE8049F1E0CB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8" name="Rectangle 50">
              <a:extLst>
                <a:ext uri="{FF2B5EF4-FFF2-40B4-BE49-F238E27FC236}">
                  <a16:creationId xmlns:a16="http://schemas.microsoft.com/office/drawing/2014/main" xmlns="" id="{E7F0774A-07CF-44F9-9D15-E2EF20095F3E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pic>
        <p:nvPicPr>
          <p:cNvPr id="23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49" y="261416"/>
            <a:ext cx="1356360" cy="1234440"/>
          </a:xfrm>
          <a:prstGeom prst="rect">
            <a:avLst/>
          </a:prstGeom>
        </p:spPr>
      </p:pic>
      <p:pic>
        <p:nvPicPr>
          <p:cNvPr id="11" name="صوت ٠٤١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93518" y="4211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6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>
            <a:extLst>
              <a:ext uri="{FF2B5EF4-FFF2-40B4-BE49-F238E27FC236}">
                <a16:creationId xmlns:a16="http://schemas.microsoft.com/office/drawing/2014/main" xmlns="" id="{22BC6945-347E-9065-E495-A0029D68D4F8}"/>
              </a:ext>
            </a:extLst>
          </p:cNvPr>
          <p:cNvGrpSpPr/>
          <p:nvPr/>
        </p:nvGrpSpPr>
        <p:grpSpPr>
          <a:xfrm>
            <a:off x="2952346" y="1438194"/>
            <a:ext cx="6918965" cy="3862531"/>
            <a:chOff x="4348779" y="944061"/>
            <a:chExt cx="6918965" cy="3862531"/>
          </a:xfrm>
        </p:grpSpPr>
        <p:sp>
          <p:nvSpPr>
            <p:cNvPr id="53" name="Shape">
              <a:extLst>
                <a:ext uri="{FF2B5EF4-FFF2-40B4-BE49-F238E27FC236}">
                  <a16:creationId xmlns:a16="http://schemas.microsoft.com/office/drawing/2014/main" xmlns="" id="{B99737C1-3A62-BC26-4A44-5855B5AE7428}"/>
                </a:ext>
              </a:extLst>
            </p:cNvPr>
            <p:cNvSpPr/>
            <p:nvPr/>
          </p:nvSpPr>
          <p:spPr>
            <a:xfrm flipH="1">
              <a:off x="8536940" y="994587"/>
              <a:ext cx="2730804" cy="98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359" y="19596"/>
                  </a:lnTo>
                  <a:cubicBezTo>
                    <a:pt x="599" y="19540"/>
                    <a:pt x="0" y="17759"/>
                    <a:pt x="0" y="15643"/>
                  </a:cubicBezTo>
                  <a:lnTo>
                    <a:pt x="0" y="5957"/>
                  </a:lnTo>
                  <a:cubicBezTo>
                    <a:pt x="0" y="3841"/>
                    <a:pt x="599" y="2115"/>
                    <a:pt x="1359" y="2004"/>
                  </a:cubicBezTo>
                  <a:lnTo>
                    <a:pt x="21580" y="0"/>
                  </a:lnTo>
                  <a:lnTo>
                    <a:pt x="21580" y="21600"/>
                  </a:ln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xmlns="" id="{B776B282-C3CF-175E-36B2-393F3B405AC1}"/>
                </a:ext>
              </a:extLst>
            </p:cNvPr>
            <p:cNvSpPr/>
            <p:nvPr/>
          </p:nvSpPr>
          <p:spPr>
            <a:xfrm flipH="1">
              <a:off x="7304170" y="1398773"/>
              <a:ext cx="351139" cy="13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15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56" name="Shape">
              <a:extLst>
                <a:ext uri="{FF2B5EF4-FFF2-40B4-BE49-F238E27FC236}">
                  <a16:creationId xmlns:a16="http://schemas.microsoft.com/office/drawing/2014/main" xmlns="" id="{90F4336F-0022-442D-AF24-8CE807AE2077}"/>
                </a:ext>
              </a:extLst>
            </p:cNvPr>
            <p:cNvSpPr/>
            <p:nvPr/>
          </p:nvSpPr>
          <p:spPr>
            <a:xfrm flipH="1">
              <a:off x="7518891" y="944061"/>
              <a:ext cx="1020579" cy="108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27" y="6797"/>
                  </a:moveTo>
                  <a:cubicBezTo>
                    <a:pt x="8822" y="5186"/>
                    <a:pt x="4919" y="3122"/>
                    <a:pt x="2459" y="1158"/>
                  </a:cubicBezTo>
                  <a:lnTo>
                    <a:pt x="2459" y="1057"/>
                  </a:lnTo>
                  <a:cubicBezTo>
                    <a:pt x="2459" y="503"/>
                    <a:pt x="1978" y="0"/>
                    <a:pt x="1337" y="0"/>
                  </a:cubicBezTo>
                  <a:lnTo>
                    <a:pt x="1123" y="0"/>
                  </a:lnTo>
                  <a:cubicBezTo>
                    <a:pt x="535" y="0"/>
                    <a:pt x="0" y="453"/>
                    <a:pt x="0" y="1057"/>
                  </a:cubicBezTo>
                  <a:lnTo>
                    <a:pt x="0" y="20543"/>
                  </a:lnTo>
                  <a:cubicBezTo>
                    <a:pt x="0" y="21097"/>
                    <a:pt x="481" y="21600"/>
                    <a:pt x="1123" y="21600"/>
                  </a:cubicBezTo>
                  <a:lnTo>
                    <a:pt x="1337" y="21600"/>
                  </a:lnTo>
                  <a:cubicBezTo>
                    <a:pt x="1925" y="21600"/>
                    <a:pt x="2459" y="21147"/>
                    <a:pt x="2459" y="20543"/>
                  </a:cubicBezTo>
                  <a:lnTo>
                    <a:pt x="2459" y="20241"/>
                  </a:lnTo>
                  <a:cubicBezTo>
                    <a:pt x="4919" y="18277"/>
                    <a:pt x="8875" y="16263"/>
                    <a:pt x="13580" y="14702"/>
                  </a:cubicBezTo>
                  <a:cubicBezTo>
                    <a:pt x="16200" y="13846"/>
                    <a:pt x="18766" y="13192"/>
                    <a:pt x="21065" y="12839"/>
                  </a:cubicBezTo>
                  <a:cubicBezTo>
                    <a:pt x="21386" y="12789"/>
                    <a:pt x="21600" y="12537"/>
                    <a:pt x="21600" y="12235"/>
                  </a:cubicBezTo>
                  <a:lnTo>
                    <a:pt x="21600" y="9264"/>
                  </a:lnTo>
                  <a:cubicBezTo>
                    <a:pt x="21600" y="8962"/>
                    <a:pt x="21386" y="8710"/>
                    <a:pt x="21065" y="8660"/>
                  </a:cubicBezTo>
                  <a:cubicBezTo>
                    <a:pt x="18766" y="8358"/>
                    <a:pt x="16146" y="7703"/>
                    <a:pt x="13527" y="6797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xmlns="" id="{03F1752B-9631-6ACF-8715-5B0D54669E91}"/>
                </a:ext>
              </a:extLst>
            </p:cNvPr>
            <p:cNvSpPr/>
            <p:nvPr/>
          </p:nvSpPr>
          <p:spPr>
            <a:xfrm flipH="1">
              <a:off x="7582048" y="1070370"/>
              <a:ext cx="856377" cy="457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6" extrusionOk="0">
                  <a:moveTo>
                    <a:pt x="0" y="0"/>
                  </a:moveTo>
                  <a:cubicBezTo>
                    <a:pt x="0" y="0"/>
                    <a:pt x="8219" y="11172"/>
                    <a:pt x="21600" y="15003"/>
                  </a:cubicBezTo>
                  <a:lnTo>
                    <a:pt x="21600" y="18089"/>
                  </a:lnTo>
                  <a:cubicBezTo>
                    <a:pt x="21600" y="18089"/>
                    <a:pt x="10577" y="21600"/>
                    <a:pt x="0" y="16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xmlns="" id="{99EC9024-AA95-F8AB-D512-C4D7BAC1226A}"/>
                </a:ext>
              </a:extLst>
            </p:cNvPr>
            <p:cNvSpPr/>
            <p:nvPr/>
          </p:nvSpPr>
          <p:spPr>
            <a:xfrm flipH="1">
              <a:off x="8536940" y="2396466"/>
              <a:ext cx="2730804" cy="98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359" y="19596"/>
                  </a:lnTo>
                  <a:cubicBezTo>
                    <a:pt x="599" y="19540"/>
                    <a:pt x="0" y="17759"/>
                    <a:pt x="0" y="15643"/>
                  </a:cubicBezTo>
                  <a:lnTo>
                    <a:pt x="0" y="5957"/>
                  </a:lnTo>
                  <a:cubicBezTo>
                    <a:pt x="0" y="3841"/>
                    <a:pt x="599" y="2115"/>
                    <a:pt x="1359" y="2004"/>
                  </a:cubicBezTo>
                  <a:lnTo>
                    <a:pt x="21580" y="0"/>
                  </a:lnTo>
                  <a:lnTo>
                    <a:pt x="21580" y="2160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xmlns="" id="{D73FF02D-4B59-397E-4D40-ACD91AD897B2}"/>
                </a:ext>
              </a:extLst>
            </p:cNvPr>
            <p:cNvSpPr/>
            <p:nvPr/>
          </p:nvSpPr>
          <p:spPr>
            <a:xfrm flipH="1">
              <a:off x="7304170" y="2788172"/>
              <a:ext cx="351139" cy="13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15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xmlns="" id="{87A55165-1D74-E579-5966-2803E359304C}"/>
                </a:ext>
              </a:extLst>
            </p:cNvPr>
            <p:cNvSpPr/>
            <p:nvPr/>
          </p:nvSpPr>
          <p:spPr>
            <a:xfrm flipH="1">
              <a:off x="7518891" y="2333460"/>
              <a:ext cx="1020579" cy="108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27" y="6797"/>
                  </a:moveTo>
                  <a:cubicBezTo>
                    <a:pt x="8822" y="5186"/>
                    <a:pt x="4919" y="3122"/>
                    <a:pt x="2459" y="1158"/>
                  </a:cubicBezTo>
                  <a:lnTo>
                    <a:pt x="2459" y="1057"/>
                  </a:lnTo>
                  <a:cubicBezTo>
                    <a:pt x="2459" y="503"/>
                    <a:pt x="1978" y="0"/>
                    <a:pt x="1337" y="0"/>
                  </a:cubicBezTo>
                  <a:lnTo>
                    <a:pt x="1123" y="0"/>
                  </a:lnTo>
                  <a:cubicBezTo>
                    <a:pt x="535" y="0"/>
                    <a:pt x="0" y="453"/>
                    <a:pt x="0" y="1057"/>
                  </a:cubicBezTo>
                  <a:lnTo>
                    <a:pt x="0" y="20543"/>
                  </a:lnTo>
                  <a:cubicBezTo>
                    <a:pt x="0" y="21097"/>
                    <a:pt x="481" y="21600"/>
                    <a:pt x="1123" y="21600"/>
                  </a:cubicBezTo>
                  <a:lnTo>
                    <a:pt x="1337" y="21600"/>
                  </a:lnTo>
                  <a:cubicBezTo>
                    <a:pt x="1925" y="21600"/>
                    <a:pt x="2459" y="21147"/>
                    <a:pt x="2459" y="20543"/>
                  </a:cubicBezTo>
                  <a:lnTo>
                    <a:pt x="2459" y="20241"/>
                  </a:lnTo>
                  <a:cubicBezTo>
                    <a:pt x="4919" y="18277"/>
                    <a:pt x="8875" y="16263"/>
                    <a:pt x="13580" y="14702"/>
                  </a:cubicBezTo>
                  <a:cubicBezTo>
                    <a:pt x="16200" y="13846"/>
                    <a:pt x="18766" y="13192"/>
                    <a:pt x="21065" y="12839"/>
                  </a:cubicBezTo>
                  <a:cubicBezTo>
                    <a:pt x="21386" y="12789"/>
                    <a:pt x="21600" y="12537"/>
                    <a:pt x="21600" y="12235"/>
                  </a:cubicBezTo>
                  <a:lnTo>
                    <a:pt x="21600" y="9264"/>
                  </a:lnTo>
                  <a:cubicBezTo>
                    <a:pt x="21600" y="8962"/>
                    <a:pt x="21386" y="8710"/>
                    <a:pt x="21065" y="8660"/>
                  </a:cubicBezTo>
                  <a:cubicBezTo>
                    <a:pt x="18766" y="8358"/>
                    <a:pt x="16146" y="7703"/>
                    <a:pt x="13527" y="6797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xmlns="" id="{04F18C80-D91B-C71B-5E30-92FB3E4D2F55}"/>
                </a:ext>
              </a:extLst>
            </p:cNvPr>
            <p:cNvSpPr/>
            <p:nvPr/>
          </p:nvSpPr>
          <p:spPr>
            <a:xfrm flipH="1">
              <a:off x="7582048" y="2459769"/>
              <a:ext cx="856377" cy="457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6" extrusionOk="0">
                  <a:moveTo>
                    <a:pt x="0" y="0"/>
                  </a:moveTo>
                  <a:cubicBezTo>
                    <a:pt x="0" y="0"/>
                    <a:pt x="8219" y="11172"/>
                    <a:pt x="21600" y="15003"/>
                  </a:cubicBezTo>
                  <a:lnTo>
                    <a:pt x="21600" y="18089"/>
                  </a:lnTo>
                  <a:cubicBezTo>
                    <a:pt x="21600" y="18089"/>
                    <a:pt x="10577" y="21600"/>
                    <a:pt x="0" y="16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4" name="Shape">
              <a:extLst>
                <a:ext uri="{FF2B5EF4-FFF2-40B4-BE49-F238E27FC236}">
                  <a16:creationId xmlns:a16="http://schemas.microsoft.com/office/drawing/2014/main" xmlns="" id="{618B2DF0-ED34-3AF3-CFF2-62FF1B2B0F12}"/>
                </a:ext>
              </a:extLst>
            </p:cNvPr>
            <p:cNvSpPr/>
            <p:nvPr/>
          </p:nvSpPr>
          <p:spPr>
            <a:xfrm flipH="1">
              <a:off x="8536940" y="3773385"/>
              <a:ext cx="2730804" cy="98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359" y="19596"/>
                  </a:lnTo>
                  <a:cubicBezTo>
                    <a:pt x="599" y="19540"/>
                    <a:pt x="0" y="17759"/>
                    <a:pt x="0" y="15643"/>
                  </a:cubicBezTo>
                  <a:lnTo>
                    <a:pt x="0" y="5957"/>
                  </a:lnTo>
                  <a:cubicBezTo>
                    <a:pt x="0" y="3841"/>
                    <a:pt x="599" y="2115"/>
                    <a:pt x="1359" y="2004"/>
                  </a:cubicBezTo>
                  <a:lnTo>
                    <a:pt x="21580" y="0"/>
                  </a:lnTo>
                  <a:lnTo>
                    <a:pt x="21580" y="21600"/>
                  </a:lnTo>
                  <a:close/>
                </a:path>
              </a:pathLst>
            </a:custGeom>
            <a:solidFill>
              <a:srgbClr val="FF66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xmlns="" id="{F7409004-1D06-0D49-26C3-67E8CBF7FA67}"/>
                </a:ext>
              </a:extLst>
            </p:cNvPr>
            <p:cNvSpPr/>
            <p:nvPr/>
          </p:nvSpPr>
          <p:spPr>
            <a:xfrm flipH="1">
              <a:off x="7304170" y="4177571"/>
              <a:ext cx="351139" cy="13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15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xmlns="" id="{16800CA6-A390-34C9-50E1-AFDF24AF2004}"/>
                </a:ext>
              </a:extLst>
            </p:cNvPr>
            <p:cNvSpPr/>
            <p:nvPr/>
          </p:nvSpPr>
          <p:spPr>
            <a:xfrm flipH="1">
              <a:off x="7518891" y="3722859"/>
              <a:ext cx="1020579" cy="108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27" y="6797"/>
                  </a:moveTo>
                  <a:cubicBezTo>
                    <a:pt x="8822" y="5186"/>
                    <a:pt x="4919" y="3122"/>
                    <a:pt x="2459" y="1158"/>
                  </a:cubicBezTo>
                  <a:lnTo>
                    <a:pt x="2459" y="1057"/>
                  </a:lnTo>
                  <a:cubicBezTo>
                    <a:pt x="2459" y="503"/>
                    <a:pt x="1978" y="0"/>
                    <a:pt x="1337" y="0"/>
                  </a:cubicBezTo>
                  <a:lnTo>
                    <a:pt x="1123" y="0"/>
                  </a:lnTo>
                  <a:cubicBezTo>
                    <a:pt x="535" y="0"/>
                    <a:pt x="0" y="453"/>
                    <a:pt x="0" y="1057"/>
                  </a:cubicBezTo>
                  <a:lnTo>
                    <a:pt x="0" y="20543"/>
                  </a:lnTo>
                  <a:cubicBezTo>
                    <a:pt x="0" y="21097"/>
                    <a:pt x="481" y="21600"/>
                    <a:pt x="1123" y="21600"/>
                  </a:cubicBezTo>
                  <a:lnTo>
                    <a:pt x="1337" y="21600"/>
                  </a:lnTo>
                  <a:cubicBezTo>
                    <a:pt x="1925" y="21600"/>
                    <a:pt x="2459" y="21147"/>
                    <a:pt x="2459" y="20543"/>
                  </a:cubicBezTo>
                  <a:lnTo>
                    <a:pt x="2459" y="20241"/>
                  </a:lnTo>
                  <a:cubicBezTo>
                    <a:pt x="4919" y="18277"/>
                    <a:pt x="8875" y="16263"/>
                    <a:pt x="13580" y="14702"/>
                  </a:cubicBezTo>
                  <a:cubicBezTo>
                    <a:pt x="16200" y="13846"/>
                    <a:pt x="18766" y="13192"/>
                    <a:pt x="21065" y="12839"/>
                  </a:cubicBezTo>
                  <a:cubicBezTo>
                    <a:pt x="21386" y="12789"/>
                    <a:pt x="21600" y="12537"/>
                    <a:pt x="21600" y="12235"/>
                  </a:cubicBezTo>
                  <a:lnTo>
                    <a:pt x="21600" y="9264"/>
                  </a:lnTo>
                  <a:cubicBezTo>
                    <a:pt x="21600" y="8962"/>
                    <a:pt x="21386" y="8710"/>
                    <a:pt x="21065" y="8660"/>
                  </a:cubicBezTo>
                  <a:cubicBezTo>
                    <a:pt x="18766" y="8358"/>
                    <a:pt x="16146" y="7653"/>
                    <a:pt x="13527" y="6797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7" name="Shape">
              <a:extLst>
                <a:ext uri="{FF2B5EF4-FFF2-40B4-BE49-F238E27FC236}">
                  <a16:creationId xmlns:a16="http://schemas.microsoft.com/office/drawing/2014/main" xmlns="" id="{1B611BF8-9ACA-F2EF-63B1-E61015E11375}"/>
                </a:ext>
              </a:extLst>
            </p:cNvPr>
            <p:cNvSpPr/>
            <p:nvPr/>
          </p:nvSpPr>
          <p:spPr>
            <a:xfrm flipH="1">
              <a:off x="7582048" y="3849168"/>
              <a:ext cx="856377" cy="457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6" extrusionOk="0">
                  <a:moveTo>
                    <a:pt x="0" y="0"/>
                  </a:moveTo>
                  <a:cubicBezTo>
                    <a:pt x="0" y="0"/>
                    <a:pt x="8219" y="11172"/>
                    <a:pt x="21600" y="15003"/>
                  </a:cubicBezTo>
                  <a:lnTo>
                    <a:pt x="21600" y="18089"/>
                  </a:lnTo>
                  <a:cubicBezTo>
                    <a:pt x="21600" y="18089"/>
                    <a:pt x="10577" y="21600"/>
                    <a:pt x="0" y="16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acen Maghreb"/>
              </a:endParaRPr>
            </a:p>
          </p:txBody>
        </p:sp>
        <p:sp>
          <p:nvSpPr>
            <p:cNvPr id="68" name="TextBox 20">
              <a:extLst>
                <a:ext uri="{FF2B5EF4-FFF2-40B4-BE49-F238E27FC236}">
                  <a16:creationId xmlns:a16="http://schemas.microsoft.com/office/drawing/2014/main" xmlns="" id="{078C2EDA-C028-0F2C-CAD1-6030B085B695}"/>
                </a:ext>
              </a:extLst>
            </p:cNvPr>
            <p:cNvSpPr txBox="1"/>
            <p:nvPr/>
          </p:nvSpPr>
          <p:spPr>
            <a:xfrm flipH="1">
              <a:off x="4361073" y="1229442"/>
              <a:ext cx="1882012" cy="52322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2800" b="1" i="0" u="none" strike="noStrike" kern="0" cap="none" spc="0" normalizeH="0" baseline="0" noProof="1">
                  <a:ln>
                    <a:noFill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acen Maghreb"/>
                </a:rPr>
                <a:t>كم</a:t>
              </a:r>
              <a:endParaRPr kumimoji="0" lang="en-US" sz="2800" b="1" i="0" u="none" strike="noStrike" kern="0" cap="none" spc="0" normalizeH="0" baseline="0" noProof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acen Maghreb"/>
              </a:endParaRPr>
            </a:p>
          </p:txBody>
        </p:sp>
        <p:sp>
          <p:nvSpPr>
            <p:cNvPr id="69" name="TextBox 21">
              <a:extLst>
                <a:ext uri="{FF2B5EF4-FFF2-40B4-BE49-F238E27FC236}">
                  <a16:creationId xmlns:a16="http://schemas.microsoft.com/office/drawing/2014/main" xmlns="" id="{A8BCBF3C-75F6-7E7C-1EC0-8C6C24913656}"/>
                </a:ext>
              </a:extLst>
            </p:cNvPr>
            <p:cNvSpPr txBox="1"/>
            <p:nvPr/>
          </p:nvSpPr>
          <p:spPr>
            <a:xfrm>
              <a:off x="4352940" y="2616071"/>
              <a:ext cx="1882012" cy="52322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2800" b="1" i="0" u="none" strike="noStrike" kern="0" cap="none" spc="0" normalizeH="0" baseline="0" noProof="1">
                  <a:ln>
                    <a:noFill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acen Maghreb"/>
                </a:rPr>
                <a:t>كأيّن</a:t>
              </a:r>
              <a:endParaRPr kumimoji="0" lang="en-US" sz="2800" b="1" i="0" u="none" strike="noStrike" kern="0" cap="none" spc="0" normalizeH="0" baseline="0" noProof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acen Maghreb"/>
              </a:endParaRPr>
            </a:p>
          </p:txBody>
        </p:sp>
        <p:sp>
          <p:nvSpPr>
            <p:cNvPr id="70" name="TextBox 22">
              <a:extLst>
                <a:ext uri="{FF2B5EF4-FFF2-40B4-BE49-F238E27FC236}">
                  <a16:creationId xmlns:a16="http://schemas.microsoft.com/office/drawing/2014/main" xmlns="" id="{D4109A77-A80D-D89C-E210-31E9269C0F49}"/>
                </a:ext>
              </a:extLst>
            </p:cNvPr>
            <p:cNvSpPr txBox="1"/>
            <p:nvPr/>
          </p:nvSpPr>
          <p:spPr>
            <a:xfrm flipH="1">
              <a:off x="4348779" y="4098705"/>
              <a:ext cx="1882012" cy="52322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2800" b="1" i="0" u="none" strike="noStrike" kern="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acen Maghreb"/>
                </a:rPr>
                <a:t>كذا</a:t>
              </a:r>
              <a:endParaRPr kumimoji="0" lang="en-US" sz="2800" b="1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acen Maghreb"/>
              </a:endParaRPr>
            </a:p>
          </p:txBody>
        </p:sp>
      </p:grpSp>
      <p:pic>
        <p:nvPicPr>
          <p:cNvPr id="18" name="صورة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60" y="330063"/>
            <a:ext cx="1356360" cy="1234440"/>
          </a:xfrm>
          <a:prstGeom prst="rect">
            <a:avLst/>
          </a:prstGeom>
        </p:spPr>
      </p:pic>
      <p:pic>
        <p:nvPicPr>
          <p:cNvPr id="3" name="صوت ٠٥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92081" y="56705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99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489" y="561592"/>
            <a:ext cx="10780104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0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كم</a:t>
            </a:r>
            <a:endParaRPr lang="ar-SA" altLang="es-MX" sz="20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تقسم </a:t>
            </a:r>
            <a:r>
              <a:rPr lang="ar-SY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إلى 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قسمين: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أ) الاستفهاميّة: يستفهم بها عن عدد مبهم يُراد تعيينه، تمييزها مفرد منصوب نكرة، نقول:</a:t>
            </a:r>
          </a:p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كم كتاباً في مكتبتك؟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كم: اسم استفهام مبني على السكون في محل رفع مبتدأ.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ب) الخبرية: معناها التكثير، تمييزها مضاف إليه مجرور، وقد يجر بحرف الجرّ "من" نقول:</a:t>
            </a:r>
          </a:p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كم شهيدٍ ضحى في سبيل وطنِهِ</a:t>
            </a:r>
          </a:p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كم من شهيدٍ ضحى ف سبيل وطنهِ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ar-SA" altLang="es-MX" sz="24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وتتفق الخبريّة والاستفهاميّة في أمور أهمها</a:t>
            </a:r>
            <a:r>
              <a:rPr kumimoji="0" lang="ar-SA" altLang="es-MX" sz="2400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</a:t>
            </a:r>
            <a:r>
              <a:rPr kumimoji="0" lang="ar-SA" altLang="es-MX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: بناؤهما على السّكون، ولهما الصّدارة على الجملة، ولهما محلٌ من الإعراب بحسب الجملة.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وتختلفان في أمور أهمها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: أنّ الاستفهاميّة تحتاج إلى جواب، وتصلح للأزمنة كلّها، بينما الخبرية لا تحتاج إلى جواب، ولا تصلح للإخبار عن الماضي.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وقد يحذف مبين "كم" الاستفهاميّة والخبريّة إذا كان في الكلام ما يدلّ عليه، كقولنا "كعمرُكَ؟" أي " كم سنةً عمرُكَ؟"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وقال إبراهيم اليازجي: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s-MX" sz="240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كم تظلمون ولستم تشتكون، وكم   تستغضبون فلا يبدو لكم غضب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u="sng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التقدير: "كم مرّة تظلمون"</a:t>
            </a:r>
            <a:r>
              <a:rPr kumimoji="0" lang="ar-SA" altLang="es-MX" sz="2400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Arabic Typesetting" panose="03020402040406030203" pitchFamily="66" charset="-78"/>
                <a:cs typeface="Akhbar MT" pitchFamily="2" charset="-78"/>
              </a:rPr>
              <a:t> </a:t>
            </a:r>
            <a:endParaRPr kumimoji="0" lang="id-ID" altLang="es-MX" sz="240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599312" y="5370489"/>
            <a:ext cx="1592687" cy="1487510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9" name="مجموعة 58">
            <a:extLst>
              <a:ext uri="{FF2B5EF4-FFF2-40B4-BE49-F238E27FC236}">
                <a16:creationId xmlns:a16="http://schemas.microsoft.com/office/drawing/2014/main" xmlns="" id="{A83CB4D7-4494-E1B4-1672-94CF690D0BD2}"/>
              </a:ext>
            </a:extLst>
          </p:cNvPr>
          <p:cNvGrpSpPr/>
          <p:nvPr/>
        </p:nvGrpSpPr>
        <p:grpSpPr>
          <a:xfrm>
            <a:off x="1539262" y="940446"/>
            <a:ext cx="2507483" cy="2591190"/>
            <a:chOff x="4174366" y="913141"/>
            <a:chExt cx="3843268" cy="5083151"/>
          </a:xfrm>
        </p:grpSpPr>
        <p:sp>
          <p:nvSpPr>
            <p:cNvPr id="60" name="Shape 13249">
              <a:extLst>
                <a:ext uri="{FF2B5EF4-FFF2-40B4-BE49-F238E27FC236}">
                  <a16:creationId xmlns:a16="http://schemas.microsoft.com/office/drawing/2014/main" xmlns="" id="{DBC08EA1-1C02-2C24-B0F7-031DD349DA80}"/>
                </a:ext>
              </a:extLst>
            </p:cNvPr>
            <p:cNvSpPr/>
            <p:nvPr/>
          </p:nvSpPr>
          <p:spPr>
            <a:xfrm>
              <a:off x="5530588" y="5093059"/>
              <a:ext cx="1117683" cy="903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2" y="0"/>
                  </a:moveTo>
                  <a:cubicBezTo>
                    <a:pt x="789" y="0"/>
                    <a:pt x="0" y="971"/>
                    <a:pt x="0" y="2173"/>
                  </a:cubicBezTo>
                  <a:cubicBezTo>
                    <a:pt x="0" y="3375"/>
                    <a:pt x="789" y="4346"/>
                    <a:pt x="1762" y="4346"/>
                  </a:cubicBezTo>
                  <a:lnTo>
                    <a:pt x="19844" y="4346"/>
                  </a:lnTo>
                  <a:cubicBezTo>
                    <a:pt x="20816" y="4346"/>
                    <a:pt x="21600" y="3375"/>
                    <a:pt x="21600" y="2173"/>
                  </a:cubicBezTo>
                  <a:cubicBezTo>
                    <a:pt x="21600" y="971"/>
                    <a:pt x="20816" y="0"/>
                    <a:pt x="19844" y="0"/>
                  </a:cubicBezTo>
                  <a:lnTo>
                    <a:pt x="1762" y="0"/>
                  </a:lnTo>
                  <a:close/>
                  <a:moveTo>
                    <a:pt x="1762" y="5941"/>
                  </a:moveTo>
                  <a:cubicBezTo>
                    <a:pt x="789" y="5941"/>
                    <a:pt x="0" y="6911"/>
                    <a:pt x="0" y="8114"/>
                  </a:cubicBezTo>
                  <a:cubicBezTo>
                    <a:pt x="0" y="9316"/>
                    <a:pt x="789" y="10295"/>
                    <a:pt x="1762" y="10295"/>
                  </a:cubicBezTo>
                  <a:lnTo>
                    <a:pt x="19844" y="10295"/>
                  </a:lnTo>
                  <a:cubicBezTo>
                    <a:pt x="20816" y="10295"/>
                    <a:pt x="21600" y="9316"/>
                    <a:pt x="21600" y="8114"/>
                  </a:cubicBezTo>
                  <a:cubicBezTo>
                    <a:pt x="21600" y="6911"/>
                    <a:pt x="20816" y="5941"/>
                    <a:pt x="19844" y="5941"/>
                  </a:cubicBezTo>
                  <a:lnTo>
                    <a:pt x="1762" y="5941"/>
                  </a:lnTo>
                  <a:close/>
                  <a:moveTo>
                    <a:pt x="2935" y="11890"/>
                  </a:moveTo>
                  <a:cubicBezTo>
                    <a:pt x="2935" y="17257"/>
                    <a:pt x="6463" y="21600"/>
                    <a:pt x="10806" y="21600"/>
                  </a:cubicBezTo>
                  <a:cubicBezTo>
                    <a:pt x="15149" y="21600"/>
                    <a:pt x="18665" y="17257"/>
                    <a:pt x="18665" y="11890"/>
                  </a:cubicBezTo>
                  <a:lnTo>
                    <a:pt x="2935" y="1189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1" name="Freeform 40">
              <a:extLst>
                <a:ext uri="{FF2B5EF4-FFF2-40B4-BE49-F238E27FC236}">
                  <a16:creationId xmlns:a16="http://schemas.microsoft.com/office/drawing/2014/main" xmlns="" id="{526F5E11-3F46-AB22-7772-F7D8F479EF65}"/>
                </a:ext>
              </a:extLst>
            </p:cNvPr>
            <p:cNvSpPr/>
            <p:nvPr/>
          </p:nvSpPr>
          <p:spPr>
            <a:xfrm>
              <a:off x="4174366" y="913141"/>
              <a:ext cx="3843268" cy="1536497"/>
            </a:xfrm>
            <a:custGeom>
              <a:avLst/>
              <a:gdLst>
                <a:gd name="connsiteX0" fmla="*/ 356451 w 7686536"/>
                <a:gd name="connsiteY0" fmla="*/ 2026955 h 3072993"/>
                <a:gd name="connsiteX1" fmla="*/ 476398 w 7686536"/>
                <a:gd name="connsiteY1" fmla="*/ 2067489 h 3072993"/>
                <a:gd name="connsiteX2" fmla="*/ 1267482 w 7686536"/>
                <a:gd name="connsiteY2" fmla="*/ 2523393 h 3072993"/>
                <a:gd name="connsiteX3" fmla="*/ 948958 w 7686536"/>
                <a:gd name="connsiteY3" fmla="*/ 3072993 h 3072993"/>
                <a:gd name="connsiteX4" fmla="*/ 158664 w 7686536"/>
                <a:gd name="connsiteY4" fmla="*/ 2617089 h 3072993"/>
                <a:gd name="connsiteX5" fmla="*/ 42727 w 7686536"/>
                <a:gd name="connsiteY5" fmla="*/ 2183443 h 3072993"/>
                <a:gd name="connsiteX6" fmla="*/ 356451 w 7686536"/>
                <a:gd name="connsiteY6" fmla="*/ 2026955 h 3072993"/>
                <a:gd name="connsiteX7" fmla="*/ 7330084 w 7686536"/>
                <a:gd name="connsiteY7" fmla="*/ 2023006 h 3072993"/>
                <a:gd name="connsiteX8" fmla="*/ 7643808 w 7686536"/>
                <a:gd name="connsiteY8" fmla="*/ 2179495 h 3072993"/>
                <a:gd name="connsiteX9" fmla="*/ 7527871 w 7686536"/>
                <a:gd name="connsiteY9" fmla="*/ 2613143 h 3072993"/>
                <a:gd name="connsiteX10" fmla="*/ 6737576 w 7686536"/>
                <a:gd name="connsiteY10" fmla="*/ 3069047 h 3072993"/>
                <a:gd name="connsiteX11" fmla="*/ 6419052 w 7686536"/>
                <a:gd name="connsiteY11" fmla="*/ 2519446 h 3072993"/>
                <a:gd name="connsiteX12" fmla="*/ 7210136 w 7686536"/>
                <a:gd name="connsiteY12" fmla="*/ 2063541 h 3072993"/>
                <a:gd name="connsiteX13" fmla="*/ 7330084 w 7686536"/>
                <a:gd name="connsiteY13" fmla="*/ 2023006 h 3072993"/>
                <a:gd name="connsiteX14" fmla="*/ 1763069 w 7686536"/>
                <a:gd name="connsiteY14" fmla="*/ 540864 h 3072993"/>
                <a:gd name="connsiteX15" fmla="*/ 2077619 w 7686536"/>
                <a:gd name="connsiteY15" fmla="*/ 697362 h 3072993"/>
                <a:gd name="connsiteX16" fmla="*/ 2548622 w 7686536"/>
                <a:gd name="connsiteY16" fmla="*/ 1513055 h 3072993"/>
                <a:gd name="connsiteX17" fmla="*/ 1986281 w 7686536"/>
                <a:gd name="connsiteY17" fmla="*/ 1808531 h 3072993"/>
                <a:gd name="connsiteX18" fmla="*/ 1528003 w 7686536"/>
                <a:gd name="connsiteY18" fmla="*/ 1015051 h 3072993"/>
                <a:gd name="connsiteX19" fmla="*/ 1643971 w 7686536"/>
                <a:gd name="connsiteY19" fmla="*/ 581428 h 3072993"/>
                <a:gd name="connsiteX20" fmla="*/ 1763069 w 7686536"/>
                <a:gd name="connsiteY20" fmla="*/ 540864 h 3072993"/>
                <a:gd name="connsiteX21" fmla="*/ 5923464 w 7686536"/>
                <a:gd name="connsiteY21" fmla="*/ 536916 h 3072993"/>
                <a:gd name="connsiteX22" fmla="*/ 6042562 w 7686536"/>
                <a:gd name="connsiteY22" fmla="*/ 577480 h 3072993"/>
                <a:gd name="connsiteX23" fmla="*/ 6158530 w 7686536"/>
                <a:gd name="connsiteY23" fmla="*/ 1011103 h 3072993"/>
                <a:gd name="connsiteX24" fmla="*/ 5700252 w 7686536"/>
                <a:gd name="connsiteY24" fmla="*/ 1804583 h 3072993"/>
                <a:gd name="connsiteX25" fmla="*/ 5137911 w 7686536"/>
                <a:gd name="connsiteY25" fmla="*/ 1509107 h 3072993"/>
                <a:gd name="connsiteX26" fmla="*/ 5608915 w 7686536"/>
                <a:gd name="connsiteY26" fmla="*/ 693414 h 3072993"/>
                <a:gd name="connsiteX27" fmla="*/ 5923464 w 7686536"/>
                <a:gd name="connsiteY27" fmla="*/ 536916 h 3072993"/>
                <a:gd name="connsiteX28" fmla="*/ 3843267 w 7686536"/>
                <a:gd name="connsiteY28" fmla="*/ 0 h 3072993"/>
                <a:gd name="connsiteX29" fmla="*/ 4160972 w 7686536"/>
                <a:gd name="connsiteY29" fmla="*/ 316885 h 3072993"/>
                <a:gd name="connsiteX30" fmla="*/ 4160972 w 7686536"/>
                <a:gd name="connsiteY30" fmla="*/ 1297823 h 3072993"/>
                <a:gd name="connsiteX31" fmla="*/ 3525562 w 7686536"/>
                <a:gd name="connsiteY31" fmla="*/ 1295419 h 3072993"/>
                <a:gd name="connsiteX32" fmla="*/ 3525562 w 7686536"/>
                <a:gd name="connsiteY32" fmla="*/ 316885 h 3072993"/>
                <a:gd name="connsiteX33" fmla="*/ 3843267 w 7686536"/>
                <a:gd name="connsiteY33" fmla="*/ 0 h 307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686536" h="3072993">
                  <a:moveTo>
                    <a:pt x="356451" y="2026955"/>
                  </a:moveTo>
                  <a:cubicBezTo>
                    <a:pt x="397406" y="2032065"/>
                    <a:pt x="438360" y="2045576"/>
                    <a:pt x="476398" y="2067489"/>
                  </a:cubicBezTo>
                  <a:cubicBezTo>
                    <a:pt x="476398" y="2067489"/>
                    <a:pt x="1267482" y="2523393"/>
                    <a:pt x="1267482" y="2523393"/>
                  </a:cubicBezTo>
                  <a:cubicBezTo>
                    <a:pt x="1135686" y="2706560"/>
                    <a:pt x="1031111" y="2892577"/>
                    <a:pt x="948958" y="3072993"/>
                  </a:cubicBezTo>
                  <a:lnTo>
                    <a:pt x="158664" y="2617089"/>
                  </a:lnTo>
                  <a:cubicBezTo>
                    <a:pt x="6634" y="2529486"/>
                    <a:pt x="-45016" y="2335313"/>
                    <a:pt x="42727" y="2183443"/>
                  </a:cubicBezTo>
                  <a:cubicBezTo>
                    <a:pt x="108534" y="2069553"/>
                    <a:pt x="233587" y="2011723"/>
                    <a:pt x="356451" y="2026955"/>
                  </a:cubicBezTo>
                  <a:close/>
                  <a:moveTo>
                    <a:pt x="7330084" y="2023006"/>
                  </a:moveTo>
                  <a:cubicBezTo>
                    <a:pt x="7452949" y="2007775"/>
                    <a:pt x="7578001" y="2065605"/>
                    <a:pt x="7643808" y="2179495"/>
                  </a:cubicBezTo>
                  <a:cubicBezTo>
                    <a:pt x="7731551" y="2331365"/>
                    <a:pt x="7679902" y="2525539"/>
                    <a:pt x="7527871" y="2613143"/>
                  </a:cubicBezTo>
                  <a:lnTo>
                    <a:pt x="6737576" y="3069047"/>
                  </a:lnTo>
                  <a:cubicBezTo>
                    <a:pt x="6655423" y="2888631"/>
                    <a:pt x="6550849" y="2702614"/>
                    <a:pt x="6419052" y="2519446"/>
                  </a:cubicBezTo>
                  <a:cubicBezTo>
                    <a:pt x="6419052" y="2519446"/>
                    <a:pt x="7210136" y="2063541"/>
                    <a:pt x="7210136" y="2063541"/>
                  </a:cubicBezTo>
                  <a:cubicBezTo>
                    <a:pt x="7248175" y="2041628"/>
                    <a:pt x="7289129" y="2028117"/>
                    <a:pt x="7330084" y="2023006"/>
                  </a:cubicBezTo>
                  <a:close/>
                  <a:moveTo>
                    <a:pt x="1763069" y="540864"/>
                  </a:moveTo>
                  <a:cubicBezTo>
                    <a:pt x="1885964" y="525659"/>
                    <a:pt x="2011835" y="583448"/>
                    <a:pt x="2077619" y="697362"/>
                  </a:cubicBezTo>
                  <a:cubicBezTo>
                    <a:pt x="2077619" y="697362"/>
                    <a:pt x="2548622" y="1513055"/>
                    <a:pt x="2548622" y="1513055"/>
                  </a:cubicBezTo>
                  <a:cubicBezTo>
                    <a:pt x="2336237" y="1596322"/>
                    <a:pt x="2149457" y="1697527"/>
                    <a:pt x="1986281" y="1808531"/>
                  </a:cubicBezTo>
                  <a:lnTo>
                    <a:pt x="1528003" y="1015051"/>
                  </a:lnTo>
                  <a:cubicBezTo>
                    <a:pt x="1440258" y="863185"/>
                    <a:pt x="1492290" y="669032"/>
                    <a:pt x="1643971" y="581428"/>
                  </a:cubicBezTo>
                  <a:cubicBezTo>
                    <a:pt x="1681943" y="559513"/>
                    <a:pt x="1722121" y="545971"/>
                    <a:pt x="1763069" y="540864"/>
                  </a:cubicBezTo>
                  <a:close/>
                  <a:moveTo>
                    <a:pt x="5923464" y="536916"/>
                  </a:moveTo>
                  <a:cubicBezTo>
                    <a:pt x="5964412" y="542023"/>
                    <a:pt x="6004590" y="555565"/>
                    <a:pt x="6042562" y="577480"/>
                  </a:cubicBezTo>
                  <a:cubicBezTo>
                    <a:pt x="6194244" y="665084"/>
                    <a:pt x="6246275" y="859237"/>
                    <a:pt x="6158530" y="1011103"/>
                  </a:cubicBezTo>
                  <a:lnTo>
                    <a:pt x="5700252" y="1804583"/>
                  </a:lnTo>
                  <a:cubicBezTo>
                    <a:pt x="5537076" y="1693579"/>
                    <a:pt x="5350296" y="1592374"/>
                    <a:pt x="5137911" y="1509107"/>
                  </a:cubicBezTo>
                  <a:cubicBezTo>
                    <a:pt x="5137911" y="1509107"/>
                    <a:pt x="5608915" y="693414"/>
                    <a:pt x="5608915" y="693414"/>
                  </a:cubicBezTo>
                  <a:cubicBezTo>
                    <a:pt x="5674698" y="579500"/>
                    <a:pt x="5800569" y="521711"/>
                    <a:pt x="5923464" y="536916"/>
                  </a:cubicBezTo>
                  <a:close/>
                  <a:moveTo>
                    <a:pt x="3843267" y="0"/>
                  </a:moveTo>
                  <a:cubicBezTo>
                    <a:pt x="4018740" y="0"/>
                    <a:pt x="4160972" y="141679"/>
                    <a:pt x="4160972" y="316885"/>
                  </a:cubicBezTo>
                  <a:lnTo>
                    <a:pt x="4160972" y="1297823"/>
                  </a:lnTo>
                  <a:cubicBezTo>
                    <a:pt x="4079575" y="1291093"/>
                    <a:pt x="3602547" y="1289471"/>
                    <a:pt x="3525562" y="1295419"/>
                  </a:cubicBezTo>
                  <a:lnTo>
                    <a:pt x="3525562" y="316885"/>
                  </a:lnTo>
                  <a:cubicBezTo>
                    <a:pt x="3525562" y="141679"/>
                    <a:pt x="3668206" y="0"/>
                    <a:pt x="3843267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2" name="Shape 13256">
              <a:extLst>
                <a:ext uri="{FF2B5EF4-FFF2-40B4-BE49-F238E27FC236}">
                  <a16:creationId xmlns:a16="http://schemas.microsoft.com/office/drawing/2014/main" xmlns="" id="{DF5FFAA4-7011-6A9C-5022-C3097DEE2E8E}"/>
                </a:ext>
              </a:extLst>
            </p:cNvPr>
            <p:cNvSpPr/>
            <p:nvPr/>
          </p:nvSpPr>
          <p:spPr>
            <a:xfrm>
              <a:off x="6757243" y="2167035"/>
              <a:ext cx="725678" cy="122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600" extrusionOk="0">
                  <a:moveTo>
                    <a:pt x="10125" y="0"/>
                  </a:moveTo>
                  <a:lnTo>
                    <a:pt x="0" y="6090"/>
                  </a:lnTo>
                  <a:cubicBezTo>
                    <a:pt x="4008" y="9017"/>
                    <a:pt x="5986" y="12572"/>
                    <a:pt x="6559" y="15375"/>
                  </a:cubicBezTo>
                  <a:cubicBezTo>
                    <a:pt x="7006" y="17563"/>
                    <a:pt x="6336" y="19728"/>
                    <a:pt x="5359" y="21600"/>
                  </a:cubicBezTo>
                  <a:lnTo>
                    <a:pt x="20163" y="21600"/>
                  </a:lnTo>
                  <a:cubicBezTo>
                    <a:pt x="21045" y="19698"/>
                    <a:pt x="21600" y="17654"/>
                    <a:pt x="21334" y="15549"/>
                  </a:cubicBezTo>
                  <a:cubicBezTo>
                    <a:pt x="20771" y="11089"/>
                    <a:pt x="17630" y="4829"/>
                    <a:pt x="10125" y="0"/>
                  </a:cubicBezTo>
                  <a:close/>
                </a:path>
              </a:pathLst>
            </a:custGeom>
            <a:solidFill>
              <a:srgbClr val="83BC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3" name="Shape 13259">
              <a:extLst>
                <a:ext uri="{FF2B5EF4-FFF2-40B4-BE49-F238E27FC236}">
                  <a16:creationId xmlns:a16="http://schemas.microsoft.com/office/drawing/2014/main" xmlns="" id="{D4F1E51B-F092-F92F-9C42-8B1796E4DAB4}"/>
                </a:ext>
              </a:extLst>
            </p:cNvPr>
            <p:cNvSpPr/>
            <p:nvPr/>
          </p:nvSpPr>
          <p:spPr>
            <a:xfrm flipH="1">
              <a:off x="5070553" y="1753673"/>
              <a:ext cx="1016019" cy="758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2710"/>
                  </a:lnTo>
                  <a:cubicBezTo>
                    <a:pt x="6685" y="12898"/>
                    <a:pt x="11260" y="16703"/>
                    <a:pt x="14258" y="21600"/>
                  </a:cubicBezTo>
                  <a:lnTo>
                    <a:pt x="21600" y="11760"/>
                  </a:lnTo>
                  <a:cubicBezTo>
                    <a:pt x="17001" y="5077"/>
                    <a:pt x="10114" y="46"/>
                    <a:pt x="0" y="0"/>
                  </a:cubicBezTo>
                  <a:close/>
                </a:path>
              </a:pathLst>
            </a:custGeom>
            <a:solidFill>
              <a:srgbClr val="FFC331">
                <a:lumMod val="90000"/>
                <a:lumOff val="1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4" name="Shape 13262">
              <a:extLst>
                <a:ext uri="{FF2B5EF4-FFF2-40B4-BE49-F238E27FC236}">
                  <a16:creationId xmlns:a16="http://schemas.microsoft.com/office/drawing/2014/main" xmlns="" id="{8A7E17F4-86FB-DB2A-1DD0-0FFE604FF74A}"/>
                </a:ext>
              </a:extLst>
            </p:cNvPr>
            <p:cNvSpPr/>
            <p:nvPr/>
          </p:nvSpPr>
          <p:spPr>
            <a:xfrm flipH="1">
              <a:off x="4690315" y="1763204"/>
              <a:ext cx="1219614" cy="1626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600" extrusionOk="0">
                  <a:moveTo>
                    <a:pt x="0" y="0"/>
                  </a:moveTo>
                  <a:cubicBezTo>
                    <a:pt x="426" y="33"/>
                    <a:pt x="821" y="89"/>
                    <a:pt x="1231" y="135"/>
                  </a:cubicBezTo>
                  <a:cubicBezTo>
                    <a:pt x="820" y="89"/>
                    <a:pt x="426" y="33"/>
                    <a:pt x="0" y="0"/>
                  </a:cubicBezTo>
                  <a:close/>
                  <a:moveTo>
                    <a:pt x="2899" y="342"/>
                  </a:moveTo>
                  <a:cubicBezTo>
                    <a:pt x="3354" y="415"/>
                    <a:pt x="3779" y="511"/>
                    <a:pt x="4214" y="599"/>
                  </a:cubicBezTo>
                  <a:cubicBezTo>
                    <a:pt x="3779" y="511"/>
                    <a:pt x="3355" y="414"/>
                    <a:pt x="2899" y="342"/>
                  </a:cubicBezTo>
                  <a:close/>
                  <a:moveTo>
                    <a:pt x="5473" y="865"/>
                  </a:moveTo>
                  <a:cubicBezTo>
                    <a:pt x="5975" y="989"/>
                    <a:pt x="6450" y="1134"/>
                    <a:pt x="6923" y="1279"/>
                  </a:cubicBezTo>
                  <a:cubicBezTo>
                    <a:pt x="6449" y="1134"/>
                    <a:pt x="5976" y="989"/>
                    <a:pt x="5473" y="865"/>
                  </a:cubicBezTo>
                  <a:close/>
                  <a:moveTo>
                    <a:pt x="7779" y="1544"/>
                  </a:moveTo>
                  <a:cubicBezTo>
                    <a:pt x="8296" y="1721"/>
                    <a:pt x="8792" y="1910"/>
                    <a:pt x="9273" y="2110"/>
                  </a:cubicBezTo>
                  <a:cubicBezTo>
                    <a:pt x="8791" y="1911"/>
                    <a:pt x="8297" y="1721"/>
                    <a:pt x="7779" y="1544"/>
                  </a:cubicBezTo>
                  <a:close/>
                  <a:moveTo>
                    <a:pt x="9889" y="2367"/>
                  </a:moveTo>
                  <a:cubicBezTo>
                    <a:pt x="10382" y="2588"/>
                    <a:pt x="10855" y="2821"/>
                    <a:pt x="11311" y="3063"/>
                  </a:cubicBezTo>
                  <a:cubicBezTo>
                    <a:pt x="10854" y="2821"/>
                    <a:pt x="10383" y="2587"/>
                    <a:pt x="9889" y="2367"/>
                  </a:cubicBezTo>
                  <a:close/>
                  <a:moveTo>
                    <a:pt x="11781" y="3317"/>
                  </a:moveTo>
                  <a:cubicBezTo>
                    <a:pt x="12254" y="3583"/>
                    <a:pt x="12708" y="3860"/>
                    <a:pt x="13141" y="4148"/>
                  </a:cubicBezTo>
                  <a:cubicBezTo>
                    <a:pt x="12707" y="3860"/>
                    <a:pt x="12256" y="3583"/>
                    <a:pt x="11781" y="3317"/>
                  </a:cubicBezTo>
                  <a:close/>
                  <a:moveTo>
                    <a:pt x="13404" y="4325"/>
                  </a:moveTo>
                  <a:cubicBezTo>
                    <a:pt x="13888" y="4657"/>
                    <a:pt x="14352" y="5000"/>
                    <a:pt x="14786" y="5355"/>
                  </a:cubicBezTo>
                  <a:cubicBezTo>
                    <a:pt x="14352" y="5000"/>
                    <a:pt x="13889" y="4658"/>
                    <a:pt x="13404" y="4325"/>
                  </a:cubicBezTo>
                  <a:close/>
                  <a:moveTo>
                    <a:pt x="14786" y="5355"/>
                  </a:moveTo>
                  <a:lnTo>
                    <a:pt x="8703" y="9941"/>
                  </a:lnTo>
                  <a:cubicBezTo>
                    <a:pt x="11097" y="12141"/>
                    <a:pt x="12278" y="14814"/>
                    <a:pt x="12620" y="16920"/>
                  </a:cubicBezTo>
                  <a:cubicBezTo>
                    <a:pt x="12887" y="18565"/>
                    <a:pt x="12487" y="20192"/>
                    <a:pt x="11904" y="21600"/>
                  </a:cubicBezTo>
                  <a:lnTo>
                    <a:pt x="20746" y="21600"/>
                  </a:lnTo>
                  <a:cubicBezTo>
                    <a:pt x="21272" y="20170"/>
                    <a:pt x="21600" y="18634"/>
                    <a:pt x="21446" y="17051"/>
                  </a:cubicBezTo>
                  <a:cubicBezTo>
                    <a:pt x="21104" y="13723"/>
                    <a:pt x="19254" y="9007"/>
                    <a:pt x="14786" y="5355"/>
                  </a:cubicBezTo>
                  <a:close/>
                  <a:moveTo>
                    <a:pt x="2373" y="6536"/>
                  </a:moveTo>
                  <a:cubicBezTo>
                    <a:pt x="2513" y="6575"/>
                    <a:pt x="2639" y="6626"/>
                    <a:pt x="2776" y="6667"/>
                  </a:cubicBezTo>
                  <a:cubicBezTo>
                    <a:pt x="2639" y="6626"/>
                    <a:pt x="2513" y="6575"/>
                    <a:pt x="2373" y="6536"/>
                  </a:cubicBezTo>
                  <a:close/>
                  <a:moveTo>
                    <a:pt x="5294" y="7633"/>
                  </a:moveTo>
                  <a:cubicBezTo>
                    <a:pt x="5407" y="7688"/>
                    <a:pt x="5509" y="7749"/>
                    <a:pt x="5619" y="7806"/>
                  </a:cubicBezTo>
                  <a:cubicBezTo>
                    <a:pt x="5509" y="7749"/>
                    <a:pt x="5407" y="7688"/>
                    <a:pt x="5294" y="763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5" name="Shape 13265">
              <a:extLst>
                <a:ext uri="{FF2B5EF4-FFF2-40B4-BE49-F238E27FC236}">
                  <a16:creationId xmlns:a16="http://schemas.microsoft.com/office/drawing/2014/main" xmlns="" id="{B7C863BB-2218-96F0-43F4-F3F1665AE8E9}"/>
                </a:ext>
              </a:extLst>
            </p:cNvPr>
            <p:cNvSpPr/>
            <p:nvPr/>
          </p:nvSpPr>
          <p:spPr>
            <a:xfrm>
              <a:off x="6086570" y="1753673"/>
              <a:ext cx="1016019" cy="758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2710"/>
                  </a:lnTo>
                  <a:cubicBezTo>
                    <a:pt x="6685" y="12898"/>
                    <a:pt x="11260" y="16703"/>
                    <a:pt x="14258" y="21600"/>
                  </a:cubicBezTo>
                  <a:lnTo>
                    <a:pt x="21600" y="11760"/>
                  </a:lnTo>
                  <a:cubicBezTo>
                    <a:pt x="17001" y="5077"/>
                    <a:pt x="10114" y="46"/>
                    <a:pt x="0" y="0"/>
                  </a:cubicBezTo>
                  <a:close/>
                </a:path>
              </a:pathLst>
            </a:custGeom>
            <a:solidFill>
              <a:srgbClr val="FF66FF"/>
            </a:solidFill>
            <a:ln w="12700" cap="flat">
              <a:solidFill>
                <a:srgbClr val="FF66FF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6" name="Shape 13268">
              <a:extLst>
                <a:ext uri="{FF2B5EF4-FFF2-40B4-BE49-F238E27FC236}">
                  <a16:creationId xmlns:a16="http://schemas.microsoft.com/office/drawing/2014/main" xmlns="" id="{FF6BEB20-C8B1-40A7-8244-1DE9EB28ED2F}"/>
                </a:ext>
              </a:extLst>
            </p:cNvPr>
            <p:cNvSpPr/>
            <p:nvPr/>
          </p:nvSpPr>
          <p:spPr>
            <a:xfrm>
              <a:off x="4690313" y="3037197"/>
              <a:ext cx="838617" cy="122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600" extrusionOk="0">
                  <a:moveTo>
                    <a:pt x="12952" y="0"/>
                  </a:moveTo>
                  <a:cubicBezTo>
                    <a:pt x="12857" y="554"/>
                    <a:pt x="12828" y="1108"/>
                    <a:pt x="12845" y="1656"/>
                  </a:cubicBezTo>
                  <a:cubicBezTo>
                    <a:pt x="12827" y="1109"/>
                    <a:pt x="12857" y="555"/>
                    <a:pt x="12952" y="0"/>
                  </a:cubicBezTo>
                  <a:close/>
                  <a:moveTo>
                    <a:pt x="54" y="173"/>
                  </a:moveTo>
                  <a:cubicBezTo>
                    <a:pt x="-2" y="698"/>
                    <a:pt x="-12" y="1219"/>
                    <a:pt x="13" y="1734"/>
                  </a:cubicBezTo>
                  <a:cubicBezTo>
                    <a:pt x="-9" y="1217"/>
                    <a:pt x="-2" y="698"/>
                    <a:pt x="54" y="173"/>
                  </a:cubicBezTo>
                  <a:close/>
                  <a:moveTo>
                    <a:pt x="12968" y="2719"/>
                  </a:moveTo>
                  <a:cubicBezTo>
                    <a:pt x="12994" y="2898"/>
                    <a:pt x="12998" y="3079"/>
                    <a:pt x="13033" y="3256"/>
                  </a:cubicBezTo>
                  <a:cubicBezTo>
                    <a:pt x="12998" y="3080"/>
                    <a:pt x="12994" y="2897"/>
                    <a:pt x="12968" y="2719"/>
                  </a:cubicBezTo>
                  <a:close/>
                  <a:moveTo>
                    <a:pt x="13336" y="4397"/>
                  </a:moveTo>
                  <a:cubicBezTo>
                    <a:pt x="13378" y="4535"/>
                    <a:pt x="13413" y="4676"/>
                    <a:pt x="13459" y="4811"/>
                  </a:cubicBezTo>
                  <a:cubicBezTo>
                    <a:pt x="13412" y="4676"/>
                    <a:pt x="13378" y="4535"/>
                    <a:pt x="13336" y="4397"/>
                  </a:cubicBezTo>
                  <a:close/>
                  <a:moveTo>
                    <a:pt x="1076" y="6204"/>
                  </a:moveTo>
                  <a:cubicBezTo>
                    <a:pt x="3015" y="10987"/>
                    <a:pt x="6992" y="14760"/>
                    <a:pt x="7603" y="15536"/>
                  </a:cubicBezTo>
                  <a:cubicBezTo>
                    <a:pt x="8358" y="16494"/>
                    <a:pt x="11269" y="18930"/>
                    <a:pt x="13835" y="21600"/>
                  </a:cubicBezTo>
                  <a:lnTo>
                    <a:pt x="21588" y="16297"/>
                  </a:lnTo>
                  <a:cubicBezTo>
                    <a:pt x="19882" y="14374"/>
                    <a:pt x="18110" y="12535"/>
                    <a:pt x="16910" y="10909"/>
                  </a:cubicBezTo>
                  <a:cubicBezTo>
                    <a:pt x="16211" y="9963"/>
                    <a:pt x="14951" y="8260"/>
                    <a:pt x="14015" y="6204"/>
                  </a:cubicBezTo>
                  <a:lnTo>
                    <a:pt x="1076" y="6204"/>
                  </a:lnTo>
                  <a:close/>
                </a:path>
              </a:pathLst>
            </a:custGeom>
            <a:solidFill>
              <a:srgbClr val="0295A2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7" name="Shape 13271">
              <a:extLst>
                <a:ext uri="{FF2B5EF4-FFF2-40B4-BE49-F238E27FC236}">
                  <a16:creationId xmlns:a16="http://schemas.microsoft.com/office/drawing/2014/main" xmlns="" id="{AE0D5FB4-2687-098A-D1BF-E34339F588A6}"/>
                </a:ext>
              </a:extLst>
            </p:cNvPr>
            <p:cNvSpPr/>
            <p:nvPr/>
          </p:nvSpPr>
          <p:spPr>
            <a:xfrm>
              <a:off x="5227745" y="3656720"/>
              <a:ext cx="873371" cy="1369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54" y="0"/>
                  </a:moveTo>
                  <a:cubicBezTo>
                    <a:pt x="3585" y="797"/>
                    <a:pt x="4390" y="1659"/>
                    <a:pt x="5249" y="2551"/>
                  </a:cubicBezTo>
                  <a:cubicBezTo>
                    <a:pt x="4387" y="1657"/>
                    <a:pt x="3588" y="800"/>
                    <a:pt x="2954" y="0"/>
                  </a:cubicBezTo>
                  <a:close/>
                  <a:moveTo>
                    <a:pt x="7449" y="4826"/>
                  </a:moveTo>
                  <a:lnTo>
                    <a:pt x="0" y="9577"/>
                  </a:lnTo>
                  <a:cubicBezTo>
                    <a:pt x="2069" y="11584"/>
                    <a:pt x="3909" y="13737"/>
                    <a:pt x="4047" y="15401"/>
                  </a:cubicBezTo>
                  <a:cubicBezTo>
                    <a:pt x="4460" y="20420"/>
                    <a:pt x="5428" y="20548"/>
                    <a:pt x="9264" y="21144"/>
                  </a:cubicBezTo>
                  <a:cubicBezTo>
                    <a:pt x="11218" y="21448"/>
                    <a:pt x="16324" y="21600"/>
                    <a:pt x="21427" y="21600"/>
                  </a:cubicBezTo>
                  <a:cubicBezTo>
                    <a:pt x="21488" y="21600"/>
                    <a:pt x="21539" y="21595"/>
                    <a:pt x="21600" y="21595"/>
                  </a:cubicBezTo>
                  <a:lnTo>
                    <a:pt x="21600" y="15992"/>
                  </a:lnTo>
                  <a:cubicBezTo>
                    <a:pt x="21541" y="15992"/>
                    <a:pt x="21478" y="15992"/>
                    <a:pt x="21419" y="15992"/>
                  </a:cubicBezTo>
                  <a:cubicBezTo>
                    <a:pt x="19281" y="15992"/>
                    <a:pt x="16806" y="15976"/>
                    <a:pt x="14976" y="15215"/>
                  </a:cubicBezTo>
                  <a:cubicBezTo>
                    <a:pt x="12954" y="14374"/>
                    <a:pt x="12591" y="12708"/>
                    <a:pt x="12053" y="11206"/>
                  </a:cubicBezTo>
                  <a:cubicBezTo>
                    <a:pt x="11287" y="9063"/>
                    <a:pt x="9412" y="6889"/>
                    <a:pt x="7449" y="4826"/>
                  </a:cubicBezTo>
                  <a:close/>
                </a:path>
              </a:pathLst>
            </a:custGeom>
            <a:solidFill>
              <a:srgbClr val="0295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8" name="Shape 13274">
              <a:extLst>
                <a:ext uri="{FF2B5EF4-FFF2-40B4-BE49-F238E27FC236}">
                  <a16:creationId xmlns:a16="http://schemas.microsoft.com/office/drawing/2014/main" xmlns="" id="{C8035712-8360-1314-A8A6-7299224F469C}"/>
                </a:ext>
              </a:extLst>
            </p:cNvPr>
            <p:cNvSpPr/>
            <p:nvPr/>
          </p:nvSpPr>
          <p:spPr>
            <a:xfrm flipH="1">
              <a:off x="6072027" y="3656720"/>
              <a:ext cx="873371" cy="1369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54" y="0"/>
                  </a:moveTo>
                  <a:cubicBezTo>
                    <a:pt x="3585" y="797"/>
                    <a:pt x="4390" y="1659"/>
                    <a:pt x="5249" y="2551"/>
                  </a:cubicBezTo>
                  <a:cubicBezTo>
                    <a:pt x="4387" y="1657"/>
                    <a:pt x="3588" y="800"/>
                    <a:pt x="2954" y="0"/>
                  </a:cubicBezTo>
                  <a:close/>
                  <a:moveTo>
                    <a:pt x="7449" y="4826"/>
                  </a:moveTo>
                  <a:lnTo>
                    <a:pt x="0" y="9577"/>
                  </a:lnTo>
                  <a:cubicBezTo>
                    <a:pt x="2069" y="11584"/>
                    <a:pt x="3909" y="13737"/>
                    <a:pt x="4047" y="15401"/>
                  </a:cubicBezTo>
                  <a:cubicBezTo>
                    <a:pt x="4460" y="20420"/>
                    <a:pt x="5428" y="20548"/>
                    <a:pt x="9264" y="21144"/>
                  </a:cubicBezTo>
                  <a:cubicBezTo>
                    <a:pt x="11218" y="21448"/>
                    <a:pt x="16324" y="21600"/>
                    <a:pt x="21427" y="21600"/>
                  </a:cubicBezTo>
                  <a:cubicBezTo>
                    <a:pt x="21488" y="21600"/>
                    <a:pt x="21539" y="21595"/>
                    <a:pt x="21600" y="21595"/>
                  </a:cubicBezTo>
                  <a:lnTo>
                    <a:pt x="21600" y="15992"/>
                  </a:lnTo>
                  <a:cubicBezTo>
                    <a:pt x="21541" y="15992"/>
                    <a:pt x="21478" y="15992"/>
                    <a:pt x="21419" y="15992"/>
                  </a:cubicBezTo>
                  <a:cubicBezTo>
                    <a:pt x="19281" y="15992"/>
                    <a:pt x="16806" y="15976"/>
                    <a:pt x="14976" y="15215"/>
                  </a:cubicBezTo>
                  <a:cubicBezTo>
                    <a:pt x="12954" y="14374"/>
                    <a:pt x="12591" y="12708"/>
                    <a:pt x="12053" y="11206"/>
                  </a:cubicBezTo>
                  <a:cubicBezTo>
                    <a:pt x="11287" y="9063"/>
                    <a:pt x="9412" y="6889"/>
                    <a:pt x="7449" y="4826"/>
                  </a:cubicBezTo>
                  <a:close/>
                </a:path>
              </a:pathLst>
            </a:custGeom>
            <a:solidFill>
              <a:srgbClr val="CCC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69" name="Shape 13277">
              <a:extLst>
                <a:ext uri="{FF2B5EF4-FFF2-40B4-BE49-F238E27FC236}">
                  <a16:creationId xmlns:a16="http://schemas.microsoft.com/office/drawing/2014/main" xmlns="" id="{7181A74D-D96A-EDCD-FEB9-BCA14A5ED87F}"/>
                </a:ext>
              </a:extLst>
            </p:cNvPr>
            <p:cNvSpPr/>
            <p:nvPr/>
          </p:nvSpPr>
          <p:spPr>
            <a:xfrm flipH="1">
              <a:off x="6644212" y="3037197"/>
              <a:ext cx="838616" cy="122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600" extrusionOk="0">
                  <a:moveTo>
                    <a:pt x="12952" y="0"/>
                  </a:moveTo>
                  <a:cubicBezTo>
                    <a:pt x="12857" y="554"/>
                    <a:pt x="12828" y="1108"/>
                    <a:pt x="12845" y="1656"/>
                  </a:cubicBezTo>
                  <a:cubicBezTo>
                    <a:pt x="12827" y="1109"/>
                    <a:pt x="12857" y="555"/>
                    <a:pt x="12952" y="0"/>
                  </a:cubicBezTo>
                  <a:close/>
                  <a:moveTo>
                    <a:pt x="54" y="173"/>
                  </a:moveTo>
                  <a:cubicBezTo>
                    <a:pt x="-2" y="698"/>
                    <a:pt x="-12" y="1219"/>
                    <a:pt x="13" y="1734"/>
                  </a:cubicBezTo>
                  <a:cubicBezTo>
                    <a:pt x="-9" y="1217"/>
                    <a:pt x="-2" y="698"/>
                    <a:pt x="54" y="173"/>
                  </a:cubicBezTo>
                  <a:close/>
                  <a:moveTo>
                    <a:pt x="12968" y="2719"/>
                  </a:moveTo>
                  <a:cubicBezTo>
                    <a:pt x="12994" y="2898"/>
                    <a:pt x="12998" y="3079"/>
                    <a:pt x="13033" y="3256"/>
                  </a:cubicBezTo>
                  <a:cubicBezTo>
                    <a:pt x="12998" y="3080"/>
                    <a:pt x="12994" y="2897"/>
                    <a:pt x="12968" y="2719"/>
                  </a:cubicBezTo>
                  <a:close/>
                  <a:moveTo>
                    <a:pt x="13336" y="4397"/>
                  </a:moveTo>
                  <a:cubicBezTo>
                    <a:pt x="13378" y="4535"/>
                    <a:pt x="13413" y="4676"/>
                    <a:pt x="13459" y="4811"/>
                  </a:cubicBezTo>
                  <a:cubicBezTo>
                    <a:pt x="13412" y="4676"/>
                    <a:pt x="13378" y="4535"/>
                    <a:pt x="13336" y="4397"/>
                  </a:cubicBezTo>
                  <a:close/>
                  <a:moveTo>
                    <a:pt x="1076" y="6204"/>
                  </a:moveTo>
                  <a:cubicBezTo>
                    <a:pt x="3015" y="10987"/>
                    <a:pt x="6992" y="14760"/>
                    <a:pt x="7603" y="15536"/>
                  </a:cubicBezTo>
                  <a:cubicBezTo>
                    <a:pt x="8358" y="16494"/>
                    <a:pt x="11269" y="18930"/>
                    <a:pt x="13835" y="21600"/>
                  </a:cubicBezTo>
                  <a:lnTo>
                    <a:pt x="21588" y="16297"/>
                  </a:lnTo>
                  <a:cubicBezTo>
                    <a:pt x="19882" y="14374"/>
                    <a:pt x="18110" y="12535"/>
                    <a:pt x="16910" y="10909"/>
                  </a:cubicBezTo>
                  <a:cubicBezTo>
                    <a:pt x="16211" y="9963"/>
                    <a:pt x="14951" y="8260"/>
                    <a:pt x="14015" y="6204"/>
                  </a:cubicBezTo>
                  <a:lnTo>
                    <a:pt x="1076" y="6204"/>
                  </a:lnTo>
                  <a:close/>
                </a:path>
              </a:pathLst>
            </a:custGeom>
            <a:solidFill>
              <a:srgbClr val="01C8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0" name="Freeform 761">
              <a:extLst>
                <a:ext uri="{FF2B5EF4-FFF2-40B4-BE49-F238E27FC236}">
                  <a16:creationId xmlns:a16="http://schemas.microsoft.com/office/drawing/2014/main" xmlns="" id="{1DF553B8-4CE8-EEAD-1704-C5B0E2E0D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1477" y="2678989"/>
              <a:ext cx="225637" cy="280955"/>
            </a:xfrm>
            <a:custGeom>
              <a:avLst/>
              <a:gdLst>
                <a:gd name="T0" fmla="*/ 196687 w 246439"/>
                <a:gd name="T1" fmla="*/ 300703 h 305466"/>
                <a:gd name="T2" fmla="*/ 14484 w 246439"/>
                <a:gd name="T3" fmla="*/ 300703 h 305466"/>
                <a:gd name="T4" fmla="*/ 83706 w 246439"/>
                <a:gd name="T5" fmla="*/ 181409 h 305466"/>
                <a:gd name="T6" fmla="*/ 124681 w 246439"/>
                <a:gd name="T7" fmla="*/ 199800 h 305466"/>
                <a:gd name="T8" fmla="*/ 142653 w 246439"/>
                <a:gd name="T9" fmla="*/ 111089 h 305466"/>
                <a:gd name="T10" fmla="*/ 164578 w 246439"/>
                <a:gd name="T11" fmla="*/ 152920 h 305466"/>
                <a:gd name="T12" fmla="*/ 144810 w 246439"/>
                <a:gd name="T13" fmla="*/ 152920 h 305466"/>
                <a:gd name="T14" fmla="*/ 173205 w 246439"/>
                <a:gd name="T15" fmla="*/ 173475 h 305466"/>
                <a:gd name="T16" fmla="*/ 156311 w 246439"/>
                <a:gd name="T17" fmla="*/ 111089 h 305466"/>
                <a:gd name="T18" fmla="*/ 182910 w 246439"/>
                <a:gd name="T19" fmla="*/ 34279 h 305466"/>
                <a:gd name="T20" fmla="*/ 185426 w 246439"/>
                <a:gd name="T21" fmla="*/ 173475 h 305466"/>
                <a:gd name="T22" fmla="*/ 163500 w 246439"/>
                <a:gd name="T23" fmla="*/ 193309 h 305466"/>
                <a:gd name="T24" fmla="*/ 98083 w 246439"/>
                <a:gd name="T25" fmla="*/ 210619 h 305466"/>
                <a:gd name="T26" fmla="*/ 34104 w 246439"/>
                <a:gd name="T27" fmla="*/ 183573 h 305466"/>
                <a:gd name="T28" fmla="*/ 198365 w 246439"/>
                <a:gd name="T29" fmla="*/ 199079 h 305466"/>
                <a:gd name="T30" fmla="*/ 66812 w 246439"/>
                <a:gd name="T31" fmla="*/ 16969 h 305466"/>
                <a:gd name="T32" fmla="*/ 25477 w 246439"/>
                <a:gd name="T33" fmla="*/ 51949 h 305466"/>
                <a:gd name="T34" fmla="*/ 85862 w 246439"/>
                <a:gd name="T35" fmla="*/ 134169 h 305466"/>
                <a:gd name="T36" fmla="*/ 40574 w 246439"/>
                <a:gd name="T37" fmla="*/ 75028 h 305466"/>
                <a:gd name="T38" fmla="*/ 60702 w 246439"/>
                <a:gd name="T39" fmla="*/ 68537 h 305466"/>
                <a:gd name="T40" fmla="*/ 67172 w 246439"/>
                <a:gd name="T41" fmla="*/ 48343 h 305466"/>
                <a:gd name="T42" fmla="*/ 109585 w 246439"/>
                <a:gd name="T43" fmla="*/ 77552 h 305466"/>
                <a:gd name="T44" fmla="*/ 94848 w 246439"/>
                <a:gd name="T45" fmla="*/ 49785 h 305466"/>
                <a:gd name="T46" fmla="*/ 101677 w 246439"/>
                <a:gd name="T47" fmla="*/ 43294 h 305466"/>
                <a:gd name="T48" fmla="*/ 95208 w 246439"/>
                <a:gd name="T49" fmla="*/ 9757 h 305466"/>
                <a:gd name="T50" fmla="*/ 121806 w 246439"/>
                <a:gd name="T51" fmla="*/ 49785 h 305466"/>
                <a:gd name="T52" fmla="*/ 121806 w 246439"/>
                <a:gd name="T53" fmla="*/ 71061 h 305466"/>
                <a:gd name="T54" fmla="*/ 71844 w 246439"/>
                <a:gd name="T55" fmla="*/ 66373 h 305466"/>
                <a:gd name="T56" fmla="*/ 92692 w 246439"/>
                <a:gd name="T57" fmla="*/ 114335 h 305466"/>
                <a:gd name="T58" fmla="*/ 79033 w 246439"/>
                <a:gd name="T59" fmla="*/ 146429 h 305466"/>
                <a:gd name="T60" fmla="*/ 37339 w 246439"/>
                <a:gd name="T61" fmla="*/ 173475 h 305466"/>
                <a:gd name="T62" fmla="*/ 74360 w 246439"/>
                <a:gd name="T63" fmla="*/ 181409 h 305466"/>
                <a:gd name="T64" fmla="*/ 135105 w 246439"/>
                <a:gd name="T65" fmla="*/ 196915 h 305466"/>
                <a:gd name="T66" fmla="*/ 137980 w 246439"/>
                <a:gd name="T67" fmla="*/ 146429 h 305466"/>
                <a:gd name="T68" fmla="*/ 130792 w 246439"/>
                <a:gd name="T69" fmla="*/ 117941 h 305466"/>
                <a:gd name="T70" fmla="*/ 162781 w 246439"/>
                <a:gd name="T71" fmla="*/ 104598 h 305466"/>
                <a:gd name="T72" fmla="*/ 107788 w 246439"/>
                <a:gd name="T73" fmla="*/ 9036 h 305466"/>
                <a:gd name="T74" fmla="*/ 176440 w 246439"/>
                <a:gd name="T75" fmla="*/ 27788 h 305466"/>
                <a:gd name="T76" fmla="*/ 205194 w 246439"/>
                <a:gd name="T77" fmla="*/ 205570 h 305466"/>
                <a:gd name="T78" fmla="*/ 158109 w 246439"/>
                <a:gd name="T79" fmla="*/ 272283 h 305466"/>
                <a:gd name="T80" fmla="*/ 52435 w 246439"/>
                <a:gd name="T81" fmla="*/ 281659 h 305466"/>
                <a:gd name="T82" fmla="*/ 100599 w 246439"/>
                <a:gd name="T83" fmla="*/ 272283 h 305466"/>
                <a:gd name="T84" fmla="*/ 5349 w 246439"/>
                <a:gd name="T85" fmla="*/ 199079 h 305466"/>
                <a:gd name="T86" fmla="*/ 17570 w 246439"/>
                <a:gd name="T87" fmla="*/ 46900 h 305466"/>
                <a:gd name="T88" fmla="*/ 63218 w 246439"/>
                <a:gd name="T89" fmla="*/ 8675 h 305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6439" h="305466">
                  <a:moveTo>
                    <a:pt x="19165" y="296307"/>
                  </a:moveTo>
                  <a:lnTo>
                    <a:pt x="192006" y="296307"/>
                  </a:lnTo>
                  <a:cubicBezTo>
                    <a:pt x="194527" y="296307"/>
                    <a:pt x="196687" y="298139"/>
                    <a:pt x="196687" y="300703"/>
                  </a:cubicBezTo>
                  <a:cubicBezTo>
                    <a:pt x="196687" y="303634"/>
                    <a:pt x="194527" y="305466"/>
                    <a:pt x="192006" y="305466"/>
                  </a:cubicBezTo>
                  <a:lnTo>
                    <a:pt x="19165" y="305466"/>
                  </a:lnTo>
                  <a:cubicBezTo>
                    <a:pt x="16645" y="305466"/>
                    <a:pt x="14484" y="303634"/>
                    <a:pt x="14484" y="300703"/>
                  </a:cubicBezTo>
                  <a:cubicBezTo>
                    <a:pt x="14484" y="298139"/>
                    <a:pt x="16645" y="296307"/>
                    <a:pt x="19165" y="296307"/>
                  </a:cubicBezTo>
                  <a:close/>
                  <a:moveTo>
                    <a:pt x="86222" y="174918"/>
                  </a:moveTo>
                  <a:cubicBezTo>
                    <a:pt x="84784" y="176721"/>
                    <a:pt x="83706" y="178885"/>
                    <a:pt x="83706" y="181409"/>
                  </a:cubicBezTo>
                  <a:cubicBezTo>
                    <a:pt x="83706" y="184294"/>
                    <a:pt x="84784" y="186457"/>
                    <a:pt x="86222" y="188261"/>
                  </a:cubicBezTo>
                  <a:lnTo>
                    <a:pt x="99521" y="201603"/>
                  </a:lnTo>
                  <a:cubicBezTo>
                    <a:pt x="108147" y="201964"/>
                    <a:pt x="116414" y="201603"/>
                    <a:pt x="124681" y="199800"/>
                  </a:cubicBezTo>
                  <a:lnTo>
                    <a:pt x="99880" y="174918"/>
                  </a:lnTo>
                  <a:cubicBezTo>
                    <a:pt x="96286" y="171312"/>
                    <a:pt x="89816" y="171312"/>
                    <a:pt x="86222" y="174918"/>
                  </a:cubicBezTo>
                  <a:close/>
                  <a:moveTo>
                    <a:pt x="142653" y="111089"/>
                  </a:moveTo>
                  <a:cubicBezTo>
                    <a:pt x="139059" y="114696"/>
                    <a:pt x="139059" y="120826"/>
                    <a:pt x="142653" y="124432"/>
                  </a:cubicBezTo>
                  <a:lnTo>
                    <a:pt x="164578" y="146429"/>
                  </a:lnTo>
                  <a:cubicBezTo>
                    <a:pt x="166376" y="148233"/>
                    <a:pt x="166376" y="151117"/>
                    <a:pt x="164578" y="152920"/>
                  </a:cubicBezTo>
                  <a:cubicBezTo>
                    <a:pt x="162781" y="154724"/>
                    <a:pt x="159906" y="154724"/>
                    <a:pt x="158109" y="152920"/>
                  </a:cubicBezTo>
                  <a:cubicBezTo>
                    <a:pt x="156311" y="151117"/>
                    <a:pt x="153795" y="150036"/>
                    <a:pt x="151279" y="150036"/>
                  </a:cubicBezTo>
                  <a:cubicBezTo>
                    <a:pt x="148763" y="150036"/>
                    <a:pt x="146247" y="151117"/>
                    <a:pt x="144810" y="152920"/>
                  </a:cubicBezTo>
                  <a:cubicBezTo>
                    <a:pt x="140856" y="156527"/>
                    <a:pt x="140856" y="162657"/>
                    <a:pt x="144810" y="166263"/>
                  </a:cubicBezTo>
                  <a:lnTo>
                    <a:pt x="161703" y="183573"/>
                  </a:lnTo>
                  <a:cubicBezTo>
                    <a:pt x="165657" y="180327"/>
                    <a:pt x="169610" y="177082"/>
                    <a:pt x="173205" y="173475"/>
                  </a:cubicBezTo>
                  <a:cubicBezTo>
                    <a:pt x="175002" y="171672"/>
                    <a:pt x="176799" y="169509"/>
                    <a:pt x="178596" y="167345"/>
                  </a:cubicBezTo>
                  <a:cubicBezTo>
                    <a:pt x="183988" y="161575"/>
                    <a:pt x="188301" y="154363"/>
                    <a:pt x="191895" y="146790"/>
                  </a:cubicBezTo>
                  <a:lnTo>
                    <a:pt x="156311" y="111089"/>
                  </a:lnTo>
                  <a:cubicBezTo>
                    <a:pt x="152717" y="107483"/>
                    <a:pt x="146247" y="107483"/>
                    <a:pt x="142653" y="111089"/>
                  </a:cubicBezTo>
                  <a:close/>
                  <a:moveTo>
                    <a:pt x="201960" y="15166"/>
                  </a:moveTo>
                  <a:lnTo>
                    <a:pt x="182910" y="34279"/>
                  </a:lnTo>
                  <a:cubicBezTo>
                    <a:pt x="210945" y="64931"/>
                    <a:pt x="218493" y="108926"/>
                    <a:pt x="201600" y="147872"/>
                  </a:cubicBezTo>
                  <a:cubicBezTo>
                    <a:pt x="201600" y="147872"/>
                    <a:pt x="201600" y="148233"/>
                    <a:pt x="201241" y="148233"/>
                  </a:cubicBezTo>
                  <a:cubicBezTo>
                    <a:pt x="197287" y="157608"/>
                    <a:pt x="191895" y="165903"/>
                    <a:pt x="185426" y="173475"/>
                  </a:cubicBezTo>
                  <a:cubicBezTo>
                    <a:pt x="183988" y="175639"/>
                    <a:pt x="181831" y="177803"/>
                    <a:pt x="179675" y="180327"/>
                  </a:cubicBezTo>
                  <a:cubicBezTo>
                    <a:pt x="174643" y="185015"/>
                    <a:pt x="169610" y="189342"/>
                    <a:pt x="163860" y="192949"/>
                  </a:cubicBezTo>
                  <a:cubicBezTo>
                    <a:pt x="163500" y="193309"/>
                    <a:pt x="163500" y="193309"/>
                    <a:pt x="163500" y="193309"/>
                  </a:cubicBezTo>
                  <a:cubicBezTo>
                    <a:pt x="154874" y="199079"/>
                    <a:pt x="145169" y="203767"/>
                    <a:pt x="135105" y="206652"/>
                  </a:cubicBezTo>
                  <a:cubicBezTo>
                    <a:pt x="125400" y="209537"/>
                    <a:pt x="115336" y="210979"/>
                    <a:pt x="105631" y="210979"/>
                  </a:cubicBezTo>
                  <a:cubicBezTo>
                    <a:pt x="103115" y="210979"/>
                    <a:pt x="100599" y="210979"/>
                    <a:pt x="98083" y="210619"/>
                  </a:cubicBezTo>
                  <a:lnTo>
                    <a:pt x="97724" y="210979"/>
                  </a:lnTo>
                  <a:cubicBezTo>
                    <a:pt x="97724" y="210979"/>
                    <a:pt x="97364" y="210979"/>
                    <a:pt x="97364" y="210619"/>
                  </a:cubicBezTo>
                  <a:cubicBezTo>
                    <a:pt x="73642" y="209176"/>
                    <a:pt x="51357" y="199079"/>
                    <a:pt x="34104" y="183573"/>
                  </a:cubicBezTo>
                  <a:lnTo>
                    <a:pt x="15054" y="202324"/>
                  </a:lnTo>
                  <a:cubicBezTo>
                    <a:pt x="39855" y="225404"/>
                    <a:pt x="71485" y="238025"/>
                    <a:pt x="105272" y="238025"/>
                  </a:cubicBezTo>
                  <a:cubicBezTo>
                    <a:pt x="140496" y="238025"/>
                    <a:pt x="173564" y="223961"/>
                    <a:pt x="198365" y="199079"/>
                  </a:cubicBezTo>
                  <a:cubicBezTo>
                    <a:pt x="249045" y="148593"/>
                    <a:pt x="250124" y="67095"/>
                    <a:pt x="201960" y="15166"/>
                  </a:cubicBezTo>
                  <a:close/>
                  <a:moveTo>
                    <a:pt x="95208" y="9757"/>
                  </a:moveTo>
                  <a:cubicBezTo>
                    <a:pt x="85503" y="10839"/>
                    <a:pt x="76158" y="13363"/>
                    <a:pt x="66812" y="16969"/>
                  </a:cubicBezTo>
                  <a:cubicBezTo>
                    <a:pt x="58186" y="20936"/>
                    <a:pt x="50638" y="25985"/>
                    <a:pt x="43449" y="31755"/>
                  </a:cubicBezTo>
                  <a:cubicBezTo>
                    <a:pt x="41652" y="33558"/>
                    <a:pt x="39136" y="35361"/>
                    <a:pt x="37339" y="37524"/>
                  </a:cubicBezTo>
                  <a:cubicBezTo>
                    <a:pt x="33026" y="41852"/>
                    <a:pt x="29072" y="46900"/>
                    <a:pt x="25477" y="51949"/>
                  </a:cubicBezTo>
                  <a:cubicBezTo>
                    <a:pt x="20445" y="59161"/>
                    <a:pt x="16851" y="67455"/>
                    <a:pt x="13975" y="75389"/>
                  </a:cubicBezTo>
                  <a:lnTo>
                    <a:pt x="72563" y="134169"/>
                  </a:lnTo>
                  <a:cubicBezTo>
                    <a:pt x="76158" y="138135"/>
                    <a:pt x="82268" y="138135"/>
                    <a:pt x="85862" y="134169"/>
                  </a:cubicBezTo>
                  <a:cubicBezTo>
                    <a:pt x="87660" y="132726"/>
                    <a:pt x="88738" y="129841"/>
                    <a:pt x="88738" y="127317"/>
                  </a:cubicBezTo>
                  <a:cubicBezTo>
                    <a:pt x="88738" y="124793"/>
                    <a:pt x="87660" y="122629"/>
                    <a:pt x="85862" y="120826"/>
                  </a:cubicBezTo>
                  <a:lnTo>
                    <a:pt x="40574" y="75028"/>
                  </a:lnTo>
                  <a:cubicBezTo>
                    <a:pt x="38776" y="73225"/>
                    <a:pt x="38776" y="70340"/>
                    <a:pt x="40574" y="68537"/>
                  </a:cubicBezTo>
                  <a:cubicBezTo>
                    <a:pt x="42371" y="66734"/>
                    <a:pt x="45606" y="66734"/>
                    <a:pt x="47043" y="68537"/>
                  </a:cubicBezTo>
                  <a:cubicBezTo>
                    <a:pt x="50638" y="72143"/>
                    <a:pt x="57108" y="72143"/>
                    <a:pt x="60702" y="68537"/>
                  </a:cubicBezTo>
                  <a:cubicBezTo>
                    <a:pt x="64296" y="64570"/>
                    <a:pt x="64296" y="58801"/>
                    <a:pt x="60702" y="55194"/>
                  </a:cubicBezTo>
                  <a:cubicBezTo>
                    <a:pt x="58545" y="53391"/>
                    <a:pt x="58545" y="50506"/>
                    <a:pt x="60702" y="48343"/>
                  </a:cubicBezTo>
                  <a:cubicBezTo>
                    <a:pt x="62140" y="46900"/>
                    <a:pt x="65375" y="46900"/>
                    <a:pt x="67172" y="48343"/>
                  </a:cubicBezTo>
                  <a:lnTo>
                    <a:pt x="67172" y="48703"/>
                  </a:lnTo>
                  <a:lnTo>
                    <a:pt x="95926" y="77552"/>
                  </a:lnTo>
                  <a:cubicBezTo>
                    <a:pt x="99521" y="81159"/>
                    <a:pt x="105991" y="81159"/>
                    <a:pt x="109585" y="77552"/>
                  </a:cubicBezTo>
                  <a:cubicBezTo>
                    <a:pt x="111382" y="76110"/>
                    <a:pt x="112460" y="73586"/>
                    <a:pt x="112460" y="71061"/>
                  </a:cubicBezTo>
                  <a:cubicBezTo>
                    <a:pt x="112460" y="68176"/>
                    <a:pt x="111382" y="66013"/>
                    <a:pt x="109585" y="64210"/>
                  </a:cubicBezTo>
                  <a:lnTo>
                    <a:pt x="94848" y="49785"/>
                  </a:lnTo>
                  <a:cubicBezTo>
                    <a:pt x="94129" y="48703"/>
                    <a:pt x="93770" y="47622"/>
                    <a:pt x="93770" y="46179"/>
                  </a:cubicBezTo>
                  <a:cubicBezTo>
                    <a:pt x="93770" y="45458"/>
                    <a:pt x="94129" y="44015"/>
                    <a:pt x="94848" y="43294"/>
                  </a:cubicBezTo>
                  <a:cubicBezTo>
                    <a:pt x="97005" y="41130"/>
                    <a:pt x="99880" y="41130"/>
                    <a:pt x="101677" y="43294"/>
                  </a:cubicBezTo>
                  <a:cubicBezTo>
                    <a:pt x="105272" y="46900"/>
                    <a:pt x="111382" y="46900"/>
                    <a:pt x="114976" y="43294"/>
                  </a:cubicBezTo>
                  <a:cubicBezTo>
                    <a:pt x="118571" y="39327"/>
                    <a:pt x="118571" y="33197"/>
                    <a:pt x="114976" y="29591"/>
                  </a:cubicBezTo>
                  <a:lnTo>
                    <a:pt x="95208" y="9757"/>
                  </a:lnTo>
                  <a:close/>
                  <a:moveTo>
                    <a:pt x="107788" y="9036"/>
                  </a:moveTo>
                  <a:lnTo>
                    <a:pt x="121806" y="23100"/>
                  </a:lnTo>
                  <a:cubicBezTo>
                    <a:pt x="128994" y="30312"/>
                    <a:pt x="128994" y="42212"/>
                    <a:pt x="121806" y="49785"/>
                  </a:cubicBezTo>
                  <a:cubicBezTo>
                    <a:pt x="118930" y="51949"/>
                    <a:pt x="116055" y="53752"/>
                    <a:pt x="112820" y="54473"/>
                  </a:cubicBezTo>
                  <a:lnTo>
                    <a:pt x="116055" y="57719"/>
                  </a:lnTo>
                  <a:cubicBezTo>
                    <a:pt x="119649" y="60964"/>
                    <a:pt x="121806" y="66013"/>
                    <a:pt x="121806" y="71061"/>
                  </a:cubicBezTo>
                  <a:cubicBezTo>
                    <a:pt x="121806" y="76110"/>
                    <a:pt x="119649" y="80798"/>
                    <a:pt x="116055" y="84404"/>
                  </a:cubicBezTo>
                  <a:cubicBezTo>
                    <a:pt x="108866" y="91616"/>
                    <a:pt x="97005" y="91616"/>
                    <a:pt x="89816" y="84404"/>
                  </a:cubicBezTo>
                  <a:lnTo>
                    <a:pt x="71844" y="66373"/>
                  </a:lnTo>
                  <a:cubicBezTo>
                    <a:pt x="71126" y="69619"/>
                    <a:pt x="69328" y="72504"/>
                    <a:pt x="67172" y="75028"/>
                  </a:cubicBezTo>
                  <a:cubicBezTo>
                    <a:pt x="64656" y="77552"/>
                    <a:pt x="61780" y="78995"/>
                    <a:pt x="58545" y="80077"/>
                  </a:cubicBezTo>
                  <a:lnTo>
                    <a:pt x="92692" y="114335"/>
                  </a:lnTo>
                  <a:cubicBezTo>
                    <a:pt x="95926" y="117941"/>
                    <a:pt x="98083" y="122629"/>
                    <a:pt x="98083" y="127317"/>
                  </a:cubicBezTo>
                  <a:cubicBezTo>
                    <a:pt x="98083" y="132726"/>
                    <a:pt x="95926" y="137054"/>
                    <a:pt x="92692" y="140660"/>
                  </a:cubicBezTo>
                  <a:cubicBezTo>
                    <a:pt x="89097" y="144626"/>
                    <a:pt x="84065" y="146429"/>
                    <a:pt x="79033" y="146429"/>
                  </a:cubicBezTo>
                  <a:cubicBezTo>
                    <a:pt x="74720" y="146429"/>
                    <a:pt x="69688" y="144626"/>
                    <a:pt x="66093" y="140660"/>
                  </a:cubicBezTo>
                  <a:lnTo>
                    <a:pt x="11100" y="85846"/>
                  </a:lnTo>
                  <a:cubicBezTo>
                    <a:pt x="4630" y="117580"/>
                    <a:pt x="13975" y="150757"/>
                    <a:pt x="37339" y="173475"/>
                  </a:cubicBezTo>
                  <a:cubicBezTo>
                    <a:pt x="50278" y="186818"/>
                    <a:pt x="66812" y="195473"/>
                    <a:pt x="84425" y="199440"/>
                  </a:cubicBezTo>
                  <a:lnTo>
                    <a:pt x="79752" y="194752"/>
                  </a:lnTo>
                  <a:cubicBezTo>
                    <a:pt x="76517" y="191145"/>
                    <a:pt x="74360" y="186457"/>
                    <a:pt x="74360" y="181409"/>
                  </a:cubicBezTo>
                  <a:cubicBezTo>
                    <a:pt x="74360" y="176721"/>
                    <a:pt x="76517" y="171672"/>
                    <a:pt x="79752" y="168427"/>
                  </a:cubicBezTo>
                  <a:cubicBezTo>
                    <a:pt x="87300" y="160854"/>
                    <a:pt x="99161" y="160854"/>
                    <a:pt x="106350" y="168427"/>
                  </a:cubicBezTo>
                  <a:lnTo>
                    <a:pt x="135105" y="196915"/>
                  </a:lnTo>
                  <a:cubicBezTo>
                    <a:pt x="141575" y="194752"/>
                    <a:pt x="147685" y="191867"/>
                    <a:pt x="153795" y="188621"/>
                  </a:cubicBezTo>
                  <a:lnTo>
                    <a:pt x="137980" y="173115"/>
                  </a:lnTo>
                  <a:cubicBezTo>
                    <a:pt x="130792" y="165542"/>
                    <a:pt x="130792" y="153642"/>
                    <a:pt x="137980" y="146429"/>
                  </a:cubicBezTo>
                  <a:cubicBezTo>
                    <a:pt x="140496" y="143905"/>
                    <a:pt x="143731" y="142463"/>
                    <a:pt x="146607" y="141381"/>
                  </a:cubicBezTo>
                  <a:lnTo>
                    <a:pt x="136183" y="130923"/>
                  </a:lnTo>
                  <a:cubicBezTo>
                    <a:pt x="132948" y="127317"/>
                    <a:pt x="130792" y="122629"/>
                    <a:pt x="130792" y="117941"/>
                  </a:cubicBezTo>
                  <a:cubicBezTo>
                    <a:pt x="130792" y="112892"/>
                    <a:pt x="132948" y="107844"/>
                    <a:pt x="136183" y="104598"/>
                  </a:cubicBezTo>
                  <a:cubicBezTo>
                    <a:pt x="139777" y="100992"/>
                    <a:pt x="144450" y="99189"/>
                    <a:pt x="149482" y="99189"/>
                  </a:cubicBezTo>
                  <a:cubicBezTo>
                    <a:pt x="154514" y="99189"/>
                    <a:pt x="159187" y="100992"/>
                    <a:pt x="162781" y="104598"/>
                  </a:cubicBezTo>
                  <a:lnTo>
                    <a:pt x="195849" y="137414"/>
                  </a:lnTo>
                  <a:cubicBezTo>
                    <a:pt x="208070" y="102795"/>
                    <a:pt x="199443" y="63849"/>
                    <a:pt x="173205" y="37524"/>
                  </a:cubicBezTo>
                  <a:cubicBezTo>
                    <a:pt x="155593" y="19854"/>
                    <a:pt x="132229" y="9757"/>
                    <a:pt x="107788" y="9036"/>
                  </a:cubicBezTo>
                  <a:close/>
                  <a:moveTo>
                    <a:pt x="96286" y="381"/>
                  </a:moveTo>
                  <a:lnTo>
                    <a:pt x="96645" y="381"/>
                  </a:lnTo>
                  <a:cubicBezTo>
                    <a:pt x="125760" y="-2143"/>
                    <a:pt x="154874" y="7954"/>
                    <a:pt x="176440" y="27788"/>
                  </a:cubicBezTo>
                  <a:lnTo>
                    <a:pt x="198365" y="5430"/>
                  </a:lnTo>
                  <a:cubicBezTo>
                    <a:pt x="200162" y="3627"/>
                    <a:pt x="203397" y="3627"/>
                    <a:pt x="205194" y="5430"/>
                  </a:cubicBezTo>
                  <a:cubicBezTo>
                    <a:pt x="260188" y="60604"/>
                    <a:pt x="260188" y="150396"/>
                    <a:pt x="205194" y="205570"/>
                  </a:cubicBezTo>
                  <a:cubicBezTo>
                    <a:pt x="179315" y="231174"/>
                    <a:pt x="145888" y="245959"/>
                    <a:pt x="109944" y="247040"/>
                  </a:cubicBezTo>
                  <a:lnTo>
                    <a:pt x="109944" y="272283"/>
                  </a:lnTo>
                  <a:lnTo>
                    <a:pt x="158109" y="272283"/>
                  </a:lnTo>
                  <a:cubicBezTo>
                    <a:pt x="160265" y="272283"/>
                    <a:pt x="162422" y="274447"/>
                    <a:pt x="162422" y="276971"/>
                  </a:cubicBezTo>
                  <a:cubicBezTo>
                    <a:pt x="162422" y="279496"/>
                    <a:pt x="160265" y="281659"/>
                    <a:pt x="158109" y="281659"/>
                  </a:cubicBezTo>
                  <a:lnTo>
                    <a:pt x="52435" y="281659"/>
                  </a:lnTo>
                  <a:cubicBezTo>
                    <a:pt x="49919" y="281659"/>
                    <a:pt x="47762" y="279496"/>
                    <a:pt x="47762" y="276971"/>
                  </a:cubicBezTo>
                  <a:cubicBezTo>
                    <a:pt x="47762" y="274447"/>
                    <a:pt x="49919" y="272283"/>
                    <a:pt x="52435" y="272283"/>
                  </a:cubicBezTo>
                  <a:lnTo>
                    <a:pt x="100599" y="272283"/>
                  </a:lnTo>
                  <a:lnTo>
                    <a:pt x="100599" y="247040"/>
                  </a:lnTo>
                  <a:cubicBezTo>
                    <a:pt x="64656" y="245959"/>
                    <a:pt x="30869" y="231174"/>
                    <a:pt x="5349" y="205570"/>
                  </a:cubicBezTo>
                  <a:cubicBezTo>
                    <a:pt x="3551" y="203767"/>
                    <a:pt x="3551" y="200882"/>
                    <a:pt x="5349" y="199079"/>
                  </a:cubicBezTo>
                  <a:lnTo>
                    <a:pt x="27634" y="176721"/>
                  </a:lnTo>
                  <a:cubicBezTo>
                    <a:pt x="2833" y="149675"/>
                    <a:pt x="-6153" y="111089"/>
                    <a:pt x="4270" y="75389"/>
                  </a:cubicBezTo>
                  <a:cubicBezTo>
                    <a:pt x="7146" y="65292"/>
                    <a:pt x="11459" y="55555"/>
                    <a:pt x="17570" y="46900"/>
                  </a:cubicBezTo>
                  <a:cubicBezTo>
                    <a:pt x="21524" y="41130"/>
                    <a:pt x="25837" y="35361"/>
                    <a:pt x="30869" y="31033"/>
                  </a:cubicBezTo>
                  <a:cubicBezTo>
                    <a:pt x="33026" y="28509"/>
                    <a:pt x="35542" y="26345"/>
                    <a:pt x="37339" y="24542"/>
                  </a:cubicBezTo>
                  <a:cubicBezTo>
                    <a:pt x="45246" y="18051"/>
                    <a:pt x="53873" y="13003"/>
                    <a:pt x="63218" y="8675"/>
                  </a:cubicBezTo>
                  <a:cubicBezTo>
                    <a:pt x="73642" y="3987"/>
                    <a:pt x="84784" y="1102"/>
                    <a:pt x="96286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1" name="Freeform 760">
              <a:extLst>
                <a:ext uri="{FF2B5EF4-FFF2-40B4-BE49-F238E27FC236}">
                  <a16:creationId xmlns:a16="http://schemas.microsoft.com/office/drawing/2014/main" xmlns="" id="{0064592D-6F81-22E6-62F2-EB816F9B1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324" y="1943845"/>
              <a:ext cx="280955" cy="246018"/>
            </a:xfrm>
            <a:custGeom>
              <a:avLst/>
              <a:gdLst>
                <a:gd name="T0" fmla="*/ 29805 w 306027"/>
                <a:gd name="T1" fmla="*/ 186710 h 267856"/>
                <a:gd name="T2" fmla="*/ 19050 w 306027"/>
                <a:gd name="T3" fmla="*/ 186710 h 267856"/>
                <a:gd name="T4" fmla="*/ 276074 w 306027"/>
                <a:gd name="T5" fmla="*/ 180535 h 267856"/>
                <a:gd name="T6" fmla="*/ 215807 w 306027"/>
                <a:gd name="T7" fmla="*/ 201649 h 267856"/>
                <a:gd name="T8" fmla="*/ 215085 w 306027"/>
                <a:gd name="T9" fmla="*/ 213101 h 267856"/>
                <a:gd name="T10" fmla="*/ 273187 w 306027"/>
                <a:gd name="T11" fmla="*/ 193060 h 267856"/>
                <a:gd name="T12" fmla="*/ 276074 w 306027"/>
                <a:gd name="T13" fmla="*/ 180535 h 267856"/>
                <a:gd name="T14" fmla="*/ 48358 w 306027"/>
                <a:gd name="T15" fmla="*/ 246026 h 267856"/>
                <a:gd name="T16" fmla="*/ 296644 w 306027"/>
                <a:gd name="T17" fmla="*/ 200934 h 267856"/>
                <a:gd name="T18" fmla="*/ 273909 w 306027"/>
                <a:gd name="T19" fmla="*/ 202723 h 267856"/>
                <a:gd name="T20" fmla="*/ 168532 w 306027"/>
                <a:gd name="T21" fmla="*/ 230279 h 267856"/>
                <a:gd name="T22" fmla="*/ 123422 w 306027"/>
                <a:gd name="T23" fmla="*/ 222048 h 267856"/>
                <a:gd name="T24" fmla="*/ 198124 w 306027"/>
                <a:gd name="T25" fmla="*/ 217038 h 267856"/>
                <a:gd name="T26" fmla="*/ 206785 w 306027"/>
                <a:gd name="T27" fmla="*/ 208449 h 267856"/>
                <a:gd name="T28" fmla="*/ 194876 w 306027"/>
                <a:gd name="T29" fmla="*/ 192702 h 267856"/>
                <a:gd name="T30" fmla="*/ 48358 w 306027"/>
                <a:gd name="T31" fmla="*/ 171230 h 267856"/>
                <a:gd name="T32" fmla="*/ 9383 w 306027"/>
                <a:gd name="T33" fmla="*/ 244952 h 267856"/>
                <a:gd name="T34" fmla="*/ 38975 w 306027"/>
                <a:gd name="T35" fmla="*/ 171230 h 267856"/>
                <a:gd name="T36" fmla="*/ 4692 w 306027"/>
                <a:gd name="T37" fmla="*/ 161925 h 267856"/>
                <a:gd name="T38" fmla="*/ 136413 w 306027"/>
                <a:gd name="T39" fmla="*/ 175166 h 267856"/>
                <a:gd name="T40" fmla="*/ 210033 w 306027"/>
                <a:gd name="T41" fmla="*/ 189481 h 267856"/>
                <a:gd name="T42" fmla="*/ 249730 w 306027"/>
                <a:gd name="T43" fmla="*/ 179461 h 267856"/>
                <a:gd name="T44" fmla="*/ 287622 w 306027"/>
                <a:gd name="T45" fmla="*/ 184829 h 267856"/>
                <a:gd name="T46" fmla="*/ 300253 w 306027"/>
                <a:gd name="T47" fmla="*/ 189481 h 267856"/>
                <a:gd name="T48" fmla="*/ 294840 w 306027"/>
                <a:gd name="T49" fmla="*/ 218112 h 267856"/>
                <a:gd name="T50" fmla="*/ 42945 w 306027"/>
                <a:gd name="T51" fmla="*/ 253899 h 267856"/>
                <a:gd name="T52" fmla="*/ 0 w 306027"/>
                <a:gd name="T53" fmla="*/ 249247 h 267856"/>
                <a:gd name="T54" fmla="*/ 4692 w 306027"/>
                <a:gd name="T55" fmla="*/ 161925 h 267856"/>
                <a:gd name="T56" fmla="*/ 178636 w 306027"/>
                <a:gd name="T57" fmla="*/ 143471 h 267856"/>
                <a:gd name="T58" fmla="*/ 202455 w 306027"/>
                <a:gd name="T59" fmla="*/ 143471 h 267856"/>
                <a:gd name="T60" fmla="*/ 232769 w 306027"/>
                <a:gd name="T61" fmla="*/ 97330 h 267856"/>
                <a:gd name="T62" fmla="*/ 195237 w 306027"/>
                <a:gd name="T63" fmla="*/ 122563 h 267856"/>
                <a:gd name="T64" fmla="*/ 232769 w 306027"/>
                <a:gd name="T65" fmla="*/ 109586 h 267856"/>
                <a:gd name="T66" fmla="*/ 73259 w 306027"/>
                <a:gd name="T67" fmla="*/ 97330 h 267856"/>
                <a:gd name="T68" fmla="*/ 153014 w 306027"/>
                <a:gd name="T69" fmla="*/ 134099 h 267856"/>
                <a:gd name="T70" fmla="*/ 185854 w 306027"/>
                <a:gd name="T71" fmla="*/ 122563 h 267856"/>
                <a:gd name="T72" fmla="*/ 153014 w 306027"/>
                <a:gd name="T73" fmla="*/ 115354 h 267856"/>
                <a:gd name="T74" fmla="*/ 232769 w 306027"/>
                <a:gd name="T75" fmla="*/ 63805 h 267856"/>
                <a:gd name="T76" fmla="*/ 195237 w 306027"/>
                <a:gd name="T77" fmla="*/ 102376 h 267856"/>
                <a:gd name="T78" fmla="*/ 232769 w 306027"/>
                <a:gd name="T79" fmla="*/ 63805 h 267856"/>
                <a:gd name="T80" fmla="*/ 73259 w 306027"/>
                <a:gd name="T81" fmla="*/ 81829 h 267856"/>
                <a:gd name="T82" fmla="*/ 185854 w 306027"/>
                <a:gd name="T83" fmla="*/ 103818 h 267856"/>
                <a:gd name="T84" fmla="*/ 154096 w 306027"/>
                <a:gd name="T85" fmla="*/ 83271 h 267856"/>
                <a:gd name="T86" fmla="*/ 151931 w 306027"/>
                <a:gd name="T87" fmla="*/ 83271 h 267856"/>
                <a:gd name="T88" fmla="*/ 153014 w 306027"/>
                <a:gd name="T89" fmla="*/ 9373 h 267856"/>
                <a:gd name="T90" fmla="*/ 153014 w 306027"/>
                <a:gd name="T91" fmla="*/ 74259 h 267856"/>
                <a:gd name="T92" fmla="*/ 150127 w 306027"/>
                <a:gd name="T93" fmla="*/ 41455 h 267856"/>
                <a:gd name="T94" fmla="*/ 155901 w 306027"/>
                <a:gd name="T95" fmla="*/ 34246 h 267856"/>
                <a:gd name="T96" fmla="*/ 282209 w 306027"/>
                <a:gd name="T97" fmla="*/ 41816 h 267856"/>
                <a:gd name="T98" fmla="*/ 151931 w 306027"/>
                <a:gd name="T99" fmla="*/ 0 h 267856"/>
                <a:gd name="T100" fmla="*/ 302419 w 306027"/>
                <a:gd name="T101" fmla="*/ 37130 h 267856"/>
                <a:gd name="T102" fmla="*/ 302419 w 306027"/>
                <a:gd name="T103" fmla="*/ 46142 h 267856"/>
                <a:gd name="T104" fmla="*/ 242151 w 306027"/>
                <a:gd name="T105" fmla="*/ 109586 h 267856"/>
                <a:gd name="T106" fmla="*/ 211477 w 306027"/>
                <a:gd name="T107" fmla="*/ 143471 h 267856"/>
                <a:gd name="T108" fmla="*/ 169253 w 306027"/>
                <a:gd name="T109" fmla="*/ 143471 h 267856"/>
                <a:gd name="T110" fmla="*/ 153014 w 306027"/>
                <a:gd name="T111" fmla="*/ 143471 h 267856"/>
                <a:gd name="T112" fmla="*/ 64237 w 306027"/>
                <a:gd name="T113" fmla="*/ 61282 h 267856"/>
                <a:gd name="T114" fmla="*/ 0 w 306027"/>
                <a:gd name="T115" fmla="*/ 41816 h 267856"/>
                <a:gd name="T116" fmla="*/ 151931 w 306027"/>
                <a:gd name="T117" fmla="*/ 0 h 267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6027" h="267856">
                  <a:moveTo>
                    <a:pt x="24428" y="180975"/>
                  </a:moveTo>
                  <a:cubicBezTo>
                    <a:pt x="27295" y="180975"/>
                    <a:pt x="29805" y="183484"/>
                    <a:pt x="29805" y="186710"/>
                  </a:cubicBezTo>
                  <a:cubicBezTo>
                    <a:pt x="29805" y="189578"/>
                    <a:pt x="27295" y="191729"/>
                    <a:pt x="24428" y="191729"/>
                  </a:cubicBezTo>
                  <a:cubicBezTo>
                    <a:pt x="21201" y="191729"/>
                    <a:pt x="19050" y="189578"/>
                    <a:pt x="19050" y="186710"/>
                  </a:cubicBezTo>
                  <a:cubicBezTo>
                    <a:pt x="19050" y="183484"/>
                    <a:pt x="21201" y="180975"/>
                    <a:pt x="24428" y="180975"/>
                  </a:cubicBezTo>
                  <a:close/>
                  <a:moveTo>
                    <a:pt x="276074" y="180535"/>
                  </a:moveTo>
                  <a:cubicBezTo>
                    <a:pt x="273548" y="179461"/>
                    <a:pt x="262000" y="184113"/>
                    <a:pt x="253700" y="187692"/>
                  </a:cubicBezTo>
                  <a:cubicBezTo>
                    <a:pt x="243234" y="192344"/>
                    <a:pt x="230242" y="197713"/>
                    <a:pt x="215807" y="201649"/>
                  </a:cubicBezTo>
                  <a:cubicBezTo>
                    <a:pt x="216168" y="203797"/>
                    <a:pt x="216529" y="206302"/>
                    <a:pt x="216168" y="208807"/>
                  </a:cubicBezTo>
                  <a:cubicBezTo>
                    <a:pt x="215807" y="210238"/>
                    <a:pt x="215807" y="211670"/>
                    <a:pt x="215085" y="213101"/>
                  </a:cubicBezTo>
                  <a:cubicBezTo>
                    <a:pt x="239986" y="207017"/>
                    <a:pt x="257669" y="199502"/>
                    <a:pt x="270300" y="194492"/>
                  </a:cubicBezTo>
                  <a:cubicBezTo>
                    <a:pt x="271383" y="193776"/>
                    <a:pt x="272465" y="193418"/>
                    <a:pt x="273187" y="193060"/>
                  </a:cubicBezTo>
                  <a:cubicBezTo>
                    <a:pt x="275713" y="190913"/>
                    <a:pt x="278600" y="187334"/>
                    <a:pt x="278600" y="184829"/>
                  </a:cubicBezTo>
                  <a:cubicBezTo>
                    <a:pt x="278600" y="183755"/>
                    <a:pt x="278240" y="182324"/>
                    <a:pt x="276074" y="180535"/>
                  </a:cubicBezTo>
                  <a:close/>
                  <a:moveTo>
                    <a:pt x="48358" y="171230"/>
                  </a:moveTo>
                  <a:lnTo>
                    <a:pt x="48358" y="246026"/>
                  </a:lnTo>
                  <a:cubicBezTo>
                    <a:pt x="69289" y="252468"/>
                    <a:pt x="194154" y="285392"/>
                    <a:pt x="289427" y="210596"/>
                  </a:cubicBezTo>
                  <a:cubicBezTo>
                    <a:pt x="291231" y="209165"/>
                    <a:pt x="296284" y="204870"/>
                    <a:pt x="296644" y="200934"/>
                  </a:cubicBezTo>
                  <a:cubicBezTo>
                    <a:pt x="296644" y="200218"/>
                    <a:pt x="296284" y="198428"/>
                    <a:pt x="294479" y="196639"/>
                  </a:cubicBezTo>
                  <a:cubicBezTo>
                    <a:pt x="292314" y="194850"/>
                    <a:pt x="283292" y="198786"/>
                    <a:pt x="273909" y="202723"/>
                  </a:cubicBezTo>
                  <a:cubicBezTo>
                    <a:pt x="258391" y="209165"/>
                    <a:pt x="235295" y="219185"/>
                    <a:pt x="201011" y="225627"/>
                  </a:cubicBezTo>
                  <a:cubicBezTo>
                    <a:pt x="193072" y="228490"/>
                    <a:pt x="182245" y="230279"/>
                    <a:pt x="168532" y="230279"/>
                  </a:cubicBezTo>
                  <a:cubicBezTo>
                    <a:pt x="156983" y="230279"/>
                    <a:pt x="143270" y="229206"/>
                    <a:pt x="127391" y="227058"/>
                  </a:cubicBezTo>
                  <a:cubicBezTo>
                    <a:pt x="124865" y="226701"/>
                    <a:pt x="122700" y="224553"/>
                    <a:pt x="123422" y="222048"/>
                  </a:cubicBezTo>
                  <a:cubicBezTo>
                    <a:pt x="123422" y="219543"/>
                    <a:pt x="125948" y="217396"/>
                    <a:pt x="128474" y="217754"/>
                  </a:cubicBezTo>
                  <a:cubicBezTo>
                    <a:pt x="170336" y="223122"/>
                    <a:pt x="189463" y="220259"/>
                    <a:pt x="198124" y="217038"/>
                  </a:cubicBezTo>
                  <a:lnTo>
                    <a:pt x="198485" y="216680"/>
                  </a:lnTo>
                  <a:cubicBezTo>
                    <a:pt x="206785" y="213817"/>
                    <a:pt x="206785" y="209523"/>
                    <a:pt x="206785" y="208449"/>
                  </a:cubicBezTo>
                  <a:cubicBezTo>
                    <a:pt x="207146" y="202723"/>
                    <a:pt x="206063" y="198428"/>
                    <a:pt x="203537" y="195923"/>
                  </a:cubicBezTo>
                  <a:cubicBezTo>
                    <a:pt x="199928" y="192344"/>
                    <a:pt x="194876" y="192702"/>
                    <a:pt x="194876" y="192702"/>
                  </a:cubicBezTo>
                  <a:cubicBezTo>
                    <a:pt x="149405" y="193418"/>
                    <a:pt x="140744" y="188766"/>
                    <a:pt x="131361" y="183040"/>
                  </a:cubicBezTo>
                  <a:cubicBezTo>
                    <a:pt x="121978" y="177672"/>
                    <a:pt x="111512" y="171588"/>
                    <a:pt x="48358" y="171230"/>
                  </a:cubicBezTo>
                  <a:close/>
                  <a:moveTo>
                    <a:pt x="9383" y="171230"/>
                  </a:moveTo>
                  <a:lnTo>
                    <a:pt x="9383" y="244952"/>
                  </a:lnTo>
                  <a:lnTo>
                    <a:pt x="38975" y="244952"/>
                  </a:lnTo>
                  <a:lnTo>
                    <a:pt x="38975" y="171230"/>
                  </a:lnTo>
                  <a:lnTo>
                    <a:pt x="9383" y="171230"/>
                  </a:lnTo>
                  <a:close/>
                  <a:moveTo>
                    <a:pt x="4692" y="161925"/>
                  </a:moveTo>
                  <a:lnTo>
                    <a:pt x="43667" y="161925"/>
                  </a:lnTo>
                  <a:cubicBezTo>
                    <a:pt x="113678" y="161925"/>
                    <a:pt x="125587" y="169083"/>
                    <a:pt x="136413" y="175166"/>
                  </a:cubicBezTo>
                  <a:cubicBezTo>
                    <a:pt x="144353" y="180177"/>
                    <a:pt x="151570" y="184113"/>
                    <a:pt x="194154" y="183398"/>
                  </a:cubicBezTo>
                  <a:cubicBezTo>
                    <a:pt x="194515" y="183398"/>
                    <a:pt x="203537" y="183040"/>
                    <a:pt x="210033" y="189481"/>
                  </a:cubicBezTo>
                  <a:cubicBezTo>
                    <a:pt x="211116" y="190555"/>
                    <a:pt x="211837" y="191629"/>
                    <a:pt x="212920" y="193060"/>
                  </a:cubicBezTo>
                  <a:cubicBezTo>
                    <a:pt x="226994" y="188766"/>
                    <a:pt x="239625" y="183755"/>
                    <a:pt x="249730" y="179461"/>
                  </a:cubicBezTo>
                  <a:cubicBezTo>
                    <a:pt x="265609" y="172661"/>
                    <a:pt x="275352" y="168725"/>
                    <a:pt x="281487" y="173377"/>
                  </a:cubicBezTo>
                  <a:cubicBezTo>
                    <a:pt x="286901" y="177314"/>
                    <a:pt x="287622" y="181608"/>
                    <a:pt x="287622" y="184829"/>
                  </a:cubicBezTo>
                  <a:cubicBezTo>
                    <a:pt x="287622" y="185903"/>
                    <a:pt x="287622" y="186976"/>
                    <a:pt x="287262" y="187692"/>
                  </a:cubicBezTo>
                  <a:cubicBezTo>
                    <a:pt x="292675" y="186618"/>
                    <a:pt x="297005" y="186976"/>
                    <a:pt x="300253" y="189481"/>
                  </a:cubicBezTo>
                  <a:cubicBezTo>
                    <a:pt x="305306" y="193776"/>
                    <a:pt x="306027" y="198428"/>
                    <a:pt x="306027" y="201291"/>
                  </a:cubicBezTo>
                  <a:cubicBezTo>
                    <a:pt x="305666" y="210596"/>
                    <a:pt x="295923" y="217396"/>
                    <a:pt x="294840" y="218112"/>
                  </a:cubicBezTo>
                  <a:cubicBezTo>
                    <a:pt x="245038" y="257478"/>
                    <a:pt x="186937" y="267856"/>
                    <a:pt x="139300" y="267856"/>
                  </a:cubicBezTo>
                  <a:cubicBezTo>
                    <a:pt x="88416" y="267856"/>
                    <a:pt x="48719" y="255689"/>
                    <a:pt x="42945" y="253899"/>
                  </a:cubicBezTo>
                  <a:lnTo>
                    <a:pt x="4692" y="253899"/>
                  </a:lnTo>
                  <a:cubicBezTo>
                    <a:pt x="2166" y="253899"/>
                    <a:pt x="0" y="252110"/>
                    <a:pt x="0" y="249247"/>
                  </a:cubicBezTo>
                  <a:lnTo>
                    <a:pt x="0" y="166577"/>
                  </a:lnTo>
                  <a:cubicBezTo>
                    <a:pt x="0" y="164072"/>
                    <a:pt x="2166" y="161925"/>
                    <a:pt x="4692" y="161925"/>
                  </a:cubicBezTo>
                  <a:close/>
                  <a:moveTo>
                    <a:pt x="190545" y="131575"/>
                  </a:moveTo>
                  <a:cubicBezTo>
                    <a:pt x="184050" y="131575"/>
                    <a:pt x="178636" y="136983"/>
                    <a:pt x="178636" y="143471"/>
                  </a:cubicBezTo>
                  <a:cubicBezTo>
                    <a:pt x="178636" y="150320"/>
                    <a:pt x="184050" y="155367"/>
                    <a:pt x="190545" y="155367"/>
                  </a:cubicBezTo>
                  <a:cubicBezTo>
                    <a:pt x="197041" y="155367"/>
                    <a:pt x="202455" y="150320"/>
                    <a:pt x="202455" y="143471"/>
                  </a:cubicBezTo>
                  <a:cubicBezTo>
                    <a:pt x="202455" y="136983"/>
                    <a:pt x="197041" y="131575"/>
                    <a:pt x="190545" y="131575"/>
                  </a:cubicBezTo>
                  <a:close/>
                  <a:moveTo>
                    <a:pt x="232769" y="97330"/>
                  </a:moveTo>
                  <a:cubicBezTo>
                    <a:pt x="224107" y="103818"/>
                    <a:pt x="210755" y="108505"/>
                    <a:pt x="195237" y="111749"/>
                  </a:cubicBezTo>
                  <a:lnTo>
                    <a:pt x="195237" y="122563"/>
                  </a:lnTo>
                  <a:cubicBezTo>
                    <a:pt x="198846" y="123645"/>
                    <a:pt x="202094" y="125447"/>
                    <a:pt x="204620" y="127971"/>
                  </a:cubicBezTo>
                  <a:cubicBezTo>
                    <a:pt x="221942" y="122924"/>
                    <a:pt x="232769" y="116075"/>
                    <a:pt x="232769" y="109586"/>
                  </a:cubicBezTo>
                  <a:lnTo>
                    <a:pt x="232769" y="97330"/>
                  </a:lnTo>
                  <a:close/>
                  <a:moveTo>
                    <a:pt x="73259" y="97330"/>
                  </a:moveTo>
                  <a:lnTo>
                    <a:pt x="73259" y="109586"/>
                  </a:lnTo>
                  <a:cubicBezTo>
                    <a:pt x="73259" y="121121"/>
                    <a:pt x="107543" y="134099"/>
                    <a:pt x="153014" y="134099"/>
                  </a:cubicBezTo>
                  <a:cubicBezTo>
                    <a:pt x="159871" y="134099"/>
                    <a:pt x="166006" y="133738"/>
                    <a:pt x="172140" y="133378"/>
                  </a:cubicBezTo>
                  <a:cubicBezTo>
                    <a:pt x="175028" y="127971"/>
                    <a:pt x="180080" y="124005"/>
                    <a:pt x="185854" y="122563"/>
                  </a:cubicBezTo>
                  <a:lnTo>
                    <a:pt x="185854" y="113191"/>
                  </a:lnTo>
                  <a:cubicBezTo>
                    <a:pt x="175028" y="114993"/>
                    <a:pt x="163840" y="115354"/>
                    <a:pt x="153014" y="115354"/>
                  </a:cubicBezTo>
                  <a:cubicBezTo>
                    <a:pt x="121617" y="115354"/>
                    <a:pt x="89138" y="109586"/>
                    <a:pt x="73259" y="97330"/>
                  </a:cubicBezTo>
                  <a:close/>
                  <a:moveTo>
                    <a:pt x="232769" y="63805"/>
                  </a:moveTo>
                  <a:lnTo>
                    <a:pt x="195237" y="73178"/>
                  </a:lnTo>
                  <a:lnTo>
                    <a:pt x="195237" y="102376"/>
                  </a:lnTo>
                  <a:cubicBezTo>
                    <a:pt x="217972" y="97690"/>
                    <a:pt x="232769" y="89399"/>
                    <a:pt x="232769" y="81829"/>
                  </a:cubicBezTo>
                  <a:lnTo>
                    <a:pt x="232769" y="63805"/>
                  </a:lnTo>
                  <a:close/>
                  <a:moveTo>
                    <a:pt x="73259" y="63805"/>
                  </a:moveTo>
                  <a:lnTo>
                    <a:pt x="73259" y="81829"/>
                  </a:lnTo>
                  <a:cubicBezTo>
                    <a:pt x="73259" y="93364"/>
                    <a:pt x="107543" y="106342"/>
                    <a:pt x="153014" y="106342"/>
                  </a:cubicBezTo>
                  <a:cubicBezTo>
                    <a:pt x="164923" y="106342"/>
                    <a:pt x="176110" y="105260"/>
                    <a:pt x="185854" y="103818"/>
                  </a:cubicBezTo>
                  <a:lnTo>
                    <a:pt x="185854" y="75340"/>
                  </a:lnTo>
                  <a:lnTo>
                    <a:pt x="154096" y="83271"/>
                  </a:lnTo>
                  <a:cubicBezTo>
                    <a:pt x="153736" y="83271"/>
                    <a:pt x="153375" y="83271"/>
                    <a:pt x="153014" y="83271"/>
                  </a:cubicBezTo>
                  <a:cubicBezTo>
                    <a:pt x="152653" y="83271"/>
                    <a:pt x="152292" y="83271"/>
                    <a:pt x="151931" y="83271"/>
                  </a:cubicBezTo>
                  <a:lnTo>
                    <a:pt x="73259" y="63805"/>
                  </a:lnTo>
                  <a:close/>
                  <a:moveTo>
                    <a:pt x="153014" y="9373"/>
                  </a:moveTo>
                  <a:lnTo>
                    <a:pt x="23818" y="41816"/>
                  </a:lnTo>
                  <a:lnTo>
                    <a:pt x="153014" y="74259"/>
                  </a:lnTo>
                  <a:lnTo>
                    <a:pt x="180441" y="67049"/>
                  </a:lnTo>
                  <a:lnTo>
                    <a:pt x="150127" y="41455"/>
                  </a:lnTo>
                  <a:cubicBezTo>
                    <a:pt x="147961" y="39653"/>
                    <a:pt x="147961" y="36769"/>
                    <a:pt x="149405" y="34606"/>
                  </a:cubicBezTo>
                  <a:cubicBezTo>
                    <a:pt x="151209" y="32804"/>
                    <a:pt x="154096" y="32443"/>
                    <a:pt x="155901" y="34246"/>
                  </a:cubicBezTo>
                  <a:lnTo>
                    <a:pt x="191628" y="64166"/>
                  </a:lnTo>
                  <a:lnTo>
                    <a:pt x="282209" y="41816"/>
                  </a:lnTo>
                  <a:lnTo>
                    <a:pt x="153014" y="9373"/>
                  </a:lnTo>
                  <a:close/>
                  <a:moveTo>
                    <a:pt x="151931" y="0"/>
                  </a:moveTo>
                  <a:cubicBezTo>
                    <a:pt x="152653" y="0"/>
                    <a:pt x="153375" y="0"/>
                    <a:pt x="154096" y="0"/>
                  </a:cubicBezTo>
                  <a:lnTo>
                    <a:pt x="302419" y="37130"/>
                  </a:lnTo>
                  <a:cubicBezTo>
                    <a:pt x="304584" y="37851"/>
                    <a:pt x="306027" y="39653"/>
                    <a:pt x="306027" y="41816"/>
                  </a:cubicBezTo>
                  <a:cubicBezTo>
                    <a:pt x="306027" y="43979"/>
                    <a:pt x="304584" y="45781"/>
                    <a:pt x="302419" y="46142"/>
                  </a:cubicBezTo>
                  <a:lnTo>
                    <a:pt x="242151" y="61282"/>
                  </a:lnTo>
                  <a:lnTo>
                    <a:pt x="242151" y="109586"/>
                  </a:lnTo>
                  <a:cubicBezTo>
                    <a:pt x="242151" y="121482"/>
                    <a:pt x="228799" y="130133"/>
                    <a:pt x="210394" y="135901"/>
                  </a:cubicBezTo>
                  <a:cubicBezTo>
                    <a:pt x="211116" y="138064"/>
                    <a:pt x="211477" y="140587"/>
                    <a:pt x="211477" y="143471"/>
                  </a:cubicBezTo>
                  <a:cubicBezTo>
                    <a:pt x="211477" y="155007"/>
                    <a:pt x="202094" y="164740"/>
                    <a:pt x="190545" y="164740"/>
                  </a:cubicBezTo>
                  <a:cubicBezTo>
                    <a:pt x="178636" y="164740"/>
                    <a:pt x="169253" y="155007"/>
                    <a:pt x="169253" y="143471"/>
                  </a:cubicBezTo>
                  <a:lnTo>
                    <a:pt x="169253" y="143111"/>
                  </a:lnTo>
                  <a:cubicBezTo>
                    <a:pt x="163840" y="143111"/>
                    <a:pt x="158427" y="143471"/>
                    <a:pt x="153014" y="143471"/>
                  </a:cubicBezTo>
                  <a:cubicBezTo>
                    <a:pt x="110069" y="143471"/>
                    <a:pt x="64237" y="131575"/>
                    <a:pt x="64237" y="109586"/>
                  </a:cubicBezTo>
                  <a:lnTo>
                    <a:pt x="64237" y="61282"/>
                  </a:lnTo>
                  <a:lnTo>
                    <a:pt x="3609" y="46142"/>
                  </a:lnTo>
                  <a:cubicBezTo>
                    <a:pt x="1444" y="45781"/>
                    <a:pt x="0" y="43979"/>
                    <a:pt x="0" y="41816"/>
                  </a:cubicBezTo>
                  <a:cubicBezTo>
                    <a:pt x="0" y="39653"/>
                    <a:pt x="1444" y="37851"/>
                    <a:pt x="3609" y="37130"/>
                  </a:cubicBezTo>
                  <a:lnTo>
                    <a:pt x="1519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2" name="Freeform 759">
              <a:extLst>
                <a:ext uri="{FF2B5EF4-FFF2-40B4-BE49-F238E27FC236}">
                  <a16:creationId xmlns:a16="http://schemas.microsoft.com/office/drawing/2014/main" xmlns="" id="{973E8769-6169-5064-1DFA-30E483594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8963" y="1953999"/>
              <a:ext cx="279499" cy="203801"/>
            </a:xfrm>
            <a:custGeom>
              <a:avLst/>
              <a:gdLst>
                <a:gd name="T0" fmla="*/ 29833 w 304441"/>
                <a:gd name="T1" fmla="*/ 184188 h 221888"/>
                <a:gd name="T2" fmla="*/ 129037 w 304441"/>
                <a:gd name="T3" fmla="*/ 198325 h 221888"/>
                <a:gd name="T4" fmla="*/ 143055 w 304441"/>
                <a:gd name="T5" fmla="*/ 212463 h 221888"/>
                <a:gd name="T6" fmla="*/ 170731 w 304441"/>
                <a:gd name="T7" fmla="*/ 203038 h 221888"/>
                <a:gd name="T8" fmla="*/ 281077 w 304441"/>
                <a:gd name="T9" fmla="*/ 198325 h 221888"/>
                <a:gd name="T10" fmla="*/ 155635 w 304441"/>
                <a:gd name="T11" fmla="*/ 192888 h 221888"/>
                <a:gd name="T12" fmla="*/ 80962 w 304441"/>
                <a:gd name="T13" fmla="*/ 171681 h 221888"/>
                <a:gd name="T14" fmla="*/ 43851 w 304441"/>
                <a:gd name="T15" fmla="*/ 169688 h 221888"/>
                <a:gd name="T16" fmla="*/ 51758 w 304441"/>
                <a:gd name="T17" fmla="*/ 148663 h 221888"/>
                <a:gd name="T18" fmla="*/ 153119 w 304441"/>
                <a:gd name="T19" fmla="*/ 182013 h 221888"/>
                <a:gd name="T20" fmla="*/ 282156 w 304441"/>
                <a:gd name="T21" fmla="*/ 178388 h 221888"/>
                <a:gd name="T22" fmla="*/ 299768 w 304441"/>
                <a:gd name="T23" fmla="*/ 198325 h 221888"/>
                <a:gd name="T24" fmla="*/ 299768 w 304441"/>
                <a:gd name="T25" fmla="*/ 207750 h 221888"/>
                <a:gd name="T26" fmla="*/ 161386 w 304441"/>
                <a:gd name="T27" fmla="*/ 221888 h 221888"/>
                <a:gd name="T28" fmla="*/ 125083 w 304441"/>
                <a:gd name="T29" fmla="*/ 207750 h 221888"/>
                <a:gd name="T30" fmla="*/ 0 w 304441"/>
                <a:gd name="T31" fmla="*/ 203038 h 221888"/>
                <a:gd name="T32" fmla="*/ 13299 w 304441"/>
                <a:gd name="T33" fmla="*/ 198325 h 221888"/>
                <a:gd name="T34" fmla="*/ 24801 w 304441"/>
                <a:gd name="T35" fmla="*/ 176213 h 221888"/>
                <a:gd name="T36" fmla="*/ 44210 w 304441"/>
                <a:gd name="T37" fmla="*/ 143225 h 221888"/>
                <a:gd name="T38" fmla="*/ 180542 w 304441"/>
                <a:gd name="T39" fmla="*/ 8980 h 221888"/>
                <a:gd name="T40" fmla="*/ 179463 w 304441"/>
                <a:gd name="T41" fmla="*/ 76513 h 221888"/>
                <a:gd name="T42" fmla="*/ 216143 w 304441"/>
                <a:gd name="T43" fmla="*/ 99144 h 221888"/>
                <a:gd name="T44" fmla="*/ 258577 w 304441"/>
                <a:gd name="T45" fmla="*/ 81183 h 221888"/>
                <a:gd name="T46" fmla="*/ 240597 w 304441"/>
                <a:gd name="T47" fmla="*/ 60708 h 221888"/>
                <a:gd name="T48" fmla="*/ 242755 w 304441"/>
                <a:gd name="T49" fmla="*/ 49213 h 221888"/>
                <a:gd name="T50" fmla="*/ 217941 w 304441"/>
                <a:gd name="T51" fmla="*/ 38436 h 221888"/>
                <a:gd name="T52" fmla="*/ 210389 w 304441"/>
                <a:gd name="T53" fmla="*/ 35562 h 221888"/>
                <a:gd name="T54" fmla="*/ 180542 w 304441"/>
                <a:gd name="T55" fmla="*/ 0 h 221888"/>
                <a:gd name="T56" fmla="*/ 228010 w 304441"/>
                <a:gd name="T57" fmla="*/ 25145 h 221888"/>
                <a:gd name="T58" fmla="*/ 251026 w 304441"/>
                <a:gd name="T59" fmla="*/ 55679 h 221888"/>
                <a:gd name="T60" fmla="*/ 240237 w 304441"/>
                <a:gd name="T61" fmla="*/ 108483 h 221888"/>
                <a:gd name="T62" fmla="*/ 221897 w 304441"/>
                <a:gd name="T63" fmla="*/ 119260 h 221888"/>
                <a:gd name="T64" fmla="*/ 208591 w 304441"/>
                <a:gd name="T65" fmla="*/ 147279 h 221888"/>
                <a:gd name="T66" fmla="*/ 204995 w 304441"/>
                <a:gd name="T67" fmla="*/ 139376 h 221888"/>
                <a:gd name="T68" fmla="*/ 174788 w 304441"/>
                <a:gd name="T69" fmla="*/ 89086 h 221888"/>
                <a:gd name="T70" fmla="*/ 169394 w 304441"/>
                <a:gd name="T71" fmla="*/ 83697 h 221888"/>
                <a:gd name="T72" fmla="*/ 132353 w 304441"/>
                <a:gd name="T73" fmla="*/ 38795 h 221888"/>
                <a:gd name="T74" fmla="*/ 91717 w 304441"/>
                <a:gd name="T75" fmla="*/ 75435 h 221888"/>
                <a:gd name="T76" fmla="*/ 74456 w 304441"/>
                <a:gd name="T77" fmla="*/ 69688 h 221888"/>
                <a:gd name="T78" fmla="*/ 57914 w 304441"/>
                <a:gd name="T79" fmla="*/ 97707 h 221888"/>
                <a:gd name="T80" fmla="*/ 54677 w 304441"/>
                <a:gd name="T81" fmla="*/ 104532 h 221888"/>
                <a:gd name="T82" fmla="*/ 31662 w 304441"/>
                <a:gd name="T83" fmla="*/ 131833 h 221888"/>
                <a:gd name="T84" fmla="*/ 47485 w 304441"/>
                <a:gd name="T85" fmla="*/ 96988 h 221888"/>
                <a:gd name="T86" fmla="*/ 74456 w 304441"/>
                <a:gd name="T87" fmla="*/ 60348 h 221888"/>
                <a:gd name="T88" fmla="*/ 132353 w 304441"/>
                <a:gd name="T89" fmla="*/ 29456 h 221888"/>
                <a:gd name="T90" fmla="*/ 180542 w 304441"/>
                <a:gd name="T91" fmla="*/ 0 h 22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4441" h="221888">
                  <a:moveTo>
                    <a:pt x="80962" y="171681"/>
                  </a:moveTo>
                  <a:cubicBezTo>
                    <a:pt x="56970" y="173947"/>
                    <a:pt x="35764" y="181831"/>
                    <a:pt x="29833" y="184188"/>
                  </a:cubicBezTo>
                  <a:lnTo>
                    <a:pt x="23363" y="198325"/>
                  </a:lnTo>
                  <a:lnTo>
                    <a:pt x="129037" y="198325"/>
                  </a:lnTo>
                  <a:cubicBezTo>
                    <a:pt x="131553" y="198325"/>
                    <a:pt x="133709" y="200500"/>
                    <a:pt x="133709" y="203038"/>
                  </a:cubicBezTo>
                  <a:cubicBezTo>
                    <a:pt x="133709" y="208113"/>
                    <a:pt x="138023" y="212463"/>
                    <a:pt x="143055" y="212463"/>
                  </a:cubicBezTo>
                  <a:lnTo>
                    <a:pt x="161386" y="212463"/>
                  </a:lnTo>
                  <a:cubicBezTo>
                    <a:pt x="166418" y="212463"/>
                    <a:pt x="170731" y="208113"/>
                    <a:pt x="170731" y="203038"/>
                  </a:cubicBezTo>
                  <a:cubicBezTo>
                    <a:pt x="170731" y="200500"/>
                    <a:pt x="172888" y="198325"/>
                    <a:pt x="175404" y="198325"/>
                  </a:cubicBezTo>
                  <a:lnTo>
                    <a:pt x="281077" y="198325"/>
                  </a:lnTo>
                  <a:lnTo>
                    <a:pt x="274608" y="184188"/>
                  </a:lnTo>
                  <a:cubicBezTo>
                    <a:pt x="262746" y="179475"/>
                    <a:pt x="189781" y="152650"/>
                    <a:pt x="155635" y="192888"/>
                  </a:cubicBezTo>
                  <a:cubicBezTo>
                    <a:pt x="153838" y="194700"/>
                    <a:pt x="150243" y="194700"/>
                    <a:pt x="148806" y="192888"/>
                  </a:cubicBezTo>
                  <a:cubicBezTo>
                    <a:pt x="131733" y="172769"/>
                    <a:pt x="104955" y="169416"/>
                    <a:pt x="80962" y="171681"/>
                  </a:cubicBezTo>
                  <a:close/>
                  <a:moveTo>
                    <a:pt x="51758" y="148663"/>
                  </a:moveTo>
                  <a:lnTo>
                    <a:pt x="43851" y="169688"/>
                  </a:lnTo>
                  <a:cubicBezTo>
                    <a:pt x="65058" y="163163"/>
                    <a:pt x="99923" y="156275"/>
                    <a:pt x="129037" y="167875"/>
                  </a:cubicBezTo>
                  <a:cubicBezTo>
                    <a:pt x="114300" y="155550"/>
                    <a:pt x="89858" y="143950"/>
                    <a:pt x="51758" y="148663"/>
                  </a:cubicBezTo>
                  <a:close/>
                  <a:moveTo>
                    <a:pt x="47805" y="139963"/>
                  </a:moveTo>
                  <a:cubicBezTo>
                    <a:pt x="113941" y="130175"/>
                    <a:pt x="144133" y="167150"/>
                    <a:pt x="153119" y="182013"/>
                  </a:cubicBezTo>
                  <a:cubicBezTo>
                    <a:pt x="196251" y="140688"/>
                    <a:pt x="276405" y="174400"/>
                    <a:pt x="279640" y="176213"/>
                  </a:cubicBezTo>
                  <a:cubicBezTo>
                    <a:pt x="280718" y="176575"/>
                    <a:pt x="281437" y="177663"/>
                    <a:pt x="282156" y="178388"/>
                  </a:cubicBezTo>
                  <a:lnTo>
                    <a:pt x="291141" y="198325"/>
                  </a:lnTo>
                  <a:lnTo>
                    <a:pt x="299768" y="198325"/>
                  </a:lnTo>
                  <a:cubicBezTo>
                    <a:pt x="302643" y="198325"/>
                    <a:pt x="304441" y="200500"/>
                    <a:pt x="304441" y="203038"/>
                  </a:cubicBezTo>
                  <a:cubicBezTo>
                    <a:pt x="304441" y="205575"/>
                    <a:pt x="302643" y="207750"/>
                    <a:pt x="299768" y="207750"/>
                  </a:cubicBezTo>
                  <a:lnTo>
                    <a:pt x="179358" y="207750"/>
                  </a:lnTo>
                  <a:cubicBezTo>
                    <a:pt x="177201" y="215725"/>
                    <a:pt x="170012" y="221888"/>
                    <a:pt x="161386" y="221888"/>
                  </a:cubicBezTo>
                  <a:lnTo>
                    <a:pt x="143055" y="221888"/>
                  </a:lnTo>
                  <a:cubicBezTo>
                    <a:pt x="134428" y="221888"/>
                    <a:pt x="127240" y="215725"/>
                    <a:pt x="125083" y="207750"/>
                  </a:cubicBezTo>
                  <a:lnTo>
                    <a:pt x="4673" y="207750"/>
                  </a:lnTo>
                  <a:cubicBezTo>
                    <a:pt x="1797" y="207750"/>
                    <a:pt x="0" y="205575"/>
                    <a:pt x="0" y="203038"/>
                  </a:cubicBezTo>
                  <a:cubicBezTo>
                    <a:pt x="0" y="200500"/>
                    <a:pt x="1797" y="198325"/>
                    <a:pt x="4673" y="198325"/>
                  </a:cubicBezTo>
                  <a:lnTo>
                    <a:pt x="13299" y="198325"/>
                  </a:lnTo>
                  <a:lnTo>
                    <a:pt x="22285" y="178388"/>
                  </a:lnTo>
                  <a:cubicBezTo>
                    <a:pt x="23004" y="177663"/>
                    <a:pt x="23723" y="176575"/>
                    <a:pt x="24801" y="176213"/>
                  </a:cubicBezTo>
                  <a:cubicBezTo>
                    <a:pt x="25160" y="175850"/>
                    <a:pt x="28395" y="174763"/>
                    <a:pt x="32708" y="172950"/>
                  </a:cubicBezTo>
                  <a:lnTo>
                    <a:pt x="44210" y="143225"/>
                  </a:lnTo>
                  <a:cubicBezTo>
                    <a:pt x="44570" y="141413"/>
                    <a:pt x="46008" y="140325"/>
                    <a:pt x="47805" y="139963"/>
                  </a:cubicBezTo>
                  <a:close/>
                  <a:moveTo>
                    <a:pt x="180542" y="8980"/>
                  </a:moveTo>
                  <a:cubicBezTo>
                    <a:pt x="165797" y="8980"/>
                    <a:pt x="153571" y="19757"/>
                    <a:pt x="150694" y="33407"/>
                  </a:cubicBezTo>
                  <a:cubicBezTo>
                    <a:pt x="167595" y="40591"/>
                    <a:pt x="179463" y="57115"/>
                    <a:pt x="179463" y="76513"/>
                  </a:cubicBezTo>
                  <a:cubicBezTo>
                    <a:pt x="179463" y="77591"/>
                    <a:pt x="179463" y="78309"/>
                    <a:pt x="179463" y="79028"/>
                  </a:cubicBezTo>
                  <a:cubicBezTo>
                    <a:pt x="195286" y="78309"/>
                    <a:pt x="208951" y="86571"/>
                    <a:pt x="216143" y="99144"/>
                  </a:cubicBezTo>
                  <a:lnTo>
                    <a:pt x="240237" y="99144"/>
                  </a:lnTo>
                  <a:cubicBezTo>
                    <a:pt x="250666" y="99144"/>
                    <a:pt x="258577" y="91241"/>
                    <a:pt x="258577" y="81183"/>
                  </a:cubicBezTo>
                  <a:cubicBezTo>
                    <a:pt x="258577" y="72202"/>
                    <a:pt x="252464" y="64659"/>
                    <a:pt x="243833" y="63222"/>
                  </a:cubicBezTo>
                  <a:cubicBezTo>
                    <a:pt x="242395" y="62863"/>
                    <a:pt x="241316" y="62144"/>
                    <a:pt x="240597" y="60708"/>
                  </a:cubicBezTo>
                  <a:cubicBezTo>
                    <a:pt x="239878" y="59271"/>
                    <a:pt x="239878" y="57834"/>
                    <a:pt x="240597" y="56397"/>
                  </a:cubicBezTo>
                  <a:cubicBezTo>
                    <a:pt x="242035" y="54242"/>
                    <a:pt x="242755" y="51727"/>
                    <a:pt x="242755" y="49213"/>
                  </a:cubicBezTo>
                  <a:cubicBezTo>
                    <a:pt x="242755" y="41310"/>
                    <a:pt x="236281" y="34485"/>
                    <a:pt x="228010" y="34485"/>
                  </a:cubicBezTo>
                  <a:cubicBezTo>
                    <a:pt x="224414" y="34485"/>
                    <a:pt x="220818" y="35922"/>
                    <a:pt x="217941" y="38436"/>
                  </a:cubicBezTo>
                  <a:cubicBezTo>
                    <a:pt x="216862" y="39514"/>
                    <a:pt x="215064" y="39873"/>
                    <a:pt x="213266" y="39155"/>
                  </a:cubicBezTo>
                  <a:cubicBezTo>
                    <a:pt x="211828" y="38795"/>
                    <a:pt x="210749" y="37358"/>
                    <a:pt x="210389" y="35562"/>
                  </a:cubicBezTo>
                  <a:cubicBezTo>
                    <a:pt x="208591" y="20475"/>
                    <a:pt x="195645" y="8980"/>
                    <a:pt x="180542" y="8980"/>
                  </a:cubicBezTo>
                  <a:close/>
                  <a:moveTo>
                    <a:pt x="180542" y="0"/>
                  </a:moveTo>
                  <a:cubicBezTo>
                    <a:pt x="197803" y="0"/>
                    <a:pt x="212907" y="11495"/>
                    <a:pt x="217941" y="27660"/>
                  </a:cubicBezTo>
                  <a:cubicBezTo>
                    <a:pt x="221178" y="25864"/>
                    <a:pt x="224414" y="25145"/>
                    <a:pt x="228010" y="25145"/>
                  </a:cubicBezTo>
                  <a:cubicBezTo>
                    <a:pt x="241316" y="25145"/>
                    <a:pt x="252104" y="35922"/>
                    <a:pt x="252104" y="49213"/>
                  </a:cubicBezTo>
                  <a:cubicBezTo>
                    <a:pt x="252104" y="51368"/>
                    <a:pt x="251385" y="53523"/>
                    <a:pt x="251026" y="55679"/>
                  </a:cubicBezTo>
                  <a:cubicBezTo>
                    <a:pt x="261095" y="59989"/>
                    <a:pt x="267927" y="70047"/>
                    <a:pt x="267927" y="81183"/>
                  </a:cubicBezTo>
                  <a:cubicBezTo>
                    <a:pt x="267927" y="96270"/>
                    <a:pt x="255701" y="108483"/>
                    <a:pt x="240237" y="108483"/>
                  </a:cubicBezTo>
                  <a:lnTo>
                    <a:pt x="220459" y="108483"/>
                  </a:lnTo>
                  <a:cubicBezTo>
                    <a:pt x="221178" y="112075"/>
                    <a:pt x="221897" y="115668"/>
                    <a:pt x="221897" y="119260"/>
                  </a:cubicBezTo>
                  <a:cubicBezTo>
                    <a:pt x="221897" y="128959"/>
                    <a:pt x="218301" y="138298"/>
                    <a:pt x="212187" y="145483"/>
                  </a:cubicBezTo>
                  <a:cubicBezTo>
                    <a:pt x="211109" y="146560"/>
                    <a:pt x="210030" y="147279"/>
                    <a:pt x="208591" y="147279"/>
                  </a:cubicBezTo>
                  <a:cubicBezTo>
                    <a:pt x="207512" y="147279"/>
                    <a:pt x="206434" y="146560"/>
                    <a:pt x="205714" y="146201"/>
                  </a:cubicBezTo>
                  <a:cubicBezTo>
                    <a:pt x="203557" y="144405"/>
                    <a:pt x="203557" y="141531"/>
                    <a:pt x="204995" y="139376"/>
                  </a:cubicBezTo>
                  <a:cubicBezTo>
                    <a:pt x="210030" y="133629"/>
                    <a:pt x="212547" y="126803"/>
                    <a:pt x="212547" y="119260"/>
                  </a:cubicBezTo>
                  <a:cubicBezTo>
                    <a:pt x="212547" y="100221"/>
                    <a:pt x="194926" y="84775"/>
                    <a:pt x="174788" y="89086"/>
                  </a:cubicBezTo>
                  <a:cubicBezTo>
                    <a:pt x="173349" y="89445"/>
                    <a:pt x="171911" y="88726"/>
                    <a:pt x="170832" y="87649"/>
                  </a:cubicBezTo>
                  <a:cubicBezTo>
                    <a:pt x="169753" y="86571"/>
                    <a:pt x="169034" y="85134"/>
                    <a:pt x="169394" y="83697"/>
                  </a:cubicBezTo>
                  <a:cubicBezTo>
                    <a:pt x="169753" y="81183"/>
                    <a:pt x="170113" y="79028"/>
                    <a:pt x="170113" y="76513"/>
                  </a:cubicBezTo>
                  <a:cubicBezTo>
                    <a:pt x="170113" y="55679"/>
                    <a:pt x="153211" y="38795"/>
                    <a:pt x="132353" y="38795"/>
                  </a:cubicBezTo>
                  <a:cubicBezTo>
                    <a:pt x="113294" y="38795"/>
                    <a:pt x="97111" y="53164"/>
                    <a:pt x="94954" y="71843"/>
                  </a:cubicBezTo>
                  <a:cubicBezTo>
                    <a:pt x="94594" y="73639"/>
                    <a:pt x="93515" y="75076"/>
                    <a:pt x="91717" y="75435"/>
                  </a:cubicBezTo>
                  <a:cubicBezTo>
                    <a:pt x="90279" y="75795"/>
                    <a:pt x="88121" y="75795"/>
                    <a:pt x="87042" y="74717"/>
                  </a:cubicBezTo>
                  <a:cubicBezTo>
                    <a:pt x="83806" y="71484"/>
                    <a:pt x="79131" y="69688"/>
                    <a:pt x="74456" y="69688"/>
                  </a:cubicBezTo>
                  <a:cubicBezTo>
                    <a:pt x="64027" y="69688"/>
                    <a:pt x="55396" y="78309"/>
                    <a:pt x="55396" y="88726"/>
                  </a:cubicBezTo>
                  <a:cubicBezTo>
                    <a:pt x="55396" y="91959"/>
                    <a:pt x="56475" y="94833"/>
                    <a:pt x="57914" y="97707"/>
                  </a:cubicBezTo>
                  <a:cubicBezTo>
                    <a:pt x="58633" y="99144"/>
                    <a:pt x="58633" y="100581"/>
                    <a:pt x="57914" y="102017"/>
                  </a:cubicBezTo>
                  <a:cubicBezTo>
                    <a:pt x="57554" y="103454"/>
                    <a:pt x="56116" y="104532"/>
                    <a:pt x="54677" y="104532"/>
                  </a:cubicBezTo>
                  <a:cubicBezTo>
                    <a:pt x="43889" y="106687"/>
                    <a:pt x="35977" y="116386"/>
                    <a:pt x="35977" y="127163"/>
                  </a:cubicBezTo>
                  <a:cubicBezTo>
                    <a:pt x="35977" y="130036"/>
                    <a:pt x="34179" y="131833"/>
                    <a:pt x="31662" y="131833"/>
                  </a:cubicBezTo>
                  <a:cubicBezTo>
                    <a:pt x="28785" y="131833"/>
                    <a:pt x="26987" y="130036"/>
                    <a:pt x="26987" y="127163"/>
                  </a:cubicBezTo>
                  <a:cubicBezTo>
                    <a:pt x="26987" y="113872"/>
                    <a:pt x="35258" y="102017"/>
                    <a:pt x="47485" y="96988"/>
                  </a:cubicBezTo>
                  <a:cubicBezTo>
                    <a:pt x="46766" y="94474"/>
                    <a:pt x="46406" y="91241"/>
                    <a:pt x="46406" y="88726"/>
                  </a:cubicBezTo>
                  <a:cubicBezTo>
                    <a:pt x="46406" y="72921"/>
                    <a:pt x="58993" y="60348"/>
                    <a:pt x="74456" y="60348"/>
                  </a:cubicBezTo>
                  <a:cubicBezTo>
                    <a:pt x="78771" y="60348"/>
                    <a:pt x="83087" y="61426"/>
                    <a:pt x="87042" y="63581"/>
                  </a:cubicBezTo>
                  <a:cubicBezTo>
                    <a:pt x="92796" y="43824"/>
                    <a:pt x="111136" y="29456"/>
                    <a:pt x="132353" y="29456"/>
                  </a:cubicBezTo>
                  <a:cubicBezTo>
                    <a:pt x="135590" y="29456"/>
                    <a:pt x="138826" y="30174"/>
                    <a:pt x="142063" y="30533"/>
                  </a:cubicBezTo>
                  <a:cubicBezTo>
                    <a:pt x="146019" y="13291"/>
                    <a:pt x="161482" y="0"/>
                    <a:pt x="1805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3" name="Freeform 774">
              <a:extLst>
                <a:ext uri="{FF2B5EF4-FFF2-40B4-BE49-F238E27FC236}">
                  <a16:creationId xmlns:a16="http://schemas.microsoft.com/office/drawing/2014/main" xmlns="" id="{9FA91FFE-A0AD-C84B-45A6-58D7D70F3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533" y="3598109"/>
              <a:ext cx="280955" cy="278042"/>
            </a:xfrm>
            <a:custGeom>
              <a:avLst/>
              <a:gdLst>
                <a:gd name="T0" fmla="*/ 30314 w 306026"/>
                <a:gd name="T1" fmla="*/ 264904 h 302202"/>
                <a:gd name="T2" fmla="*/ 129917 w 306026"/>
                <a:gd name="T3" fmla="*/ 279250 h 302202"/>
                <a:gd name="T4" fmla="*/ 134608 w 306026"/>
                <a:gd name="T5" fmla="*/ 283912 h 302202"/>
                <a:gd name="T6" fmla="*/ 143630 w 306026"/>
                <a:gd name="T7" fmla="*/ 292878 h 302202"/>
                <a:gd name="T8" fmla="*/ 171779 w 306026"/>
                <a:gd name="T9" fmla="*/ 283912 h 302202"/>
                <a:gd name="T10" fmla="*/ 282569 w 306026"/>
                <a:gd name="T11" fmla="*/ 279250 h 302202"/>
                <a:gd name="T12" fmla="*/ 156622 w 306026"/>
                <a:gd name="T13" fmla="*/ 273511 h 302202"/>
                <a:gd name="T14" fmla="*/ 81468 w 306026"/>
                <a:gd name="T15" fmla="*/ 252531 h 302202"/>
                <a:gd name="T16" fmla="*/ 44388 w 306026"/>
                <a:gd name="T17" fmla="*/ 250200 h 302202"/>
                <a:gd name="T18" fmla="*/ 52327 w 306026"/>
                <a:gd name="T19" fmla="*/ 230116 h 302202"/>
                <a:gd name="T20" fmla="*/ 170336 w 306026"/>
                <a:gd name="T21" fmla="*/ 251635 h 302202"/>
                <a:gd name="T22" fmla="*/ 247203 w 306026"/>
                <a:gd name="T23" fmla="*/ 212184 h 302202"/>
                <a:gd name="T24" fmla="*/ 173944 w 306026"/>
                <a:gd name="T25" fmla="*/ 194611 h 302202"/>
                <a:gd name="T26" fmla="*/ 173944 w 306026"/>
                <a:gd name="T27" fmla="*/ 203936 h 302202"/>
                <a:gd name="T28" fmla="*/ 157705 w 306026"/>
                <a:gd name="T29" fmla="*/ 252710 h 302202"/>
                <a:gd name="T30" fmla="*/ 254421 w 306026"/>
                <a:gd name="T31" fmla="*/ 205729 h 302202"/>
                <a:gd name="T32" fmla="*/ 281126 w 306026"/>
                <a:gd name="T33" fmla="*/ 257014 h 302202"/>
                <a:gd name="T34" fmla="*/ 292674 w 306026"/>
                <a:gd name="T35" fmla="*/ 279250 h 302202"/>
                <a:gd name="T36" fmla="*/ 306026 w 306026"/>
                <a:gd name="T37" fmla="*/ 283912 h 302202"/>
                <a:gd name="T38" fmla="*/ 180440 w 306026"/>
                <a:gd name="T39" fmla="*/ 288216 h 302202"/>
                <a:gd name="T40" fmla="*/ 143630 w 306026"/>
                <a:gd name="T41" fmla="*/ 302202 h 302202"/>
                <a:gd name="T42" fmla="*/ 4691 w 306026"/>
                <a:gd name="T43" fmla="*/ 288216 h 302202"/>
                <a:gd name="T44" fmla="*/ 4691 w 306026"/>
                <a:gd name="T45" fmla="*/ 279250 h 302202"/>
                <a:gd name="T46" fmla="*/ 22735 w 306026"/>
                <a:gd name="T47" fmla="*/ 259166 h 302202"/>
                <a:gd name="T48" fmla="*/ 33201 w 306026"/>
                <a:gd name="T49" fmla="*/ 254145 h 302202"/>
                <a:gd name="T50" fmla="*/ 47997 w 306026"/>
                <a:gd name="T51" fmla="*/ 221150 h 302202"/>
                <a:gd name="T52" fmla="*/ 148322 w 306026"/>
                <a:gd name="T53" fmla="*/ 203936 h 302202"/>
                <a:gd name="T54" fmla="*/ 127391 w 306026"/>
                <a:gd name="T55" fmla="*/ 199273 h 302202"/>
                <a:gd name="T56" fmla="*/ 115770 w 306026"/>
                <a:gd name="T57" fmla="*/ 170799 h 302202"/>
                <a:gd name="T58" fmla="*/ 193318 w 306026"/>
                <a:gd name="T59" fmla="*/ 175032 h 302202"/>
                <a:gd name="T60" fmla="*/ 115770 w 306026"/>
                <a:gd name="T61" fmla="*/ 179971 h 302202"/>
                <a:gd name="T62" fmla="*/ 115770 w 306026"/>
                <a:gd name="T63" fmla="*/ 170799 h 302202"/>
                <a:gd name="T64" fmla="*/ 218153 w 306026"/>
                <a:gd name="T65" fmla="*/ 25324 h 302202"/>
                <a:gd name="T66" fmla="*/ 154346 w 306026"/>
                <a:gd name="T67" fmla="*/ 95972 h 302202"/>
                <a:gd name="T68" fmla="*/ 147894 w 306026"/>
                <a:gd name="T69" fmla="*/ 95972 h 302202"/>
                <a:gd name="T70" fmla="*/ 122443 w 306026"/>
                <a:gd name="T71" fmla="*/ 63892 h 302202"/>
                <a:gd name="T72" fmla="*/ 151120 w 306026"/>
                <a:gd name="T73" fmla="*/ 86240 h 302202"/>
                <a:gd name="T74" fmla="*/ 147650 w 306026"/>
                <a:gd name="T75" fmla="*/ 72 h 302202"/>
                <a:gd name="T76" fmla="*/ 193687 w 306026"/>
                <a:gd name="T77" fmla="*/ 19961 h 302202"/>
                <a:gd name="T78" fmla="*/ 148369 w 306026"/>
                <a:gd name="T79" fmla="*/ 9113 h 302202"/>
                <a:gd name="T80" fmla="*/ 105209 w 306026"/>
                <a:gd name="T81" fmla="*/ 106388 h 302202"/>
                <a:gd name="T82" fmla="*/ 183617 w 306026"/>
                <a:gd name="T83" fmla="*/ 148697 h 302202"/>
                <a:gd name="T84" fmla="*/ 198003 w 306026"/>
                <a:gd name="T85" fmla="*/ 106388 h 302202"/>
                <a:gd name="T86" fmla="*/ 210592 w 306026"/>
                <a:gd name="T87" fmla="*/ 61909 h 302202"/>
                <a:gd name="T88" fmla="*/ 219943 w 306026"/>
                <a:gd name="T89" fmla="*/ 60824 h 302202"/>
                <a:gd name="T90" fmla="*/ 205197 w 306026"/>
                <a:gd name="T91" fmla="*/ 112174 h 302202"/>
                <a:gd name="T92" fmla="*/ 192968 w 306026"/>
                <a:gd name="T93" fmla="*/ 153036 h 302202"/>
                <a:gd name="T94" fmla="*/ 114920 w 306026"/>
                <a:gd name="T95" fmla="*/ 157738 h 302202"/>
                <a:gd name="T96" fmla="*/ 110244 w 306026"/>
                <a:gd name="T97" fmla="*/ 149059 h 302202"/>
                <a:gd name="T98" fmla="*/ 82909 w 306026"/>
                <a:gd name="T99" fmla="*/ 68780 h 302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6026" h="302202">
                  <a:moveTo>
                    <a:pt x="81468" y="252531"/>
                  </a:moveTo>
                  <a:cubicBezTo>
                    <a:pt x="57470" y="254773"/>
                    <a:pt x="36268" y="262573"/>
                    <a:pt x="30314" y="264904"/>
                  </a:cubicBezTo>
                  <a:lnTo>
                    <a:pt x="23818" y="279250"/>
                  </a:lnTo>
                  <a:lnTo>
                    <a:pt x="129917" y="279250"/>
                  </a:lnTo>
                  <a:cubicBezTo>
                    <a:pt x="131000" y="279250"/>
                    <a:pt x="132082" y="279608"/>
                    <a:pt x="133165" y="280326"/>
                  </a:cubicBezTo>
                  <a:cubicBezTo>
                    <a:pt x="133887" y="281401"/>
                    <a:pt x="134608" y="282477"/>
                    <a:pt x="134608" y="283912"/>
                  </a:cubicBezTo>
                  <a:cubicBezTo>
                    <a:pt x="134608" y="286064"/>
                    <a:pt x="135330" y="288216"/>
                    <a:pt x="137135" y="290367"/>
                  </a:cubicBezTo>
                  <a:cubicBezTo>
                    <a:pt x="138939" y="291802"/>
                    <a:pt x="141465" y="292878"/>
                    <a:pt x="143630" y="292878"/>
                  </a:cubicBezTo>
                  <a:lnTo>
                    <a:pt x="162396" y="292878"/>
                  </a:lnTo>
                  <a:cubicBezTo>
                    <a:pt x="167448" y="292878"/>
                    <a:pt x="171779" y="288933"/>
                    <a:pt x="171779" y="283912"/>
                  </a:cubicBezTo>
                  <a:cubicBezTo>
                    <a:pt x="171779" y="281401"/>
                    <a:pt x="173583" y="279250"/>
                    <a:pt x="176110" y="279250"/>
                  </a:cubicBezTo>
                  <a:lnTo>
                    <a:pt x="282569" y="279250"/>
                  </a:lnTo>
                  <a:lnTo>
                    <a:pt x="275712" y="264904"/>
                  </a:lnTo>
                  <a:cubicBezTo>
                    <a:pt x="264164" y="260242"/>
                    <a:pt x="190906" y="233703"/>
                    <a:pt x="156622" y="273511"/>
                  </a:cubicBezTo>
                  <a:cubicBezTo>
                    <a:pt x="154818" y="275663"/>
                    <a:pt x="151209" y="275663"/>
                    <a:pt x="149405" y="273511"/>
                  </a:cubicBezTo>
                  <a:cubicBezTo>
                    <a:pt x="132263" y="253607"/>
                    <a:pt x="105467" y="250290"/>
                    <a:pt x="81468" y="252531"/>
                  </a:cubicBezTo>
                  <a:close/>
                  <a:moveTo>
                    <a:pt x="52327" y="230116"/>
                  </a:moveTo>
                  <a:lnTo>
                    <a:pt x="44388" y="250200"/>
                  </a:lnTo>
                  <a:cubicBezTo>
                    <a:pt x="65680" y="244103"/>
                    <a:pt x="100685" y="237289"/>
                    <a:pt x="129556" y="248765"/>
                  </a:cubicBezTo>
                  <a:cubicBezTo>
                    <a:pt x="115120" y="236572"/>
                    <a:pt x="90581" y="225095"/>
                    <a:pt x="52327" y="230116"/>
                  </a:cubicBezTo>
                  <a:close/>
                  <a:moveTo>
                    <a:pt x="247203" y="212184"/>
                  </a:moveTo>
                  <a:cubicBezTo>
                    <a:pt x="206063" y="217564"/>
                    <a:pt x="182605" y="236213"/>
                    <a:pt x="170336" y="251635"/>
                  </a:cubicBezTo>
                  <a:cubicBezTo>
                    <a:pt x="199928" y="236213"/>
                    <a:pt x="238903" y="243386"/>
                    <a:pt x="261638" y="250200"/>
                  </a:cubicBezTo>
                  <a:lnTo>
                    <a:pt x="247203" y="212184"/>
                  </a:lnTo>
                  <a:close/>
                  <a:moveTo>
                    <a:pt x="132082" y="194611"/>
                  </a:moveTo>
                  <a:lnTo>
                    <a:pt x="173944" y="194611"/>
                  </a:lnTo>
                  <a:cubicBezTo>
                    <a:pt x="176470" y="194611"/>
                    <a:pt x="178275" y="196763"/>
                    <a:pt x="178275" y="199273"/>
                  </a:cubicBezTo>
                  <a:cubicBezTo>
                    <a:pt x="178275" y="201784"/>
                    <a:pt x="176470" y="203936"/>
                    <a:pt x="173944" y="203936"/>
                  </a:cubicBezTo>
                  <a:lnTo>
                    <a:pt x="157705" y="203936"/>
                  </a:lnTo>
                  <a:lnTo>
                    <a:pt x="157705" y="252710"/>
                  </a:lnTo>
                  <a:cubicBezTo>
                    <a:pt x="169975" y="234779"/>
                    <a:pt x="196680" y="208239"/>
                    <a:pt x="249729" y="202860"/>
                  </a:cubicBezTo>
                  <a:cubicBezTo>
                    <a:pt x="251894" y="202501"/>
                    <a:pt x="253699" y="203577"/>
                    <a:pt x="254421" y="205729"/>
                  </a:cubicBezTo>
                  <a:lnTo>
                    <a:pt x="273186" y="254145"/>
                  </a:lnTo>
                  <a:cubicBezTo>
                    <a:pt x="277517" y="255580"/>
                    <a:pt x="280404" y="257014"/>
                    <a:pt x="281126" y="257014"/>
                  </a:cubicBezTo>
                  <a:cubicBezTo>
                    <a:pt x="282208" y="257373"/>
                    <a:pt x="282930" y="258449"/>
                    <a:pt x="283291" y="259166"/>
                  </a:cubicBezTo>
                  <a:lnTo>
                    <a:pt x="292674" y="279250"/>
                  </a:lnTo>
                  <a:lnTo>
                    <a:pt x="301335" y="279250"/>
                  </a:lnTo>
                  <a:cubicBezTo>
                    <a:pt x="303861" y="279250"/>
                    <a:pt x="306026" y="281401"/>
                    <a:pt x="306026" y="283912"/>
                  </a:cubicBezTo>
                  <a:cubicBezTo>
                    <a:pt x="306026" y="286422"/>
                    <a:pt x="303861" y="288216"/>
                    <a:pt x="301335" y="288216"/>
                  </a:cubicBezTo>
                  <a:lnTo>
                    <a:pt x="180440" y="288216"/>
                  </a:lnTo>
                  <a:cubicBezTo>
                    <a:pt x="178275" y="296106"/>
                    <a:pt x="171057" y="302202"/>
                    <a:pt x="162396" y="302202"/>
                  </a:cubicBezTo>
                  <a:lnTo>
                    <a:pt x="143630" y="302202"/>
                  </a:lnTo>
                  <a:cubicBezTo>
                    <a:pt x="135330" y="302202"/>
                    <a:pt x="127752" y="296106"/>
                    <a:pt x="125947" y="288216"/>
                  </a:cubicBezTo>
                  <a:lnTo>
                    <a:pt x="4691" y="288216"/>
                  </a:lnTo>
                  <a:cubicBezTo>
                    <a:pt x="2165" y="288216"/>
                    <a:pt x="0" y="286422"/>
                    <a:pt x="0" y="283912"/>
                  </a:cubicBezTo>
                  <a:cubicBezTo>
                    <a:pt x="0" y="281401"/>
                    <a:pt x="2165" y="279250"/>
                    <a:pt x="4691" y="279250"/>
                  </a:cubicBezTo>
                  <a:lnTo>
                    <a:pt x="13352" y="279250"/>
                  </a:lnTo>
                  <a:lnTo>
                    <a:pt x="22735" y="259166"/>
                  </a:lnTo>
                  <a:cubicBezTo>
                    <a:pt x="23096" y="258449"/>
                    <a:pt x="23818" y="257373"/>
                    <a:pt x="24900" y="257014"/>
                  </a:cubicBezTo>
                  <a:cubicBezTo>
                    <a:pt x="25622" y="257014"/>
                    <a:pt x="28509" y="255580"/>
                    <a:pt x="33201" y="254145"/>
                  </a:cubicBezTo>
                  <a:lnTo>
                    <a:pt x="44388" y="224378"/>
                  </a:lnTo>
                  <a:cubicBezTo>
                    <a:pt x="45110" y="222585"/>
                    <a:pt x="46192" y="221509"/>
                    <a:pt x="47997" y="221150"/>
                  </a:cubicBezTo>
                  <a:cubicBezTo>
                    <a:pt x="104655" y="212902"/>
                    <a:pt x="134969" y="238365"/>
                    <a:pt x="148322" y="254862"/>
                  </a:cubicBezTo>
                  <a:lnTo>
                    <a:pt x="148322" y="203936"/>
                  </a:lnTo>
                  <a:lnTo>
                    <a:pt x="132082" y="203936"/>
                  </a:lnTo>
                  <a:cubicBezTo>
                    <a:pt x="129556" y="203936"/>
                    <a:pt x="127391" y="201784"/>
                    <a:pt x="127391" y="199273"/>
                  </a:cubicBezTo>
                  <a:cubicBezTo>
                    <a:pt x="127391" y="196763"/>
                    <a:pt x="129556" y="194611"/>
                    <a:pt x="132082" y="194611"/>
                  </a:cubicBezTo>
                  <a:close/>
                  <a:moveTo>
                    <a:pt x="115770" y="170799"/>
                  </a:moveTo>
                  <a:lnTo>
                    <a:pt x="188672" y="170799"/>
                  </a:lnTo>
                  <a:cubicBezTo>
                    <a:pt x="191174" y="170799"/>
                    <a:pt x="193318" y="172916"/>
                    <a:pt x="193318" y="175032"/>
                  </a:cubicBezTo>
                  <a:cubicBezTo>
                    <a:pt x="193318" y="177855"/>
                    <a:pt x="191174" y="179971"/>
                    <a:pt x="188672" y="179971"/>
                  </a:cubicBezTo>
                  <a:lnTo>
                    <a:pt x="115770" y="179971"/>
                  </a:lnTo>
                  <a:cubicBezTo>
                    <a:pt x="113269" y="179971"/>
                    <a:pt x="111125" y="177855"/>
                    <a:pt x="111125" y="175032"/>
                  </a:cubicBezTo>
                  <a:cubicBezTo>
                    <a:pt x="111125" y="172916"/>
                    <a:pt x="113269" y="170799"/>
                    <a:pt x="115770" y="170799"/>
                  </a:cubicBezTo>
                  <a:close/>
                  <a:moveTo>
                    <a:pt x="211701" y="25324"/>
                  </a:moveTo>
                  <a:cubicBezTo>
                    <a:pt x="213493" y="23161"/>
                    <a:pt x="216719" y="23161"/>
                    <a:pt x="218153" y="25324"/>
                  </a:cubicBezTo>
                  <a:cubicBezTo>
                    <a:pt x="220304" y="26766"/>
                    <a:pt x="220304" y="29649"/>
                    <a:pt x="218153" y="31812"/>
                  </a:cubicBezTo>
                  <a:lnTo>
                    <a:pt x="154346" y="95972"/>
                  </a:lnTo>
                  <a:cubicBezTo>
                    <a:pt x="153629" y="96693"/>
                    <a:pt x="152554" y="97414"/>
                    <a:pt x="151120" y="97414"/>
                  </a:cubicBezTo>
                  <a:cubicBezTo>
                    <a:pt x="149686" y="97414"/>
                    <a:pt x="148969" y="96693"/>
                    <a:pt x="147894" y="95972"/>
                  </a:cubicBezTo>
                  <a:lnTo>
                    <a:pt x="122443" y="70380"/>
                  </a:lnTo>
                  <a:cubicBezTo>
                    <a:pt x="120650" y="68578"/>
                    <a:pt x="120650" y="65694"/>
                    <a:pt x="122443" y="63892"/>
                  </a:cubicBezTo>
                  <a:cubicBezTo>
                    <a:pt x="124235" y="62090"/>
                    <a:pt x="127461" y="62090"/>
                    <a:pt x="128895" y="63892"/>
                  </a:cubicBezTo>
                  <a:lnTo>
                    <a:pt x="151120" y="86240"/>
                  </a:lnTo>
                  <a:lnTo>
                    <a:pt x="211701" y="25324"/>
                  </a:lnTo>
                  <a:close/>
                  <a:moveTo>
                    <a:pt x="147650" y="72"/>
                  </a:moveTo>
                  <a:cubicBezTo>
                    <a:pt x="163835" y="-651"/>
                    <a:pt x="180020" y="4050"/>
                    <a:pt x="192968" y="13814"/>
                  </a:cubicBezTo>
                  <a:cubicBezTo>
                    <a:pt x="194766" y="15260"/>
                    <a:pt x="195126" y="18153"/>
                    <a:pt x="193687" y="19961"/>
                  </a:cubicBezTo>
                  <a:cubicBezTo>
                    <a:pt x="192249" y="22131"/>
                    <a:pt x="189371" y="22492"/>
                    <a:pt x="187213" y="21046"/>
                  </a:cubicBezTo>
                  <a:cubicBezTo>
                    <a:pt x="176064" y="12729"/>
                    <a:pt x="162396" y="8751"/>
                    <a:pt x="148369" y="9113"/>
                  </a:cubicBezTo>
                  <a:cubicBezTo>
                    <a:pt x="117437" y="10921"/>
                    <a:pt x="92261" y="37680"/>
                    <a:pt x="91901" y="68780"/>
                  </a:cubicBezTo>
                  <a:cubicBezTo>
                    <a:pt x="91901" y="82883"/>
                    <a:pt x="96577" y="95901"/>
                    <a:pt x="105209" y="106388"/>
                  </a:cubicBezTo>
                  <a:cubicBezTo>
                    <a:pt x="114560" y="117960"/>
                    <a:pt x="119595" y="132786"/>
                    <a:pt x="119595" y="148697"/>
                  </a:cubicBezTo>
                  <a:lnTo>
                    <a:pt x="183617" y="148697"/>
                  </a:lnTo>
                  <a:lnTo>
                    <a:pt x="183617" y="147612"/>
                  </a:lnTo>
                  <a:cubicBezTo>
                    <a:pt x="183617" y="132786"/>
                    <a:pt x="188652" y="118321"/>
                    <a:pt x="198003" y="106388"/>
                  </a:cubicBezTo>
                  <a:cubicBezTo>
                    <a:pt x="206635" y="95539"/>
                    <a:pt x="211311" y="82883"/>
                    <a:pt x="211311" y="69141"/>
                  </a:cubicBezTo>
                  <a:cubicBezTo>
                    <a:pt x="211311" y="66610"/>
                    <a:pt x="210951" y="64440"/>
                    <a:pt x="210592" y="61909"/>
                  </a:cubicBezTo>
                  <a:cubicBezTo>
                    <a:pt x="210592" y="59739"/>
                    <a:pt x="212390" y="57208"/>
                    <a:pt x="214908" y="56846"/>
                  </a:cubicBezTo>
                  <a:cubicBezTo>
                    <a:pt x="217425" y="56485"/>
                    <a:pt x="219583" y="58293"/>
                    <a:pt x="219943" y="60824"/>
                  </a:cubicBezTo>
                  <a:cubicBezTo>
                    <a:pt x="220303" y="63717"/>
                    <a:pt x="220303" y="66248"/>
                    <a:pt x="220303" y="69141"/>
                  </a:cubicBezTo>
                  <a:cubicBezTo>
                    <a:pt x="220303" y="84691"/>
                    <a:pt x="214908" y="100240"/>
                    <a:pt x="205197" y="112174"/>
                  </a:cubicBezTo>
                  <a:cubicBezTo>
                    <a:pt x="197284" y="122299"/>
                    <a:pt x="192968" y="134956"/>
                    <a:pt x="192968" y="147612"/>
                  </a:cubicBezTo>
                  <a:lnTo>
                    <a:pt x="192968" y="153036"/>
                  </a:lnTo>
                  <a:cubicBezTo>
                    <a:pt x="192968" y="155929"/>
                    <a:pt x="190810" y="157738"/>
                    <a:pt x="188292" y="157738"/>
                  </a:cubicBezTo>
                  <a:lnTo>
                    <a:pt x="114920" y="157738"/>
                  </a:lnTo>
                  <a:cubicBezTo>
                    <a:pt x="112402" y="157738"/>
                    <a:pt x="110244" y="155929"/>
                    <a:pt x="110244" y="153036"/>
                  </a:cubicBezTo>
                  <a:lnTo>
                    <a:pt x="110244" y="149059"/>
                  </a:lnTo>
                  <a:cubicBezTo>
                    <a:pt x="110244" y="135317"/>
                    <a:pt x="105928" y="122299"/>
                    <a:pt x="98015" y="112535"/>
                  </a:cubicBezTo>
                  <a:cubicBezTo>
                    <a:pt x="88304" y="100240"/>
                    <a:pt x="82550" y="84691"/>
                    <a:pt x="82909" y="68780"/>
                  </a:cubicBezTo>
                  <a:cubicBezTo>
                    <a:pt x="82909" y="32618"/>
                    <a:pt x="112042" y="1880"/>
                    <a:pt x="147650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4" name="Freeform 775">
              <a:extLst>
                <a:ext uri="{FF2B5EF4-FFF2-40B4-BE49-F238E27FC236}">
                  <a16:creationId xmlns:a16="http://schemas.microsoft.com/office/drawing/2014/main" xmlns="" id="{0F008081-9027-DE28-FA28-12F35995A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7755" y="3654640"/>
              <a:ext cx="267854" cy="282412"/>
            </a:xfrm>
            <a:custGeom>
              <a:avLst/>
              <a:gdLst>
                <a:gd name="T0" fmla="*/ 150257 w 293358"/>
                <a:gd name="T1" fmla="*/ 42077 h 307255"/>
                <a:gd name="T2" fmla="*/ 84130 w 293358"/>
                <a:gd name="T3" fmla="*/ 108204 h 307255"/>
                <a:gd name="T4" fmla="*/ 206628 w 293358"/>
                <a:gd name="T5" fmla="*/ 108204 h 307255"/>
                <a:gd name="T6" fmla="*/ 209157 w 293358"/>
                <a:gd name="T7" fmla="*/ 90137 h 307255"/>
                <a:gd name="T8" fmla="*/ 216023 w 293358"/>
                <a:gd name="T9" fmla="*/ 108204 h 307255"/>
                <a:gd name="T10" fmla="*/ 75096 w 293358"/>
                <a:gd name="T11" fmla="*/ 108204 h 307255"/>
                <a:gd name="T12" fmla="*/ 254413 w 293358"/>
                <a:gd name="T13" fmla="*/ 15824 h 307255"/>
                <a:gd name="T14" fmla="*/ 250076 w 293358"/>
                <a:gd name="T15" fmla="*/ 30929 h 307255"/>
                <a:gd name="T16" fmla="*/ 249714 w 293358"/>
                <a:gd name="T17" fmla="*/ 56462 h 307255"/>
                <a:gd name="T18" fmla="*/ 254413 w 293358"/>
                <a:gd name="T19" fmla="*/ 71567 h 307255"/>
                <a:gd name="T20" fmla="*/ 254413 w 293358"/>
                <a:gd name="T21" fmla="*/ 15824 h 307255"/>
                <a:gd name="T22" fmla="*/ 142453 w 293358"/>
                <a:gd name="T23" fmla="*/ 1590 h 307255"/>
                <a:gd name="T24" fmla="*/ 194032 w 293358"/>
                <a:gd name="T25" fmla="*/ 10251 h 307255"/>
                <a:gd name="T26" fmla="*/ 190786 w 293358"/>
                <a:gd name="T27" fmla="*/ 19273 h 307255"/>
                <a:gd name="T28" fmla="*/ 142453 w 293358"/>
                <a:gd name="T29" fmla="*/ 10612 h 307255"/>
                <a:gd name="T30" fmla="*/ 37851 w 293358"/>
                <a:gd name="T31" fmla="*/ 102636 h 307255"/>
                <a:gd name="T32" fmla="*/ 9356 w 293358"/>
                <a:gd name="T33" fmla="*/ 160377 h 307255"/>
                <a:gd name="T34" fmla="*/ 35326 w 293358"/>
                <a:gd name="T35" fmla="*/ 174812 h 307255"/>
                <a:gd name="T36" fmla="*/ 37851 w 293358"/>
                <a:gd name="T37" fmla="*/ 224975 h 307255"/>
                <a:gd name="T38" fmla="*/ 76084 w 293358"/>
                <a:gd name="T39" fmla="*/ 235440 h 307255"/>
                <a:gd name="T40" fmla="*/ 91594 w 293358"/>
                <a:gd name="T41" fmla="*/ 245545 h 307255"/>
                <a:gd name="T42" fmla="*/ 95562 w 293358"/>
                <a:gd name="T43" fmla="*/ 287768 h 307255"/>
                <a:gd name="T44" fmla="*/ 197639 w 293358"/>
                <a:gd name="T45" fmla="*/ 280911 h 307255"/>
                <a:gd name="T46" fmla="*/ 218559 w 293358"/>
                <a:gd name="T47" fmla="*/ 194661 h 307255"/>
                <a:gd name="T48" fmla="*/ 251382 w 293358"/>
                <a:gd name="T49" fmla="*/ 105523 h 307255"/>
                <a:gd name="T50" fmla="*/ 225773 w 293358"/>
                <a:gd name="T51" fmla="*/ 200435 h 307255"/>
                <a:gd name="T52" fmla="*/ 206656 w 293358"/>
                <a:gd name="T53" fmla="*/ 279468 h 307255"/>
                <a:gd name="T54" fmla="*/ 144977 w 293358"/>
                <a:gd name="T55" fmla="*/ 307255 h 307255"/>
                <a:gd name="T56" fmla="*/ 82577 w 293358"/>
                <a:gd name="T57" fmla="*/ 280189 h 307255"/>
                <a:gd name="T58" fmla="*/ 77527 w 293358"/>
                <a:gd name="T59" fmla="*/ 244462 h 307255"/>
                <a:gd name="T60" fmla="*/ 72477 w 293358"/>
                <a:gd name="T61" fmla="*/ 244823 h 307255"/>
                <a:gd name="T62" fmla="*/ 28833 w 293358"/>
                <a:gd name="T63" fmla="*/ 182391 h 307255"/>
                <a:gd name="T64" fmla="*/ 339 w 293358"/>
                <a:gd name="T65" fmla="*/ 162182 h 307255"/>
                <a:gd name="T66" fmla="*/ 28473 w 293358"/>
                <a:gd name="T67" fmla="*/ 101554 h 307255"/>
                <a:gd name="T68" fmla="*/ 247907 w 293358"/>
                <a:gd name="T69" fmla="*/ 360 h 307255"/>
                <a:gd name="T70" fmla="*/ 292003 w 293358"/>
                <a:gd name="T71" fmla="*/ 40279 h 307255"/>
                <a:gd name="T72" fmla="*/ 252967 w 293358"/>
                <a:gd name="T73" fmla="*/ 85952 h 307255"/>
                <a:gd name="T74" fmla="*/ 245015 w 293358"/>
                <a:gd name="T75" fmla="*/ 82355 h 307255"/>
                <a:gd name="T76" fmla="*/ 140559 w 293358"/>
                <a:gd name="T77" fmla="*/ 109328 h 307255"/>
                <a:gd name="T78" fmla="*/ 134776 w 293358"/>
                <a:gd name="T79" fmla="*/ 110047 h 307255"/>
                <a:gd name="T80" fmla="*/ 245015 w 293358"/>
                <a:gd name="T81" fmla="*/ 21938 h 307255"/>
                <a:gd name="T82" fmla="*/ 247907 w 293358"/>
                <a:gd name="T83" fmla="*/ 360 h 307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358" h="307255">
                  <a:moveTo>
                    <a:pt x="145560" y="37741"/>
                  </a:moveTo>
                  <a:cubicBezTo>
                    <a:pt x="148089" y="37741"/>
                    <a:pt x="150257" y="39909"/>
                    <a:pt x="150257" y="42077"/>
                  </a:cubicBezTo>
                  <a:cubicBezTo>
                    <a:pt x="150257" y="44968"/>
                    <a:pt x="148089" y="46775"/>
                    <a:pt x="145560" y="46775"/>
                  </a:cubicBezTo>
                  <a:cubicBezTo>
                    <a:pt x="111592" y="46775"/>
                    <a:pt x="84130" y="74237"/>
                    <a:pt x="84130" y="108204"/>
                  </a:cubicBezTo>
                  <a:cubicBezTo>
                    <a:pt x="84130" y="141810"/>
                    <a:pt x="111592" y="169273"/>
                    <a:pt x="145560" y="169273"/>
                  </a:cubicBezTo>
                  <a:cubicBezTo>
                    <a:pt x="179165" y="169273"/>
                    <a:pt x="206628" y="141810"/>
                    <a:pt x="206628" y="108204"/>
                  </a:cubicBezTo>
                  <a:cubicBezTo>
                    <a:pt x="206628" y="103868"/>
                    <a:pt x="206266" y="99893"/>
                    <a:pt x="205544" y="95557"/>
                  </a:cubicBezTo>
                  <a:cubicBezTo>
                    <a:pt x="204821" y="93028"/>
                    <a:pt x="206628" y="90498"/>
                    <a:pt x="209157" y="90137"/>
                  </a:cubicBezTo>
                  <a:cubicBezTo>
                    <a:pt x="211325" y="89414"/>
                    <a:pt x="214216" y="91221"/>
                    <a:pt x="214577" y="93750"/>
                  </a:cubicBezTo>
                  <a:cubicBezTo>
                    <a:pt x="215662" y="98448"/>
                    <a:pt x="216023" y="103145"/>
                    <a:pt x="216023" y="108204"/>
                  </a:cubicBezTo>
                  <a:cubicBezTo>
                    <a:pt x="216023" y="147230"/>
                    <a:pt x="184224" y="178668"/>
                    <a:pt x="145560" y="178668"/>
                  </a:cubicBezTo>
                  <a:cubicBezTo>
                    <a:pt x="106533" y="178668"/>
                    <a:pt x="75096" y="147230"/>
                    <a:pt x="75096" y="108204"/>
                  </a:cubicBezTo>
                  <a:cubicBezTo>
                    <a:pt x="75096" y="69179"/>
                    <a:pt x="106533" y="37741"/>
                    <a:pt x="145560" y="37741"/>
                  </a:cubicBezTo>
                  <a:close/>
                  <a:moveTo>
                    <a:pt x="254413" y="15824"/>
                  </a:moveTo>
                  <a:lnTo>
                    <a:pt x="254413" y="26254"/>
                  </a:lnTo>
                  <a:cubicBezTo>
                    <a:pt x="254413" y="28771"/>
                    <a:pt x="252244" y="30569"/>
                    <a:pt x="250076" y="30929"/>
                  </a:cubicBezTo>
                  <a:cubicBezTo>
                    <a:pt x="248991" y="30929"/>
                    <a:pt x="179956" y="34885"/>
                    <a:pt x="149234" y="90627"/>
                  </a:cubicBezTo>
                  <a:cubicBezTo>
                    <a:pt x="168752" y="76601"/>
                    <a:pt x="205980" y="55024"/>
                    <a:pt x="249714" y="56462"/>
                  </a:cubicBezTo>
                  <a:cubicBezTo>
                    <a:pt x="252244" y="56462"/>
                    <a:pt x="254413" y="58620"/>
                    <a:pt x="254413" y="60778"/>
                  </a:cubicBezTo>
                  <a:lnTo>
                    <a:pt x="254413" y="71567"/>
                  </a:lnTo>
                  <a:lnTo>
                    <a:pt x="282244" y="43516"/>
                  </a:lnTo>
                  <a:lnTo>
                    <a:pt x="254413" y="15824"/>
                  </a:lnTo>
                  <a:close/>
                  <a:moveTo>
                    <a:pt x="137403" y="1229"/>
                  </a:moveTo>
                  <a:cubicBezTo>
                    <a:pt x="139206" y="1229"/>
                    <a:pt x="141010" y="1229"/>
                    <a:pt x="142453" y="1590"/>
                  </a:cubicBezTo>
                  <a:cubicBezTo>
                    <a:pt x="143535" y="1590"/>
                    <a:pt x="143895" y="1590"/>
                    <a:pt x="144617" y="1590"/>
                  </a:cubicBezTo>
                  <a:cubicBezTo>
                    <a:pt x="150749" y="1590"/>
                    <a:pt x="171669" y="1951"/>
                    <a:pt x="194032" y="10251"/>
                  </a:cubicBezTo>
                  <a:cubicBezTo>
                    <a:pt x="196557" y="11334"/>
                    <a:pt x="197639" y="13860"/>
                    <a:pt x="196557" y="16386"/>
                  </a:cubicBezTo>
                  <a:cubicBezTo>
                    <a:pt x="195835" y="18912"/>
                    <a:pt x="192950" y="19995"/>
                    <a:pt x="190786" y="19273"/>
                  </a:cubicBezTo>
                  <a:cubicBezTo>
                    <a:pt x="170226" y="11334"/>
                    <a:pt x="150027" y="10973"/>
                    <a:pt x="144617" y="10973"/>
                  </a:cubicBezTo>
                  <a:cubicBezTo>
                    <a:pt x="143895" y="10973"/>
                    <a:pt x="143174" y="10612"/>
                    <a:pt x="142453" y="10612"/>
                  </a:cubicBezTo>
                  <a:cubicBezTo>
                    <a:pt x="141010" y="10612"/>
                    <a:pt x="139206" y="10612"/>
                    <a:pt x="137403" y="10612"/>
                  </a:cubicBezTo>
                  <a:cubicBezTo>
                    <a:pt x="116482" y="10612"/>
                    <a:pt x="47589" y="17108"/>
                    <a:pt x="37851" y="102636"/>
                  </a:cubicBezTo>
                  <a:cubicBezTo>
                    <a:pt x="37851" y="104441"/>
                    <a:pt x="35687" y="115628"/>
                    <a:pt x="10438" y="155325"/>
                  </a:cubicBezTo>
                  <a:cubicBezTo>
                    <a:pt x="10077" y="156407"/>
                    <a:pt x="8995" y="158212"/>
                    <a:pt x="9356" y="160377"/>
                  </a:cubicBezTo>
                  <a:cubicBezTo>
                    <a:pt x="9717" y="161821"/>
                    <a:pt x="10799" y="162903"/>
                    <a:pt x="12963" y="164347"/>
                  </a:cubicBezTo>
                  <a:cubicBezTo>
                    <a:pt x="23062" y="170121"/>
                    <a:pt x="35326" y="174812"/>
                    <a:pt x="35326" y="174812"/>
                  </a:cubicBezTo>
                  <a:cubicBezTo>
                    <a:pt x="37490" y="175895"/>
                    <a:pt x="38572" y="177699"/>
                    <a:pt x="38211" y="179865"/>
                  </a:cubicBezTo>
                  <a:cubicBezTo>
                    <a:pt x="38211" y="179865"/>
                    <a:pt x="35326" y="210179"/>
                    <a:pt x="37851" y="224975"/>
                  </a:cubicBezTo>
                  <a:cubicBezTo>
                    <a:pt x="38933" y="231110"/>
                    <a:pt x="53000" y="235440"/>
                    <a:pt x="72477" y="235440"/>
                  </a:cubicBezTo>
                  <a:cubicBezTo>
                    <a:pt x="74642" y="235440"/>
                    <a:pt x="76084" y="235440"/>
                    <a:pt x="76084" y="235440"/>
                  </a:cubicBezTo>
                  <a:cubicBezTo>
                    <a:pt x="76084" y="235440"/>
                    <a:pt x="76806" y="235079"/>
                    <a:pt x="77527" y="235079"/>
                  </a:cubicBezTo>
                  <a:cubicBezTo>
                    <a:pt x="87987" y="235079"/>
                    <a:pt x="91594" y="240492"/>
                    <a:pt x="91594" y="245545"/>
                  </a:cubicBezTo>
                  <a:lnTo>
                    <a:pt x="91594" y="280189"/>
                  </a:lnTo>
                  <a:cubicBezTo>
                    <a:pt x="91594" y="283437"/>
                    <a:pt x="93398" y="286324"/>
                    <a:pt x="95562" y="287768"/>
                  </a:cubicBezTo>
                  <a:cubicBezTo>
                    <a:pt x="118646" y="301481"/>
                    <a:pt x="170947" y="301481"/>
                    <a:pt x="194393" y="288129"/>
                  </a:cubicBezTo>
                  <a:cubicBezTo>
                    <a:pt x="196557" y="286685"/>
                    <a:pt x="197999" y="283798"/>
                    <a:pt x="197639" y="280911"/>
                  </a:cubicBezTo>
                  <a:cubicBezTo>
                    <a:pt x="195475" y="266837"/>
                    <a:pt x="193671" y="239771"/>
                    <a:pt x="205574" y="213787"/>
                  </a:cubicBezTo>
                  <a:cubicBezTo>
                    <a:pt x="208820" y="206570"/>
                    <a:pt x="213509" y="200796"/>
                    <a:pt x="218559" y="194661"/>
                  </a:cubicBezTo>
                  <a:cubicBezTo>
                    <a:pt x="230823" y="179865"/>
                    <a:pt x="245611" y="161460"/>
                    <a:pt x="246693" y="110215"/>
                  </a:cubicBezTo>
                  <a:cubicBezTo>
                    <a:pt x="246693" y="107328"/>
                    <a:pt x="248497" y="105523"/>
                    <a:pt x="251382" y="105523"/>
                  </a:cubicBezTo>
                  <a:cubicBezTo>
                    <a:pt x="253907" y="105523"/>
                    <a:pt x="255711" y="107689"/>
                    <a:pt x="255711" y="110215"/>
                  </a:cubicBezTo>
                  <a:cubicBezTo>
                    <a:pt x="254989" y="165069"/>
                    <a:pt x="238758" y="184556"/>
                    <a:pt x="225773" y="200435"/>
                  </a:cubicBezTo>
                  <a:cubicBezTo>
                    <a:pt x="221084" y="206209"/>
                    <a:pt x="216756" y="211261"/>
                    <a:pt x="213870" y="217396"/>
                  </a:cubicBezTo>
                  <a:cubicBezTo>
                    <a:pt x="203049" y="241214"/>
                    <a:pt x="204853" y="266837"/>
                    <a:pt x="206656" y="279468"/>
                  </a:cubicBezTo>
                  <a:cubicBezTo>
                    <a:pt x="207738" y="286324"/>
                    <a:pt x="204492" y="292820"/>
                    <a:pt x="199082" y="296068"/>
                  </a:cubicBezTo>
                  <a:cubicBezTo>
                    <a:pt x="186097" y="303646"/>
                    <a:pt x="165537" y="307255"/>
                    <a:pt x="144977" y="307255"/>
                  </a:cubicBezTo>
                  <a:cubicBezTo>
                    <a:pt x="124417" y="307255"/>
                    <a:pt x="103858" y="303646"/>
                    <a:pt x="91233" y="296068"/>
                  </a:cubicBezTo>
                  <a:cubicBezTo>
                    <a:pt x="85823" y="292820"/>
                    <a:pt x="82577" y="286685"/>
                    <a:pt x="82577" y="280189"/>
                  </a:cubicBezTo>
                  <a:lnTo>
                    <a:pt x="82577" y="245545"/>
                  </a:lnTo>
                  <a:cubicBezTo>
                    <a:pt x="82216" y="245184"/>
                    <a:pt x="80413" y="244462"/>
                    <a:pt x="77527" y="244462"/>
                  </a:cubicBezTo>
                  <a:cubicBezTo>
                    <a:pt x="77166" y="244462"/>
                    <a:pt x="76806" y="244462"/>
                    <a:pt x="76806" y="244462"/>
                  </a:cubicBezTo>
                  <a:cubicBezTo>
                    <a:pt x="76806" y="244462"/>
                    <a:pt x="75363" y="244823"/>
                    <a:pt x="72477" y="244823"/>
                  </a:cubicBezTo>
                  <a:cubicBezTo>
                    <a:pt x="57689" y="244823"/>
                    <a:pt x="31719" y="242297"/>
                    <a:pt x="28833" y="226779"/>
                  </a:cubicBezTo>
                  <a:cubicBezTo>
                    <a:pt x="26309" y="213787"/>
                    <a:pt x="28112" y="191052"/>
                    <a:pt x="28833" y="182391"/>
                  </a:cubicBezTo>
                  <a:cubicBezTo>
                    <a:pt x="24505" y="180226"/>
                    <a:pt x="15848" y="176617"/>
                    <a:pt x="8274" y="172286"/>
                  </a:cubicBezTo>
                  <a:cubicBezTo>
                    <a:pt x="2863" y="169038"/>
                    <a:pt x="699" y="165069"/>
                    <a:pt x="339" y="162182"/>
                  </a:cubicBezTo>
                  <a:cubicBezTo>
                    <a:pt x="-1104" y="156047"/>
                    <a:pt x="2503" y="150994"/>
                    <a:pt x="2863" y="150273"/>
                  </a:cubicBezTo>
                  <a:cubicBezTo>
                    <a:pt x="27030" y="112741"/>
                    <a:pt x="28473" y="101915"/>
                    <a:pt x="28473" y="101554"/>
                  </a:cubicBezTo>
                  <a:cubicBezTo>
                    <a:pt x="39294" y="8447"/>
                    <a:pt x="114318" y="1229"/>
                    <a:pt x="137403" y="1229"/>
                  </a:cubicBezTo>
                  <a:close/>
                  <a:moveTo>
                    <a:pt x="247907" y="360"/>
                  </a:moveTo>
                  <a:cubicBezTo>
                    <a:pt x="249714" y="-359"/>
                    <a:pt x="251883" y="1"/>
                    <a:pt x="252967" y="1439"/>
                  </a:cubicBezTo>
                  <a:lnTo>
                    <a:pt x="292003" y="40279"/>
                  </a:lnTo>
                  <a:cubicBezTo>
                    <a:pt x="293810" y="42077"/>
                    <a:pt x="293810" y="44954"/>
                    <a:pt x="292003" y="47112"/>
                  </a:cubicBezTo>
                  <a:lnTo>
                    <a:pt x="252967" y="85952"/>
                  </a:lnTo>
                  <a:cubicBezTo>
                    <a:pt x="251883" y="87031"/>
                    <a:pt x="249714" y="87390"/>
                    <a:pt x="247907" y="87031"/>
                  </a:cubicBezTo>
                  <a:cubicBezTo>
                    <a:pt x="246100" y="85952"/>
                    <a:pt x="245015" y="84154"/>
                    <a:pt x="245015" y="82355"/>
                  </a:cubicBezTo>
                  <a:lnTo>
                    <a:pt x="245015" y="65453"/>
                  </a:lnTo>
                  <a:cubicBezTo>
                    <a:pt x="186824" y="66172"/>
                    <a:pt x="140921" y="108968"/>
                    <a:pt x="140559" y="109328"/>
                  </a:cubicBezTo>
                  <a:cubicBezTo>
                    <a:pt x="139475" y="110047"/>
                    <a:pt x="138752" y="110406"/>
                    <a:pt x="137306" y="110406"/>
                  </a:cubicBezTo>
                  <a:cubicBezTo>
                    <a:pt x="136584" y="110406"/>
                    <a:pt x="135499" y="110406"/>
                    <a:pt x="134776" y="110047"/>
                  </a:cubicBezTo>
                  <a:cubicBezTo>
                    <a:pt x="132969" y="108608"/>
                    <a:pt x="132246" y="106451"/>
                    <a:pt x="132969" y="104293"/>
                  </a:cubicBezTo>
                  <a:cubicBezTo>
                    <a:pt x="156463" y="36683"/>
                    <a:pt x="226582" y="24096"/>
                    <a:pt x="245015" y="21938"/>
                  </a:cubicBezTo>
                  <a:lnTo>
                    <a:pt x="245015" y="4676"/>
                  </a:lnTo>
                  <a:cubicBezTo>
                    <a:pt x="245015" y="2878"/>
                    <a:pt x="246100" y="1080"/>
                    <a:pt x="247907" y="3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5" name="Freeform 776">
              <a:extLst>
                <a:ext uri="{FF2B5EF4-FFF2-40B4-BE49-F238E27FC236}">
                  <a16:creationId xmlns:a16="http://schemas.microsoft.com/office/drawing/2014/main" xmlns="" id="{013E5B48-D7DF-64B7-5661-50AD8E83E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8324" y="2674640"/>
              <a:ext cx="280955" cy="280955"/>
            </a:xfrm>
            <a:custGeom>
              <a:avLst/>
              <a:gdLst>
                <a:gd name="T0" fmla="*/ 9022 w 305326"/>
                <a:gd name="T1" fmla="*/ 262772 h 306027"/>
                <a:gd name="T2" fmla="*/ 125449 w 305326"/>
                <a:gd name="T3" fmla="*/ 288004 h 306027"/>
                <a:gd name="T4" fmla="*/ 171434 w 305326"/>
                <a:gd name="T5" fmla="*/ 56129 h 306027"/>
                <a:gd name="T6" fmla="*/ 194351 w 305326"/>
                <a:gd name="T7" fmla="*/ 72283 h 306027"/>
                <a:gd name="T8" fmla="*/ 191129 w 305326"/>
                <a:gd name="T9" fmla="*/ 79822 h 306027"/>
                <a:gd name="T10" fmla="*/ 182535 w 305326"/>
                <a:gd name="T11" fmla="*/ 73360 h 306027"/>
                <a:gd name="T12" fmla="*/ 167495 w 305326"/>
                <a:gd name="T13" fmla="*/ 92386 h 306027"/>
                <a:gd name="T14" fmla="*/ 164631 w 305326"/>
                <a:gd name="T15" fmla="*/ 100284 h 306027"/>
                <a:gd name="T16" fmla="*/ 155679 w 305326"/>
                <a:gd name="T17" fmla="*/ 93463 h 306027"/>
                <a:gd name="T18" fmla="*/ 142071 w 305326"/>
                <a:gd name="T19" fmla="*/ 113207 h 306027"/>
                <a:gd name="T20" fmla="*/ 138849 w 305326"/>
                <a:gd name="T21" fmla="*/ 121105 h 306027"/>
                <a:gd name="T22" fmla="*/ 130971 w 305326"/>
                <a:gd name="T23" fmla="*/ 115002 h 306027"/>
                <a:gd name="T24" fmla="*/ 114141 w 305326"/>
                <a:gd name="T25" fmla="*/ 131874 h 306027"/>
                <a:gd name="T26" fmla="*/ 118796 w 305326"/>
                <a:gd name="T27" fmla="*/ 143003 h 306027"/>
                <a:gd name="T28" fmla="*/ 112351 w 305326"/>
                <a:gd name="T29" fmla="*/ 143003 h 306027"/>
                <a:gd name="T30" fmla="*/ 92298 w 305326"/>
                <a:gd name="T31" fmla="*/ 156644 h 306027"/>
                <a:gd name="T32" fmla="*/ 98027 w 305326"/>
                <a:gd name="T33" fmla="*/ 168850 h 306027"/>
                <a:gd name="T34" fmla="*/ 91582 w 305326"/>
                <a:gd name="T35" fmla="*/ 168850 h 306027"/>
                <a:gd name="T36" fmla="*/ 72603 w 305326"/>
                <a:gd name="T37" fmla="*/ 183209 h 306027"/>
                <a:gd name="T38" fmla="*/ 77975 w 305326"/>
                <a:gd name="T39" fmla="*/ 195414 h 306027"/>
                <a:gd name="T40" fmla="*/ 71529 w 305326"/>
                <a:gd name="T41" fmla="*/ 195414 h 306027"/>
                <a:gd name="T42" fmla="*/ 55057 w 305326"/>
                <a:gd name="T43" fmla="*/ 172798 h 306027"/>
                <a:gd name="T44" fmla="*/ 65800 w 305326"/>
                <a:gd name="T45" fmla="*/ 176747 h 306027"/>
                <a:gd name="T46" fmla="*/ 75110 w 305326"/>
                <a:gd name="T47" fmla="*/ 152695 h 306027"/>
                <a:gd name="T48" fmla="*/ 81555 w 305326"/>
                <a:gd name="T49" fmla="*/ 145875 h 306027"/>
                <a:gd name="T50" fmla="*/ 101250 w 305326"/>
                <a:gd name="T51" fmla="*/ 131874 h 306027"/>
                <a:gd name="T52" fmla="*/ 95879 w 305326"/>
                <a:gd name="T53" fmla="*/ 120028 h 306027"/>
                <a:gd name="T54" fmla="*/ 107695 w 305326"/>
                <a:gd name="T55" fmla="*/ 125413 h 306027"/>
                <a:gd name="T56" fmla="*/ 124167 w 305326"/>
                <a:gd name="T57" fmla="*/ 108540 h 306027"/>
                <a:gd name="T58" fmla="*/ 119154 w 305326"/>
                <a:gd name="T59" fmla="*/ 97053 h 306027"/>
                <a:gd name="T60" fmla="*/ 130971 w 305326"/>
                <a:gd name="T61" fmla="*/ 102079 h 306027"/>
                <a:gd name="T62" fmla="*/ 144936 w 305326"/>
                <a:gd name="T63" fmla="*/ 82694 h 306027"/>
                <a:gd name="T64" fmla="*/ 151382 w 305326"/>
                <a:gd name="T65" fmla="*/ 75873 h 306027"/>
                <a:gd name="T66" fmla="*/ 175731 w 305326"/>
                <a:gd name="T67" fmla="*/ 66898 h 306027"/>
                <a:gd name="T68" fmla="*/ 171434 w 305326"/>
                <a:gd name="T69" fmla="*/ 56129 h 306027"/>
                <a:gd name="T70" fmla="*/ 72102 w 305326"/>
                <a:gd name="T71" fmla="*/ 72091 h 306027"/>
                <a:gd name="T72" fmla="*/ 140228 w 305326"/>
                <a:gd name="T73" fmla="*/ 284399 h 306027"/>
                <a:gd name="T74" fmla="*/ 284770 w 305326"/>
                <a:gd name="T75" fmla="*/ 138775 h 306027"/>
                <a:gd name="T76" fmla="*/ 261341 w 305326"/>
                <a:gd name="T77" fmla="*/ 9372 h 306027"/>
                <a:gd name="T78" fmla="*/ 288014 w 305326"/>
                <a:gd name="T79" fmla="*/ 124357 h 306027"/>
                <a:gd name="T80" fmla="*/ 262422 w 305326"/>
                <a:gd name="T81" fmla="*/ 9372 h 306027"/>
                <a:gd name="T82" fmla="*/ 261341 w 305326"/>
                <a:gd name="T83" fmla="*/ 0 h 306027"/>
                <a:gd name="T84" fmla="*/ 305316 w 305326"/>
                <a:gd name="T85" fmla="*/ 43255 h 306027"/>
                <a:gd name="T86" fmla="*/ 43986 w 305326"/>
                <a:gd name="T87" fmla="*/ 306027 h 306027"/>
                <a:gd name="T88" fmla="*/ 10 w 305326"/>
                <a:gd name="T89" fmla="*/ 262772 h 306027"/>
                <a:gd name="T90" fmla="*/ 261341 w 305326"/>
                <a:gd name="T91" fmla="*/ 0 h 306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326" h="306027">
                  <a:moveTo>
                    <a:pt x="17673" y="180588"/>
                  </a:moveTo>
                  <a:cubicBezTo>
                    <a:pt x="10824" y="211587"/>
                    <a:pt x="9022" y="241145"/>
                    <a:pt x="9022" y="262772"/>
                  </a:cubicBezTo>
                  <a:cubicBezTo>
                    <a:pt x="9382" y="281155"/>
                    <a:pt x="24161" y="296655"/>
                    <a:pt x="42905" y="296655"/>
                  </a:cubicBezTo>
                  <a:cubicBezTo>
                    <a:pt x="64532" y="296655"/>
                    <a:pt x="94089" y="294853"/>
                    <a:pt x="125449" y="288004"/>
                  </a:cubicBezTo>
                  <a:cubicBezTo>
                    <a:pt x="87962" y="268539"/>
                    <a:pt x="37498" y="218076"/>
                    <a:pt x="17673" y="180588"/>
                  </a:cubicBezTo>
                  <a:close/>
                  <a:moveTo>
                    <a:pt x="171434" y="56129"/>
                  </a:moveTo>
                  <a:cubicBezTo>
                    <a:pt x="173225" y="53975"/>
                    <a:pt x="176447" y="53975"/>
                    <a:pt x="177880" y="56129"/>
                  </a:cubicBezTo>
                  <a:lnTo>
                    <a:pt x="194351" y="72283"/>
                  </a:lnTo>
                  <a:cubicBezTo>
                    <a:pt x="196142" y="74078"/>
                    <a:pt x="196142" y="76950"/>
                    <a:pt x="194351" y="78745"/>
                  </a:cubicBezTo>
                  <a:cubicBezTo>
                    <a:pt x="193277" y="79463"/>
                    <a:pt x="192203" y="79822"/>
                    <a:pt x="191129" y="79822"/>
                  </a:cubicBezTo>
                  <a:cubicBezTo>
                    <a:pt x="190055" y="79822"/>
                    <a:pt x="188622" y="79463"/>
                    <a:pt x="187906" y="78745"/>
                  </a:cubicBezTo>
                  <a:lnTo>
                    <a:pt x="182535" y="73360"/>
                  </a:lnTo>
                  <a:cubicBezTo>
                    <a:pt x="175731" y="78027"/>
                    <a:pt x="169286" y="82694"/>
                    <a:pt x="163198" y="87360"/>
                  </a:cubicBezTo>
                  <a:lnTo>
                    <a:pt x="167495" y="92386"/>
                  </a:lnTo>
                  <a:cubicBezTo>
                    <a:pt x="169644" y="94181"/>
                    <a:pt x="169644" y="97053"/>
                    <a:pt x="167495" y="98848"/>
                  </a:cubicBezTo>
                  <a:cubicBezTo>
                    <a:pt x="166779" y="99566"/>
                    <a:pt x="165705" y="100284"/>
                    <a:pt x="164631" y="100284"/>
                  </a:cubicBezTo>
                  <a:cubicBezTo>
                    <a:pt x="163198" y="100284"/>
                    <a:pt x="162124" y="99566"/>
                    <a:pt x="161408" y="98848"/>
                  </a:cubicBezTo>
                  <a:lnTo>
                    <a:pt x="155679" y="93463"/>
                  </a:lnTo>
                  <a:cubicBezTo>
                    <a:pt x="149591" y="98130"/>
                    <a:pt x="143504" y="103515"/>
                    <a:pt x="137774" y="108540"/>
                  </a:cubicBezTo>
                  <a:lnTo>
                    <a:pt x="142071" y="113207"/>
                  </a:lnTo>
                  <a:cubicBezTo>
                    <a:pt x="143862" y="115002"/>
                    <a:pt x="143862" y="117874"/>
                    <a:pt x="142071" y="119669"/>
                  </a:cubicBezTo>
                  <a:cubicBezTo>
                    <a:pt x="141355" y="120387"/>
                    <a:pt x="139923" y="121105"/>
                    <a:pt x="138849" y="121105"/>
                  </a:cubicBezTo>
                  <a:cubicBezTo>
                    <a:pt x="137774" y="121105"/>
                    <a:pt x="136700" y="120387"/>
                    <a:pt x="135626" y="119669"/>
                  </a:cubicBezTo>
                  <a:lnTo>
                    <a:pt x="130971" y="115002"/>
                  </a:lnTo>
                  <a:cubicBezTo>
                    <a:pt x="127748" y="117874"/>
                    <a:pt x="125242" y="120387"/>
                    <a:pt x="122377" y="123259"/>
                  </a:cubicBezTo>
                  <a:cubicBezTo>
                    <a:pt x="119512" y="126131"/>
                    <a:pt x="116648" y="129002"/>
                    <a:pt x="114141" y="131874"/>
                  </a:cubicBezTo>
                  <a:lnTo>
                    <a:pt x="118796" y="136541"/>
                  </a:lnTo>
                  <a:cubicBezTo>
                    <a:pt x="120586" y="138336"/>
                    <a:pt x="120586" y="141208"/>
                    <a:pt x="118796" y="143003"/>
                  </a:cubicBezTo>
                  <a:cubicBezTo>
                    <a:pt x="117722" y="144080"/>
                    <a:pt x="116648" y="144439"/>
                    <a:pt x="115573" y="144439"/>
                  </a:cubicBezTo>
                  <a:cubicBezTo>
                    <a:pt x="114499" y="144439"/>
                    <a:pt x="113067" y="144080"/>
                    <a:pt x="112351" y="143003"/>
                  </a:cubicBezTo>
                  <a:lnTo>
                    <a:pt x="107695" y="138336"/>
                  </a:lnTo>
                  <a:cubicBezTo>
                    <a:pt x="102324" y="144439"/>
                    <a:pt x="97311" y="150541"/>
                    <a:pt x="92298" y="156644"/>
                  </a:cubicBezTo>
                  <a:lnTo>
                    <a:pt x="98027" y="162388"/>
                  </a:lnTo>
                  <a:cubicBezTo>
                    <a:pt x="99818" y="164183"/>
                    <a:pt x="99818" y="167055"/>
                    <a:pt x="98027" y="168850"/>
                  </a:cubicBezTo>
                  <a:cubicBezTo>
                    <a:pt x="96953" y="169567"/>
                    <a:pt x="95879" y="169926"/>
                    <a:pt x="94805" y="169926"/>
                  </a:cubicBezTo>
                  <a:cubicBezTo>
                    <a:pt x="93730" y="169926"/>
                    <a:pt x="92298" y="169567"/>
                    <a:pt x="91582" y="168850"/>
                  </a:cubicBezTo>
                  <a:lnTo>
                    <a:pt x="86569" y="163824"/>
                  </a:lnTo>
                  <a:cubicBezTo>
                    <a:pt x="81914" y="170285"/>
                    <a:pt x="76900" y="176747"/>
                    <a:pt x="72603" y="183209"/>
                  </a:cubicBezTo>
                  <a:lnTo>
                    <a:pt x="77975" y="188953"/>
                  </a:lnTo>
                  <a:cubicBezTo>
                    <a:pt x="79765" y="190747"/>
                    <a:pt x="79765" y="193619"/>
                    <a:pt x="77975" y="195414"/>
                  </a:cubicBezTo>
                  <a:cubicBezTo>
                    <a:pt x="76900" y="196132"/>
                    <a:pt x="75826" y="196491"/>
                    <a:pt x="74752" y="196491"/>
                  </a:cubicBezTo>
                  <a:cubicBezTo>
                    <a:pt x="73320" y="196491"/>
                    <a:pt x="72245" y="196132"/>
                    <a:pt x="71529" y="195414"/>
                  </a:cubicBezTo>
                  <a:lnTo>
                    <a:pt x="55057" y="179260"/>
                  </a:lnTo>
                  <a:cubicBezTo>
                    <a:pt x="53625" y="177106"/>
                    <a:pt x="53625" y="174234"/>
                    <a:pt x="55057" y="172798"/>
                  </a:cubicBezTo>
                  <a:cubicBezTo>
                    <a:pt x="57206" y="170644"/>
                    <a:pt x="60070" y="170644"/>
                    <a:pt x="61503" y="172798"/>
                  </a:cubicBezTo>
                  <a:lnTo>
                    <a:pt x="65800" y="176747"/>
                  </a:lnTo>
                  <a:cubicBezTo>
                    <a:pt x="70455" y="170285"/>
                    <a:pt x="75468" y="163824"/>
                    <a:pt x="80123" y="157362"/>
                  </a:cubicBezTo>
                  <a:lnTo>
                    <a:pt x="75110" y="152695"/>
                  </a:lnTo>
                  <a:cubicBezTo>
                    <a:pt x="73320" y="150541"/>
                    <a:pt x="73320" y="147670"/>
                    <a:pt x="75110" y="145875"/>
                  </a:cubicBezTo>
                  <a:cubicBezTo>
                    <a:pt x="76900" y="144080"/>
                    <a:pt x="80123" y="144080"/>
                    <a:pt x="81555" y="145875"/>
                  </a:cubicBezTo>
                  <a:lnTo>
                    <a:pt x="85852" y="150182"/>
                  </a:lnTo>
                  <a:cubicBezTo>
                    <a:pt x="90866" y="144080"/>
                    <a:pt x="95879" y="137618"/>
                    <a:pt x="101250" y="131874"/>
                  </a:cubicBezTo>
                  <a:lnTo>
                    <a:pt x="95879" y="126490"/>
                  </a:lnTo>
                  <a:cubicBezTo>
                    <a:pt x="94446" y="125054"/>
                    <a:pt x="94446" y="122182"/>
                    <a:pt x="95879" y="120028"/>
                  </a:cubicBezTo>
                  <a:cubicBezTo>
                    <a:pt x="98027" y="118592"/>
                    <a:pt x="100892" y="118592"/>
                    <a:pt x="102324" y="120028"/>
                  </a:cubicBezTo>
                  <a:lnTo>
                    <a:pt x="107695" y="125413"/>
                  </a:lnTo>
                  <a:cubicBezTo>
                    <a:pt x="110202" y="122541"/>
                    <a:pt x="113067" y="119310"/>
                    <a:pt x="115573" y="116797"/>
                  </a:cubicBezTo>
                  <a:cubicBezTo>
                    <a:pt x="118796" y="113925"/>
                    <a:pt x="121661" y="111412"/>
                    <a:pt x="124167" y="108540"/>
                  </a:cubicBezTo>
                  <a:lnTo>
                    <a:pt x="119154" y="103515"/>
                  </a:lnTo>
                  <a:cubicBezTo>
                    <a:pt x="117364" y="101361"/>
                    <a:pt x="117364" y="98489"/>
                    <a:pt x="119154" y="97053"/>
                  </a:cubicBezTo>
                  <a:cubicBezTo>
                    <a:pt x="121303" y="94899"/>
                    <a:pt x="123809" y="94899"/>
                    <a:pt x="125958" y="97053"/>
                  </a:cubicBezTo>
                  <a:lnTo>
                    <a:pt x="130971" y="102079"/>
                  </a:lnTo>
                  <a:cubicBezTo>
                    <a:pt x="137058" y="97053"/>
                    <a:pt x="143146" y="91668"/>
                    <a:pt x="149233" y="86642"/>
                  </a:cubicBezTo>
                  <a:lnTo>
                    <a:pt x="144936" y="82694"/>
                  </a:lnTo>
                  <a:cubicBezTo>
                    <a:pt x="143146" y="80540"/>
                    <a:pt x="143146" y="77668"/>
                    <a:pt x="144936" y="75873"/>
                  </a:cubicBezTo>
                  <a:cubicBezTo>
                    <a:pt x="146727" y="74078"/>
                    <a:pt x="149591" y="74078"/>
                    <a:pt x="151382" y="75873"/>
                  </a:cubicBezTo>
                  <a:lnTo>
                    <a:pt x="156395" y="80899"/>
                  </a:lnTo>
                  <a:cubicBezTo>
                    <a:pt x="162840" y="75873"/>
                    <a:pt x="169286" y="71206"/>
                    <a:pt x="175731" y="66898"/>
                  </a:cubicBezTo>
                  <a:lnTo>
                    <a:pt x="171434" y="62232"/>
                  </a:lnTo>
                  <a:cubicBezTo>
                    <a:pt x="169644" y="60796"/>
                    <a:pt x="169644" y="57565"/>
                    <a:pt x="171434" y="56129"/>
                  </a:cubicBezTo>
                  <a:close/>
                  <a:moveTo>
                    <a:pt x="166901" y="20906"/>
                  </a:moveTo>
                  <a:cubicBezTo>
                    <a:pt x="133018" y="29918"/>
                    <a:pt x="98775" y="45417"/>
                    <a:pt x="72102" y="72091"/>
                  </a:cubicBezTo>
                  <a:cubicBezTo>
                    <a:pt x="45788" y="98404"/>
                    <a:pt x="29928" y="132648"/>
                    <a:pt x="21277" y="165810"/>
                  </a:cubicBezTo>
                  <a:cubicBezTo>
                    <a:pt x="35696" y="204739"/>
                    <a:pt x="101659" y="270702"/>
                    <a:pt x="140228" y="284399"/>
                  </a:cubicBezTo>
                  <a:cubicBezTo>
                    <a:pt x="173389" y="275388"/>
                    <a:pt x="207272" y="259888"/>
                    <a:pt x="233585" y="233936"/>
                  </a:cubicBezTo>
                  <a:cubicBezTo>
                    <a:pt x="260259" y="207262"/>
                    <a:pt x="275759" y="172658"/>
                    <a:pt x="284770" y="138775"/>
                  </a:cubicBezTo>
                  <a:cubicBezTo>
                    <a:pt x="270352" y="100207"/>
                    <a:pt x="205470" y="35685"/>
                    <a:pt x="166901" y="20906"/>
                  </a:cubicBezTo>
                  <a:close/>
                  <a:moveTo>
                    <a:pt x="261341" y="9372"/>
                  </a:moveTo>
                  <a:cubicBezTo>
                    <a:pt x="240434" y="9372"/>
                    <a:pt x="211598" y="10814"/>
                    <a:pt x="181319" y="17662"/>
                  </a:cubicBezTo>
                  <a:cubicBezTo>
                    <a:pt x="218807" y="37127"/>
                    <a:pt x="268550" y="86870"/>
                    <a:pt x="288014" y="124357"/>
                  </a:cubicBezTo>
                  <a:cubicBezTo>
                    <a:pt x="294502" y="93718"/>
                    <a:pt x="296305" y="64522"/>
                    <a:pt x="296305" y="43255"/>
                  </a:cubicBezTo>
                  <a:cubicBezTo>
                    <a:pt x="295944" y="24871"/>
                    <a:pt x="281166" y="9372"/>
                    <a:pt x="262422" y="9372"/>
                  </a:cubicBezTo>
                  <a:lnTo>
                    <a:pt x="261341" y="9372"/>
                  </a:lnTo>
                  <a:close/>
                  <a:moveTo>
                    <a:pt x="261341" y="0"/>
                  </a:moveTo>
                  <a:lnTo>
                    <a:pt x="262422" y="0"/>
                  </a:lnTo>
                  <a:cubicBezTo>
                    <a:pt x="286212" y="0"/>
                    <a:pt x="305316" y="19825"/>
                    <a:pt x="305316" y="43255"/>
                  </a:cubicBezTo>
                  <a:cubicBezTo>
                    <a:pt x="305677" y="92277"/>
                    <a:pt x="297026" y="183111"/>
                    <a:pt x="240074" y="240424"/>
                  </a:cubicBezTo>
                  <a:cubicBezTo>
                    <a:pt x="183122" y="297376"/>
                    <a:pt x="93368" y="306027"/>
                    <a:pt x="43986" y="306027"/>
                  </a:cubicBezTo>
                  <a:lnTo>
                    <a:pt x="42905" y="306027"/>
                  </a:lnTo>
                  <a:cubicBezTo>
                    <a:pt x="19115" y="305666"/>
                    <a:pt x="10" y="286562"/>
                    <a:pt x="10" y="262772"/>
                  </a:cubicBezTo>
                  <a:cubicBezTo>
                    <a:pt x="-350" y="213750"/>
                    <a:pt x="8301" y="122915"/>
                    <a:pt x="65253" y="65603"/>
                  </a:cubicBezTo>
                  <a:cubicBezTo>
                    <a:pt x="122205" y="9011"/>
                    <a:pt x="211958" y="0"/>
                    <a:pt x="2613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6" name="Freeform 778">
              <a:extLst>
                <a:ext uri="{FF2B5EF4-FFF2-40B4-BE49-F238E27FC236}">
                  <a16:creationId xmlns:a16="http://schemas.microsoft.com/office/drawing/2014/main" xmlns="" id="{59E42121-CFEB-C148-12DE-9A6766197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415" y="4575654"/>
              <a:ext cx="279499" cy="280955"/>
            </a:xfrm>
            <a:custGeom>
              <a:avLst/>
              <a:gdLst>
                <a:gd name="T0" fmla="*/ 169574 w 304439"/>
                <a:gd name="T1" fmla="*/ 274637 h 306026"/>
                <a:gd name="T2" fmla="*/ 169574 w 304439"/>
                <a:gd name="T3" fmla="*/ 283809 h 306026"/>
                <a:gd name="T4" fmla="*/ 39687 w 304439"/>
                <a:gd name="T5" fmla="*/ 279223 h 306026"/>
                <a:gd name="T6" fmla="*/ 67801 w 304439"/>
                <a:gd name="T7" fmla="*/ 252412 h 306026"/>
                <a:gd name="T8" fmla="*/ 207604 w 304439"/>
                <a:gd name="T9" fmla="*/ 257175 h 306026"/>
                <a:gd name="T10" fmla="*/ 67801 w 304439"/>
                <a:gd name="T11" fmla="*/ 261571 h 306026"/>
                <a:gd name="T12" fmla="*/ 67801 w 304439"/>
                <a:gd name="T13" fmla="*/ 252412 h 306026"/>
                <a:gd name="T14" fmla="*/ 9348 w 304439"/>
                <a:gd name="T15" fmla="*/ 264164 h 306026"/>
                <a:gd name="T16" fmla="*/ 34158 w 304439"/>
                <a:gd name="T17" fmla="*/ 297004 h 306026"/>
                <a:gd name="T18" fmla="*/ 239828 w 304439"/>
                <a:gd name="T19" fmla="*/ 239263 h 306026"/>
                <a:gd name="T20" fmla="*/ 208738 w 304439"/>
                <a:gd name="T21" fmla="*/ 102814 h 306026"/>
                <a:gd name="T22" fmla="*/ 285299 w 304439"/>
                <a:gd name="T23" fmla="*/ 158175 h 306026"/>
                <a:gd name="T24" fmla="*/ 171541 w 304439"/>
                <a:gd name="T25" fmla="*/ 102814 h 306026"/>
                <a:gd name="T26" fmla="*/ 114481 w 304439"/>
                <a:gd name="T27" fmla="*/ 158175 h 306026"/>
                <a:gd name="T28" fmla="*/ 119176 w 304439"/>
                <a:gd name="T29" fmla="*/ 184777 h 306026"/>
                <a:gd name="T30" fmla="*/ 159623 w 304439"/>
                <a:gd name="T31" fmla="*/ 158175 h 306026"/>
                <a:gd name="T32" fmla="*/ 171541 w 304439"/>
                <a:gd name="T33" fmla="*/ 102814 h 306026"/>
                <a:gd name="T34" fmla="*/ 295050 w 304439"/>
                <a:gd name="T35" fmla="*/ 153501 h 306026"/>
                <a:gd name="T36" fmla="*/ 223905 w 304439"/>
                <a:gd name="T37" fmla="*/ 102095 h 306026"/>
                <a:gd name="T38" fmla="*/ 85590 w 304439"/>
                <a:gd name="T39" fmla="*/ 153501 h 306026"/>
                <a:gd name="T40" fmla="*/ 85590 w 304439"/>
                <a:gd name="T41" fmla="*/ 102095 h 306026"/>
                <a:gd name="T42" fmla="*/ 223905 w 304439"/>
                <a:gd name="T43" fmla="*/ 65067 h 306026"/>
                <a:gd name="T44" fmla="*/ 295050 w 304439"/>
                <a:gd name="T45" fmla="*/ 14020 h 306026"/>
                <a:gd name="T46" fmla="*/ 85590 w 304439"/>
                <a:gd name="T47" fmla="*/ 65067 h 306026"/>
                <a:gd name="T48" fmla="*/ 85590 w 304439"/>
                <a:gd name="T49" fmla="*/ 14020 h 306026"/>
                <a:gd name="T50" fmla="*/ 9348 w 304439"/>
                <a:gd name="T51" fmla="*/ 34284 h 306026"/>
                <a:gd name="T52" fmla="*/ 29843 w 304439"/>
                <a:gd name="T53" fmla="*/ 230241 h 306026"/>
                <a:gd name="T54" fmla="*/ 208738 w 304439"/>
                <a:gd name="T55" fmla="*/ 9347 h 306026"/>
                <a:gd name="T56" fmla="*/ 285299 w 304439"/>
                <a:gd name="T57" fmla="*/ 9347 h 306026"/>
                <a:gd name="T58" fmla="*/ 180930 w 304439"/>
                <a:gd name="T59" fmla="*/ 9347 h 306026"/>
                <a:gd name="T60" fmla="*/ 176235 w 304439"/>
                <a:gd name="T61" fmla="*/ 74414 h 306026"/>
                <a:gd name="T62" fmla="*/ 85590 w 304439"/>
                <a:gd name="T63" fmla="*/ 92748 h 306026"/>
                <a:gd name="T64" fmla="*/ 180930 w 304439"/>
                <a:gd name="T65" fmla="*/ 97421 h 306026"/>
                <a:gd name="T66" fmla="*/ 199709 w 304439"/>
                <a:gd name="T67" fmla="*/ 158175 h 306026"/>
                <a:gd name="T68" fmla="*/ 204043 w 304439"/>
                <a:gd name="T69" fmla="*/ 92748 h 306026"/>
                <a:gd name="T70" fmla="*/ 295050 w 304439"/>
                <a:gd name="T71" fmla="*/ 74414 h 306026"/>
                <a:gd name="T72" fmla="*/ 199709 w 304439"/>
                <a:gd name="T73" fmla="*/ 69741 h 306026"/>
                <a:gd name="T74" fmla="*/ 180930 w 304439"/>
                <a:gd name="T75" fmla="*/ 9347 h 306026"/>
                <a:gd name="T76" fmla="*/ 171541 w 304439"/>
                <a:gd name="T77" fmla="*/ 64348 h 306026"/>
                <a:gd name="T78" fmla="*/ 94979 w 304439"/>
                <a:gd name="T79" fmla="*/ 9347 h 306026"/>
                <a:gd name="T80" fmla="*/ 176235 w 304439"/>
                <a:gd name="T81" fmla="*/ 0 h 306026"/>
                <a:gd name="T82" fmla="*/ 299744 w 304439"/>
                <a:gd name="T83" fmla="*/ 0 h 306026"/>
                <a:gd name="T84" fmla="*/ 304439 w 304439"/>
                <a:gd name="T85" fmla="*/ 69741 h 306026"/>
                <a:gd name="T86" fmla="*/ 304439 w 304439"/>
                <a:gd name="T87" fmla="*/ 162488 h 306026"/>
                <a:gd name="T88" fmla="*/ 204043 w 304439"/>
                <a:gd name="T89" fmla="*/ 167162 h 306026"/>
                <a:gd name="T90" fmla="*/ 161429 w 304439"/>
                <a:gd name="T91" fmla="*/ 167162 h 306026"/>
                <a:gd name="T92" fmla="*/ 114481 w 304439"/>
                <a:gd name="T93" fmla="*/ 198078 h 306026"/>
                <a:gd name="T94" fmla="*/ 109786 w 304439"/>
                <a:gd name="T95" fmla="*/ 193404 h 306026"/>
                <a:gd name="T96" fmla="*/ 80895 w 304439"/>
                <a:gd name="T97" fmla="*/ 167162 h 306026"/>
                <a:gd name="T98" fmla="*/ 76200 w 304439"/>
                <a:gd name="T99" fmla="*/ 97421 h 306026"/>
                <a:gd name="T100" fmla="*/ 76200 w 304439"/>
                <a:gd name="T101" fmla="*/ 4673 h 306026"/>
                <a:gd name="T102" fmla="*/ 34158 w 304439"/>
                <a:gd name="T103" fmla="*/ 0 h 306026"/>
                <a:gd name="T104" fmla="*/ 61485 w 304439"/>
                <a:gd name="T105" fmla="*/ 4692 h 306026"/>
                <a:gd name="T106" fmla="*/ 38832 w 304439"/>
                <a:gd name="T107" fmla="*/ 9383 h 306026"/>
                <a:gd name="T108" fmla="*/ 242704 w 304439"/>
                <a:gd name="T109" fmla="*/ 229881 h 306026"/>
                <a:gd name="T110" fmla="*/ 247378 w 304439"/>
                <a:gd name="T111" fmla="*/ 181884 h 306026"/>
                <a:gd name="T112" fmla="*/ 252053 w 304439"/>
                <a:gd name="T113" fmla="*/ 234572 h 306026"/>
                <a:gd name="T114" fmla="*/ 251334 w 304439"/>
                <a:gd name="T115" fmla="*/ 236376 h 306026"/>
                <a:gd name="T116" fmla="*/ 250974 w 304439"/>
                <a:gd name="T117" fmla="*/ 299170 h 306026"/>
                <a:gd name="T118" fmla="*/ 246659 w 304439"/>
                <a:gd name="T119" fmla="*/ 306026 h 306026"/>
                <a:gd name="T120" fmla="*/ 0 w 304439"/>
                <a:gd name="T121" fmla="*/ 271743 h 306026"/>
                <a:gd name="T122" fmla="*/ 0 w 304439"/>
                <a:gd name="T123" fmla="*/ 34284 h 306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4439" h="306026">
                  <a:moveTo>
                    <a:pt x="44377" y="274637"/>
                  </a:moveTo>
                  <a:lnTo>
                    <a:pt x="169574" y="274637"/>
                  </a:lnTo>
                  <a:cubicBezTo>
                    <a:pt x="172460" y="274637"/>
                    <a:pt x="174264" y="276754"/>
                    <a:pt x="174264" y="279223"/>
                  </a:cubicBezTo>
                  <a:cubicBezTo>
                    <a:pt x="174264" y="281693"/>
                    <a:pt x="172460" y="283809"/>
                    <a:pt x="169574" y="283809"/>
                  </a:cubicBezTo>
                  <a:lnTo>
                    <a:pt x="44377" y="283809"/>
                  </a:lnTo>
                  <a:cubicBezTo>
                    <a:pt x="41852" y="283809"/>
                    <a:pt x="39687" y="281693"/>
                    <a:pt x="39687" y="279223"/>
                  </a:cubicBezTo>
                  <a:cubicBezTo>
                    <a:pt x="39687" y="276754"/>
                    <a:pt x="41852" y="274637"/>
                    <a:pt x="44377" y="274637"/>
                  </a:cubicBezTo>
                  <a:close/>
                  <a:moveTo>
                    <a:pt x="67801" y="252412"/>
                  </a:moveTo>
                  <a:lnTo>
                    <a:pt x="202944" y="252412"/>
                  </a:lnTo>
                  <a:cubicBezTo>
                    <a:pt x="205453" y="252412"/>
                    <a:pt x="207604" y="254244"/>
                    <a:pt x="207604" y="257175"/>
                  </a:cubicBezTo>
                  <a:cubicBezTo>
                    <a:pt x="207604" y="259739"/>
                    <a:pt x="205453" y="261571"/>
                    <a:pt x="202944" y="261571"/>
                  </a:cubicBezTo>
                  <a:lnTo>
                    <a:pt x="67801" y="261571"/>
                  </a:lnTo>
                  <a:cubicBezTo>
                    <a:pt x="65651" y="261571"/>
                    <a:pt x="63500" y="259739"/>
                    <a:pt x="63500" y="257175"/>
                  </a:cubicBezTo>
                  <a:cubicBezTo>
                    <a:pt x="63500" y="254244"/>
                    <a:pt x="65651" y="252412"/>
                    <a:pt x="67801" y="252412"/>
                  </a:cubicBezTo>
                  <a:close/>
                  <a:moveTo>
                    <a:pt x="34158" y="239263"/>
                  </a:moveTo>
                  <a:cubicBezTo>
                    <a:pt x="20495" y="239263"/>
                    <a:pt x="9348" y="250090"/>
                    <a:pt x="9348" y="264164"/>
                  </a:cubicBezTo>
                  <a:lnTo>
                    <a:pt x="9348" y="271743"/>
                  </a:lnTo>
                  <a:cubicBezTo>
                    <a:pt x="9348" y="285817"/>
                    <a:pt x="20495" y="297004"/>
                    <a:pt x="34158" y="297004"/>
                  </a:cubicBezTo>
                  <a:lnTo>
                    <a:pt x="239468" y="297004"/>
                  </a:lnTo>
                  <a:cubicBezTo>
                    <a:pt x="230479" y="276795"/>
                    <a:pt x="230839" y="259473"/>
                    <a:pt x="239828" y="239263"/>
                  </a:cubicBezTo>
                  <a:lnTo>
                    <a:pt x="34158" y="239263"/>
                  </a:lnTo>
                  <a:close/>
                  <a:moveTo>
                    <a:pt x="208738" y="102814"/>
                  </a:moveTo>
                  <a:lnTo>
                    <a:pt x="208738" y="158175"/>
                  </a:lnTo>
                  <a:lnTo>
                    <a:pt x="285299" y="158175"/>
                  </a:lnTo>
                  <a:lnTo>
                    <a:pt x="208738" y="102814"/>
                  </a:lnTo>
                  <a:close/>
                  <a:moveTo>
                    <a:pt x="171541" y="102814"/>
                  </a:moveTo>
                  <a:lnTo>
                    <a:pt x="94979" y="158175"/>
                  </a:lnTo>
                  <a:lnTo>
                    <a:pt x="114481" y="158175"/>
                  </a:lnTo>
                  <a:cubicBezTo>
                    <a:pt x="117009" y="158175"/>
                    <a:pt x="119176" y="159972"/>
                    <a:pt x="119176" y="162488"/>
                  </a:cubicBezTo>
                  <a:lnTo>
                    <a:pt x="119176" y="184777"/>
                  </a:lnTo>
                  <a:lnTo>
                    <a:pt x="157095" y="158534"/>
                  </a:lnTo>
                  <a:cubicBezTo>
                    <a:pt x="157817" y="158175"/>
                    <a:pt x="158901" y="158175"/>
                    <a:pt x="159623" y="158175"/>
                  </a:cubicBezTo>
                  <a:lnTo>
                    <a:pt x="171541" y="158175"/>
                  </a:lnTo>
                  <a:lnTo>
                    <a:pt x="171541" y="102814"/>
                  </a:lnTo>
                  <a:close/>
                  <a:moveTo>
                    <a:pt x="223905" y="102095"/>
                  </a:moveTo>
                  <a:lnTo>
                    <a:pt x="295050" y="153501"/>
                  </a:lnTo>
                  <a:lnTo>
                    <a:pt x="295050" y="102095"/>
                  </a:lnTo>
                  <a:lnTo>
                    <a:pt x="223905" y="102095"/>
                  </a:lnTo>
                  <a:close/>
                  <a:moveTo>
                    <a:pt x="85590" y="102095"/>
                  </a:moveTo>
                  <a:lnTo>
                    <a:pt x="85590" y="153501"/>
                  </a:lnTo>
                  <a:lnTo>
                    <a:pt x="156734" y="102095"/>
                  </a:lnTo>
                  <a:lnTo>
                    <a:pt x="85590" y="102095"/>
                  </a:lnTo>
                  <a:close/>
                  <a:moveTo>
                    <a:pt x="295050" y="14020"/>
                  </a:moveTo>
                  <a:lnTo>
                    <a:pt x="223905" y="65067"/>
                  </a:lnTo>
                  <a:lnTo>
                    <a:pt x="295050" y="65067"/>
                  </a:lnTo>
                  <a:lnTo>
                    <a:pt x="295050" y="14020"/>
                  </a:lnTo>
                  <a:close/>
                  <a:moveTo>
                    <a:pt x="85590" y="14020"/>
                  </a:moveTo>
                  <a:lnTo>
                    <a:pt x="85590" y="65067"/>
                  </a:lnTo>
                  <a:lnTo>
                    <a:pt x="156734" y="65067"/>
                  </a:lnTo>
                  <a:lnTo>
                    <a:pt x="85590" y="14020"/>
                  </a:lnTo>
                  <a:close/>
                  <a:moveTo>
                    <a:pt x="29843" y="9744"/>
                  </a:moveTo>
                  <a:cubicBezTo>
                    <a:pt x="17978" y="11909"/>
                    <a:pt x="9348" y="22375"/>
                    <a:pt x="9348" y="34284"/>
                  </a:cubicBezTo>
                  <a:lnTo>
                    <a:pt x="9348" y="240707"/>
                  </a:lnTo>
                  <a:cubicBezTo>
                    <a:pt x="14382" y="234933"/>
                    <a:pt x="21573" y="231324"/>
                    <a:pt x="29843" y="230241"/>
                  </a:cubicBezTo>
                  <a:lnTo>
                    <a:pt x="29843" y="9744"/>
                  </a:lnTo>
                  <a:close/>
                  <a:moveTo>
                    <a:pt x="208738" y="9347"/>
                  </a:moveTo>
                  <a:lnTo>
                    <a:pt x="208738" y="64348"/>
                  </a:lnTo>
                  <a:lnTo>
                    <a:pt x="285299" y="9347"/>
                  </a:lnTo>
                  <a:lnTo>
                    <a:pt x="208738" y="9347"/>
                  </a:lnTo>
                  <a:close/>
                  <a:moveTo>
                    <a:pt x="180930" y="9347"/>
                  </a:moveTo>
                  <a:lnTo>
                    <a:pt x="180930" y="69741"/>
                  </a:lnTo>
                  <a:cubicBezTo>
                    <a:pt x="180930" y="72257"/>
                    <a:pt x="178763" y="74414"/>
                    <a:pt x="176235" y="74414"/>
                  </a:cubicBezTo>
                  <a:lnTo>
                    <a:pt x="85590" y="74414"/>
                  </a:lnTo>
                  <a:lnTo>
                    <a:pt x="85590" y="92748"/>
                  </a:lnTo>
                  <a:lnTo>
                    <a:pt x="176235" y="92748"/>
                  </a:lnTo>
                  <a:cubicBezTo>
                    <a:pt x="178763" y="92748"/>
                    <a:pt x="180930" y="94905"/>
                    <a:pt x="180930" y="97421"/>
                  </a:cubicBezTo>
                  <a:lnTo>
                    <a:pt x="180930" y="158175"/>
                  </a:lnTo>
                  <a:lnTo>
                    <a:pt x="199709" y="158175"/>
                  </a:lnTo>
                  <a:lnTo>
                    <a:pt x="199709" y="97421"/>
                  </a:lnTo>
                  <a:cubicBezTo>
                    <a:pt x="199709" y="94905"/>
                    <a:pt x="201515" y="92748"/>
                    <a:pt x="204043" y="92748"/>
                  </a:cubicBezTo>
                  <a:lnTo>
                    <a:pt x="295050" y="92748"/>
                  </a:lnTo>
                  <a:lnTo>
                    <a:pt x="295050" y="74414"/>
                  </a:lnTo>
                  <a:lnTo>
                    <a:pt x="204043" y="74414"/>
                  </a:lnTo>
                  <a:cubicBezTo>
                    <a:pt x="201515" y="74414"/>
                    <a:pt x="199709" y="72257"/>
                    <a:pt x="199709" y="69741"/>
                  </a:cubicBezTo>
                  <a:lnTo>
                    <a:pt x="199709" y="9347"/>
                  </a:lnTo>
                  <a:lnTo>
                    <a:pt x="180930" y="9347"/>
                  </a:lnTo>
                  <a:close/>
                  <a:moveTo>
                    <a:pt x="94979" y="9347"/>
                  </a:moveTo>
                  <a:lnTo>
                    <a:pt x="171541" y="64348"/>
                  </a:lnTo>
                  <a:lnTo>
                    <a:pt x="171541" y="9347"/>
                  </a:lnTo>
                  <a:lnTo>
                    <a:pt x="94979" y="9347"/>
                  </a:lnTo>
                  <a:close/>
                  <a:moveTo>
                    <a:pt x="80895" y="0"/>
                  </a:moveTo>
                  <a:lnTo>
                    <a:pt x="176235" y="0"/>
                  </a:lnTo>
                  <a:lnTo>
                    <a:pt x="204043" y="0"/>
                  </a:lnTo>
                  <a:lnTo>
                    <a:pt x="299744" y="0"/>
                  </a:lnTo>
                  <a:cubicBezTo>
                    <a:pt x="302272" y="0"/>
                    <a:pt x="304439" y="2157"/>
                    <a:pt x="304439" y="4673"/>
                  </a:cubicBezTo>
                  <a:lnTo>
                    <a:pt x="304439" y="69741"/>
                  </a:lnTo>
                  <a:lnTo>
                    <a:pt x="304439" y="97421"/>
                  </a:lnTo>
                  <a:lnTo>
                    <a:pt x="304439" y="162488"/>
                  </a:lnTo>
                  <a:cubicBezTo>
                    <a:pt x="304439" y="165364"/>
                    <a:pt x="302272" y="167162"/>
                    <a:pt x="299744" y="167162"/>
                  </a:cubicBezTo>
                  <a:lnTo>
                    <a:pt x="204043" y="167162"/>
                  </a:lnTo>
                  <a:lnTo>
                    <a:pt x="176235" y="167162"/>
                  </a:lnTo>
                  <a:lnTo>
                    <a:pt x="161429" y="167162"/>
                  </a:lnTo>
                  <a:lnTo>
                    <a:pt x="117009" y="197359"/>
                  </a:lnTo>
                  <a:cubicBezTo>
                    <a:pt x="116648" y="197718"/>
                    <a:pt x="115564" y="198078"/>
                    <a:pt x="114481" y="198078"/>
                  </a:cubicBezTo>
                  <a:cubicBezTo>
                    <a:pt x="113759" y="198078"/>
                    <a:pt x="113036" y="198078"/>
                    <a:pt x="112314" y="197718"/>
                  </a:cubicBezTo>
                  <a:cubicBezTo>
                    <a:pt x="110869" y="196640"/>
                    <a:pt x="109786" y="195202"/>
                    <a:pt x="109786" y="193404"/>
                  </a:cubicBezTo>
                  <a:lnTo>
                    <a:pt x="109786" y="167162"/>
                  </a:lnTo>
                  <a:lnTo>
                    <a:pt x="80895" y="167162"/>
                  </a:lnTo>
                  <a:cubicBezTo>
                    <a:pt x="78367" y="167162"/>
                    <a:pt x="76200" y="165364"/>
                    <a:pt x="76200" y="162488"/>
                  </a:cubicBezTo>
                  <a:lnTo>
                    <a:pt x="76200" y="97421"/>
                  </a:lnTo>
                  <a:lnTo>
                    <a:pt x="76200" y="69741"/>
                  </a:lnTo>
                  <a:lnTo>
                    <a:pt x="76200" y="4673"/>
                  </a:lnTo>
                  <a:cubicBezTo>
                    <a:pt x="76200" y="2157"/>
                    <a:pt x="78367" y="0"/>
                    <a:pt x="80895" y="0"/>
                  </a:cubicBezTo>
                  <a:close/>
                  <a:moveTo>
                    <a:pt x="34158" y="0"/>
                  </a:moveTo>
                  <a:lnTo>
                    <a:pt x="57170" y="0"/>
                  </a:lnTo>
                  <a:cubicBezTo>
                    <a:pt x="59687" y="0"/>
                    <a:pt x="61485" y="2165"/>
                    <a:pt x="61485" y="4692"/>
                  </a:cubicBezTo>
                  <a:cubicBezTo>
                    <a:pt x="61485" y="7218"/>
                    <a:pt x="59687" y="9383"/>
                    <a:pt x="57170" y="9383"/>
                  </a:cubicBezTo>
                  <a:lnTo>
                    <a:pt x="38832" y="9383"/>
                  </a:lnTo>
                  <a:lnTo>
                    <a:pt x="38832" y="229881"/>
                  </a:lnTo>
                  <a:lnTo>
                    <a:pt x="242704" y="229881"/>
                  </a:lnTo>
                  <a:lnTo>
                    <a:pt x="242704" y="186575"/>
                  </a:lnTo>
                  <a:cubicBezTo>
                    <a:pt x="242704" y="184049"/>
                    <a:pt x="244861" y="181884"/>
                    <a:pt x="247378" y="181884"/>
                  </a:cubicBezTo>
                  <a:cubicBezTo>
                    <a:pt x="249895" y="181884"/>
                    <a:pt x="252053" y="184049"/>
                    <a:pt x="252053" y="186575"/>
                  </a:cubicBezTo>
                  <a:lnTo>
                    <a:pt x="252053" y="234572"/>
                  </a:lnTo>
                  <a:cubicBezTo>
                    <a:pt x="252053" y="235294"/>
                    <a:pt x="252053" y="235655"/>
                    <a:pt x="251693" y="236016"/>
                  </a:cubicBezTo>
                  <a:cubicBezTo>
                    <a:pt x="251693" y="236376"/>
                    <a:pt x="251334" y="236376"/>
                    <a:pt x="251334" y="236376"/>
                  </a:cubicBezTo>
                  <a:lnTo>
                    <a:pt x="251334" y="236737"/>
                  </a:lnTo>
                  <a:cubicBezTo>
                    <a:pt x="239108" y="259473"/>
                    <a:pt x="238749" y="277156"/>
                    <a:pt x="250974" y="299170"/>
                  </a:cubicBezTo>
                  <a:cubicBezTo>
                    <a:pt x="251334" y="300613"/>
                    <a:pt x="251334" y="302417"/>
                    <a:pt x="250614" y="303861"/>
                  </a:cubicBezTo>
                  <a:cubicBezTo>
                    <a:pt x="249536" y="305305"/>
                    <a:pt x="248457" y="306026"/>
                    <a:pt x="246659" y="306026"/>
                  </a:cubicBezTo>
                  <a:lnTo>
                    <a:pt x="34158" y="306026"/>
                  </a:lnTo>
                  <a:cubicBezTo>
                    <a:pt x="15461" y="306026"/>
                    <a:pt x="0" y="290508"/>
                    <a:pt x="0" y="271743"/>
                  </a:cubicBezTo>
                  <a:lnTo>
                    <a:pt x="0" y="264164"/>
                  </a:lnTo>
                  <a:lnTo>
                    <a:pt x="0" y="34284"/>
                  </a:lnTo>
                  <a:cubicBezTo>
                    <a:pt x="0" y="15518"/>
                    <a:pt x="15461" y="0"/>
                    <a:pt x="341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  <p:sp>
          <p:nvSpPr>
            <p:cNvPr id="77" name="Freeform 777">
              <a:extLst>
                <a:ext uri="{FF2B5EF4-FFF2-40B4-BE49-F238E27FC236}">
                  <a16:creationId xmlns:a16="http://schemas.microsoft.com/office/drawing/2014/main" xmlns="" id="{1F520EDE-B99E-7633-92B6-8B3812A0A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717" y="4575654"/>
              <a:ext cx="279499" cy="280955"/>
            </a:xfrm>
            <a:custGeom>
              <a:avLst/>
              <a:gdLst>
                <a:gd name="T0" fmla="*/ 207831 w 304441"/>
                <a:gd name="T1" fmla="*/ 279047 h 306026"/>
                <a:gd name="T2" fmla="*/ 188566 w 304441"/>
                <a:gd name="T3" fmla="*/ 274461 h 306026"/>
                <a:gd name="T4" fmla="*/ 66588 w 304441"/>
                <a:gd name="T5" fmla="*/ 269875 h 306026"/>
                <a:gd name="T6" fmla="*/ 61912 w 304441"/>
                <a:gd name="T7" fmla="*/ 274461 h 306026"/>
                <a:gd name="T8" fmla="*/ 44363 w 304441"/>
                <a:gd name="T9" fmla="*/ 279047 h 306026"/>
                <a:gd name="T10" fmla="*/ 253711 w 304441"/>
                <a:gd name="T11" fmla="*/ 242887 h 306026"/>
                <a:gd name="T12" fmla="*/ 207890 w 304441"/>
                <a:gd name="T13" fmla="*/ 242887 h 306026"/>
                <a:gd name="T14" fmla="*/ 174365 w 304441"/>
                <a:gd name="T15" fmla="*/ 252059 h 306026"/>
                <a:gd name="T16" fmla="*/ 134581 w 304441"/>
                <a:gd name="T17" fmla="*/ 247473 h 306026"/>
                <a:gd name="T18" fmla="*/ 34665 w 304441"/>
                <a:gd name="T19" fmla="*/ 242887 h 306026"/>
                <a:gd name="T20" fmla="*/ 30162 w 304441"/>
                <a:gd name="T21" fmla="*/ 247473 h 306026"/>
                <a:gd name="T22" fmla="*/ 200271 w 304441"/>
                <a:gd name="T23" fmla="*/ 198071 h 306026"/>
                <a:gd name="T24" fmla="*/ 133596 w 304441"/>
                <a:gd name="T25" fmla="*/ 198071 h 306026"/>
                <a:gd name="T26" fmla="*/ 66638 w 304441"/>
                <a:gd name="T27" fmla="*/ 198071 h 306026"/>
                <a:gd name="T28" fmla="*/ 209193 w 304441"/>
                <a:gd name="T29" fmla="*/ 221883 h 306026"/>
                <a:gd name="T30" fmla="*/ 168151 w 304441"/>
                <a:gd name="T31" fmla="*/ 188912 h 306026"/>
                <a:gd name="T32" fmla="*/ 138236 w 304441"/>
                <a:gd name="T33" fmla="*/ 226646 h 306026"/>
                <a:gd name="T34" fmla="*/ 34766 w 304441"/>
                <a:gd name="T35" fmla="*/ 188912 h 306026"/>
                <a:gd name="T36" fmla="*/ 34766 w 304441"/>
                <a:gd name="T37" fmla="*/ 226646 h 306026"/>
                <a:gd name="T38" fmla="*/ 239109 w 304441"/>
                <a:gd name="T39" fmla="*/ 160645 h 306026"/>
                <a:gd name="T40" fmla="*/ 172791 w 304441"/>
                <a:gd name="T41" fmla="*/ 160645 h 306026"/>
                <a:gd name="T42" fmla="*/ 105759 w 304441"/>
                <a:gd name="T43" fmla="*/ 160645 h 306026"/>
                <a:gd name="T44" fmla="*/ 39370 w 304441"/>
                <a:gd name="T45" fmla="*/ 160645 h 306026"/>
                <a:gd name="T46" fmla="*/ 271229 w 304441"/>
                <a:gd name="T47" fmla="*/ 133350 h 306026"/>
                <a:gd name="T48" fmla="*/ 230187 w 304441"/>
                <a:gd name="T49" fmla="*/ 164899 h 306026"/>
                <a:gd name="T50" fmla="*/ 209193 w 304441"/>
                <a:gd name="T51" fmla="*/ 137604 h 306026"/>
                <a:gd name="T52" fmla="*/ 163512 w 304441"/>
                <a:gd name="T53" fmla="*/ 137604 h 306026"/>
                <a:gd name="T54" fmla="*/ 142518 w 304441"/>
                <a:gd name="T55" fmla="*/ 164899 h 306026"/>
                <a:gd name="T56" fmla="*/ 101476 w 304441"/>
                <a:gd name="T57" fmla="*/ 133350 h 306026"/>
                <a:gd name="T58" fmla="*/ 71242 w 304441"/>
                <a:gd name="T59" fmla="*/ 169507 h 306026"/>
                <a:gd name="T60" fmla="*/ 239109 w 304441"/>
                <a:gd name="T61" fmla="*/ 87004 h 306026"/>
                <a:gd name="T62" fmla="*/ 172791 w 304441"/>
                <a:gd name="T63" fmla="*/ 87004 h 306026"/>
                <a:gd name="T64" fmla="*/ 105759 w 304441"/>
                <a:gd name="T65" fmla="*/ 87004 h 306026"/>
                <a:gd name="T66" fmla="*/ 234470 w 304441"/>
                <a:gd name="T67" fmla="*/ 77787 h 306026"/>
                <a:gd name="T68" fmla="*/ 234470 w 304441"/>
                <a:gd name="T69" fmla="*/ 113945 h 306026"/>
                <a:gd name="T70" fmla="*/ 204911 w 304441"/>
                <a:gd name="T71" fmla="*/ 77787 h 306026"/>
                <a:gd name="T72" fmla="*/ 163512 w 304441"/>
                <a:gd name="T73" fmla="*/ 109691 h 306026"/>
                <a:gd name="T74" fmla="*/ 142518 w 304441"/>
                <a:gd name="T75" fmla="*/ 82395 h 306026"/>
                <a:gd name="T76" fmla="*/ 96837 w 304441"/>
                <a:gd name="T77" fmla="*/ 82395 h 306026"/>
                <a:gd name="T78" fmla="*/ 281437 w 304441"/>
                <a:gd name="T79" fmla="*/ 297004 h 306026"/>
                <a:gd name="T80" fmla="*/ 8986 w 304441"/>
                <a:gd name="T81" fmla="*/ 37170 h 306026"/>
                <a:gd name="T82" fmla="*/ 249088 w 304441"/>
                <a:gd name="T83" fmla="*/ 23096 h 306026"/>
                <a:gd name="T84" fmla="*/ 187265 w 304441"/>
                <a:gd name="T85" fmla="*/ 23096 h 306026"/>
                <a:gd name="T86" fmla="*/ 126161 w 304441"/>
                <a:gd name="T87" fmla="*/ 23096 h 306026"/>
                <a:gd name="T88" fmla="*/ 64339 w 304441"/>
                <a:gd name="T89" fmla="*/ 23096 h 306026"/>
                <a:gd name="T90" fmla="*/ 22644 w 304441"/>
                <a:gd name="T91" fmla="*/ 23096 h 306026"/>
                <a:gd name="T92" fmla="*/ 116816 w 304441"/>
                <a:gd name="T93" fmla="*/ 4691 h 306026"/>
                <a:gd name="T94" fmla="*/ 178279 w 304441"/>
                <a:gd name="T95" fmla="*/ 4691 h 306026"/>
                <a:gd name="T96" fmla="*/ 239742 w 304441"/>
                <a:gd name="T97" fmla="*/ 4691 h 306026"/>
                <a:gd name="T98" fmla="*/ 304441 w 304441"/>
                <a:gd name="T99" fmla="*/ 37170 h 306026"/>
                <a:gd name="T100" fmla="*/ 0 w 304441"/>
                <a:gd name="T101" fmla="*/ 282930 h 306026"/>
                <a:gd name="T102" fmla="*/ 54993 w 304441"/>
                <a:gd name="T103" fmla="*/ 4691 h 306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4441" h="306026">
                  <a:moveTo>
                    <a:pt x="207831" y="269875"/>
                  </a:moveTo>
                  <a:lnTo>
                    <a:pt x="271238" y="269875"/>
                  </a:lnTo>
                  <a:cubicBezTo>
                    <a:pt x="273731" y="269875"/>
                    <a:pt x="275869" y="271992"/>
                    <a:pt x="275869" y="274461"/>
                  </a:cubicBezTo>
                  <a:cubicBezTo>
                    <a:pt x="275869" y="276931"/>
                    <a:pt x="273731" y="279047"/>
                    <a:pt x="271238" y="279047"/>
                  </a:cubicBezTo>
                  <a:lnTo>
                    <a:pt x="207831" y="279047"/>
                  </a:lnTo>
                  <a:cubicBezTo>
                    <a:pt x="205337" y="279047"/>
                    <a:pt x="203200" y="276931"/>
                    <a:pt x="203200" y="274461"/>
                  </a:cubicBezTo>
                  <a:cubicBezTo>
                    <a:pt x="203200" y="271992"/>
                    <a:pt x="205337" y="269875"/>
                    <a:pt x="207831" y="269875"/>
                  </a:cubicBezTo>
                  <a:close/>
                  <a:moveTo>
                    <a:pt x="174365" y="269875"/>
                  </a:moveTo>
                  <a:lnTo>
                    <a:pt x="184063" y="269875"/>
                  </a:lnTo>
                  <a:cubicBezTo>
                    <a:pt x="186487" y="269875"/>
                    <a:pt x="188566" y="271992"/>
                    <a:pt x="188566" y="274461"/>
                  </a:cubicBezTo>
                  <a:cubicBezTo>
                    <a:pt x="188566" y="276931"/>
                    <a:pt x="186487" y="279047"/>
                    <a:pt x="184063" y="279047"/>
                  </a:cubicBezTo>
                  <a:lnTo>
                    <a:pt x="174365" y="279047"/>
                  </a:lnTo>
                  <a:cubicBezTo>
                    <a:pt x="171940" y="279047"/>
                    <a:pt x="169862" y="276931"/>
                    <a:pt x="169862" y="274461"/>
                  </a:cubicBezTo>
                  <a:cubicBezTo>
                    <a:pt x="169862" y="271992"/>
                    <a:pt x="171940" y="269875"/>
                    <a:pt x="174365" y="269875"/>
                  </a:cubicBezTo>
                  <a:close/>
                  <a:moveTo>
                    <a:pt x="66588" y="269875"/>
                  </a:moveTo>
                  <a:lnTo>
                    <a:pt x="102915" y="269875"/>
                  </a:lnTo>
                  <a:cubicBezTo>
                    <a:pt x="105432" y="269875"/>
                    <a:pt x="107590" y="271992"/>
                    <a:pt x="107590" y="274461"/>
                  </a:cubicBezTo>
                  <a:cubicBezTo>
                    <a:pt x="107590" y="276931"/>
                    <a:pt x="105432" y="279047"/>
                    <a:pt x="102915" y="279047"/>
                  </a:cubicBezTo>
                  <a:lnTo>
                    <a:pt x="66588" y="279047"/>
                  </a:lnTo>
                  <a:cubicBezTo>
                    <a:pt x="64070" y="279047"/>
                    <a:pt x="61912" y="276931"/>
                    <a:pt x="61912" y="274461"/>
                  </a:cubicBezTo>
                  <a:cubicBezTo>
                    <a:pt x="61912" y="271992"/>
                    <a:pt x="64070" y="269875"/>
                    <a:pt x="66588" y="269875"/>
                  </a:cubicBezTo>
                  <a:close/>
                  <a:moveTo>
                    <a:pt x="34665" y="269875"/>
                  </a:moveTo>
                  <a:lnTo>
                    <a:pt x="44363" y="269875"/>
                  </a:lnTo>
                  <a:cubicBezTo>
                    <a:pt x="46787" y="269875"/>
                    <a:pt x="48866" y="271992"/>
                    <a:pt x="48866" y="274461"/>
                  </a:cubicBezTo>
                  <a:cubicBezTo>
                    <a:pt x="48866" y="276931"/>
                    <a:pt x="46787" y="279047"/>
                    <a:pt x="44363" y="279047"/>
                  </a:cubicBezTo>
                  <a:lnTo>
                    <a:pt x="34665" y="279047"/>
                  </a:lnTo>
                  <a:cubicBezTo>
                    <a:pt x="32240" y="279047"/>
                    <a:pt x="30162" y="276931"/>
                    <a:pt x="30162" y="274461"/>
                  </a:cubicBezTo>
                  <a:cubicBezTo>
                    <a:pt x="30162" y="271992"/>
                    <a:pt x="32240" y="269875"/>
                    <a:pt x="34665" y="269875"/>
                  </a:cubicBezTo>
                  <a:close/>
                  <a:moveTo>
                    <a:pt x="207890" y="242887"/>
                  </a:moveTo>
                  <a:lnTo>
                    <a:pt x="253711" y="242887"/>
                  </a:lnTo>
                  <a:cubicBezTo>
                    <a:pt x="256236" y="242887"/>
                    <a:pt x="258401" y="245004"/>
                    <a:pt x="258401" y="247473"/>
                  </a:cubicBezTo>
                  <a:cubicBezTo>
                    <a:pt x="258401" y="249590"/>
                    <a:pt x="256236" y="252059"/>
                    <a:pt x="253711" y="252059"/>
                  </a:cubicBezTo>
                  <a:lnTo>
                    <a:pt x="207890" y="252059"/>
                  </a:lnTo>
                  <a:cubicBezTo>
                    <a:pt x="205365" y="252059"/>
                    <a:pt x="203200" y="249590"/>
                    <a:pt x="203200" y="247473"/>
                  </a:cubicBezTo>
                  <a:cubicBezTo>
                    <a:pt x="203200" y="245004"/>
                    <a:pt x="205365" y="242887"/>
                    <a:pt x="207890" y="242887"/>
                  </a:cubicBezTo>
                  <a:close/>
                  <a:moveTo>
                    <a:pt x="174365" y="242887"/>
                  </a:moveTo>
                  <a:lnTo>
                    <a:pt x="184063" y="242887"/>
                  </a:lnTo>
                  <a:cubicBezTo>
                    <a:pt x="186487" y="242887"/>
                    <a:pt x="188566" y="245004"/>
                    <a:pt x="188566" y="247473"/>
                  </a:cubicBezTo>
                  <a:cubicBezTo>
                    <a:pt x="188566" y="249590"/>
                    <a:pt x="186487" y="252059"/>
                    <a:pt x="184063" y="252059"/>
                  </a:cubicBezTo>
                  <a:lnTo>
                    <a:pt x="174365" y="252059"/>
                  </a:lnTo>
                  <a:cubicBezTo>
                    <a:pt x="171940" y="252059"/>
                    <a:pt x="169862" y="249590"/>
                    <a:pt x="169862" y="247473"/>
                  </a:cubicBezTo>
                  <a:cubicBezTo>
                    <a:pt x="169862" y="245004"/>
                    <a:pt x="171940" y="242887"/>
                    <a:pt x="174365" y="242887"/>
                  </a:cubicBezTo>
                  <a:close/>
                  <a:moveTo>
                    <a:pt x="66543" y="242887"/>
                  </a:moveTo>
                  <a:lnTo>
                    <a:pt x="129950" y="242887"/>
                  </a:lnTo>
                  <a:cubicBezTo>
                    <a:pt x="132800" y="242887"/>
                    <a:pt x="134581" y="245004"/>
                    <a:pt x="134581" y="247473"/>
                  </a:cubicBezTo>
                  <a:cubicBezTo>
                    <a:pt x="134581" y="249590"/>
                    <a:pt x="132800" y="252059"/>
                    <a:pt x="129950" y="252059"/>
                  </a:cubicBezTo>
                  <a:lnTo>
                    <a:pt x="66543" y="252059"/>
                  </a:lnTo>
                  <a:cubicBezTo>
                    <a:pt x="64049" y="252059"/>
                    <a:pt x="61912" y="249590"/>
                    <a:pt x="61912" y="247473"/>
                  </a:cubicBezTo>
                  <a:cubicBezTo>
                    <a:pt x="61912" y="245004"/>
                    <a:pt x="64049" y="242887"/>
                    <a:pt x="66543" y="242887"/>
                  </a:cubicBezTo>
                  <a:close/>
                  <a:moveTo>
                    <a:pt x="34665" y="242887"/>
                  </a:moveTo>
                  <a:lnTo>
                    <a:pt x="44363" y="242887"/>
                  </a:lnTo>
                  <a:cubicBezTo>
                    <a:pt x="46787" y="242887"/>
                    <a:pt x="48866" y="245004"/>
                    <a:pt x="48866" y="247473"/>
                  </a:cubicBezTo>
                  <a:cubicBezTo>
                    <a:pt x="48866" y="249590"/>
                    <a:pt x="46787" y="252059"/>
                    <a:pt x="44363" y="252059"/>
                  </a:cubicBezTo>
                  <a:lnTo>
                    <a:pt x="34665" y="252059"/>
                  </a:lnTo>
                  <a:cubicBezTo>
                    <a:pt x="32240" y="252059"/>
                    <a:pt x="30162" y="249590"/>
                    <a:pt x="30162" y="247473"/>
                  </a:cubicBezTo>
                  <a:cubicBezTo>
                    <a:pt x="30162" y="245004"/>
                    <a:pt x="32240" y="242887"/>
                    <a:pt x="34665" y="242887"/>
                  </a:cubicBezTo>
                  <a:close/>
                  <a:moveTo>
                    <a:pt x="172791" y="198071"/>
                  </a:moveTo>
                  <a:lnTo>
                    <a:pt x="172791" y="217121"/>
                  </a:lnTo>
                  <a:lnTo>
                    <a:pt x="200271" y="217121"/>
                  </a:lnTo>
                  <a:lnTo>
                    <a:pt x="200271" y="198071"/>
                  </a:lnTo>
                  <a:lnTo>
                    <a:pt x="172791" y="198071"/>
                  </a:lnTo>
                  <a:close/>
                  <a:moveTo>
                    <a:pt x="105759" y="198071"/>
                  </a:moveTo>
                  <a:lnTo>
                    <a:pt x="105759" y="217121"/>
                  </a:lnTo>
                  <a:lnTo>
                    <a:pt x="133596" y="217121"/>
                  </a:lnTo>
                  <a:lnTo>
                    <a:pt x="133596" y="198071"/>
                  </a:lnTo>
                  <a:lnTo>
                    <a:pt x="105759" y="198071"/>
                  </a:lnTo>
                  <a:close/>
                  <a:moveTo>
                    <a:pt x="39370" y="198071"/>
                  </a:moveTo>
                  <a:lnTo>
                    <a:pt x="39370" y="217121"/>
                  </a:lnTo>
                  <a:lnTo>
                    <a:pt x="66638" y="217121"/>
                  </a:lnTo>
                  <a:lnTo>
                    <a:pt x="66638" y="198071"/>
                  </a:lnTo>
                  <a:lnTo>
                    <a:pt x="39370" y="198071"/>
                  </a:lnTo>
                  <a:close/>
                  <a:moveTo>
                    <a:pt x="168151" y="188912"/>
                  </a:moveTo>
                  <a:lnTo>
                    <a:pt x="204911" y="188912"/>
                  </a:lnTo>
                  <a:cubicBezTo>
                    <a:pt x="207409" y="188912"/>
                    <a:pt x="209193" y="191110"/>
                    <a:pt x="209193" y="193674"/>
                  </a:cubicBezTo>
                  <a:lnTo>
                    <a:pt x="209193" y="221883"/>
                  </a:lnTo>
                  <a:cubicBezTo>
                    <a:pt x="209193" y="224447"/>
                    <a:pt x="207409" y="226646"/>
                    <a:pt x="204911" y="226646"/>
                  </a:cubicBezTo>
                  <a:lnTo>
                    <a:pt x="168151" y="226646"/>
                  </a:lnTo>
                  <a:cubicBezTo>
                    <a:pt x="165653" y="226646"/>
                    <a:pt x="163512" y="224447"/>
                    <a:pt x="163512" y="221883"/>
                  </a:cubicBezTo>
                  <a:lnTo>
                    <a:pt x="163512" y="193674"/>
                  </a:lnTo>
                  <a:cubicBezTo>
                    <a:pt x="163512" y="191110"/>
                    <a:pt x="165653" y="188912"/>
                    <a:pt x="168151" y="188912"/>
                  </a:cubicBezTo>
                  <a:close/>
                  <a:moveTo>
                    <a:pt x="101476" y="188912"/>
                  </a:moveTo>
                  <a:lnTo>
                    <a:pt x="138236" y="188912"/>
                  </a:lnTo>
                  <a:cubicBezTo>
                    <a:pt x="140734" y="188912"/>
                    <a:pt x="142518" y="191110"/>
                    <a:pt x="142518" y="193674"/>
                  </a:cubicBezTo>
                  <a:lnTo>
                    <a:pt x="142518" y="221883"/>
                  </a:lnTo>
                  <a:cubicBezTo>
                    <a:pt x="142518" y="224447"/>
                    <a:pt x="140734" y="226646"/>
                    <a:pt x="138236" y="226646"/>
                  </a:cubicBezTo>
                  <a:lnTo>
                    <a:pt x="101476" y="226646"/>
                  </a:lnTo>
                  <a:cubicBezTo>
                    <a:pt x="98621" y="226646"/>
                    <a:pt x="96837" y="224447"/>
                    <a:pt x="96837" y="221883"/>
                  </a:cubicBezTo>
                  <a:lnTo>
                    <a:pt x="96837" y="193674"/>
                  </a:lnTo>
                  <a:cubicBezTo>
                    <a:pt x="96837" y="191110"/>
                    <a:pt x="98621" y="188912"/>
                    <a:pt x="101476" y="188912"/>
                  </a:cubicBezTo>
                  <a:close/>
                  <a:moveTo>
                    <a:pt x="34766" y="188912"/>
                  </a:moveTo>
                  <a:lnTo>
                    <a:pt x="71242" y="188912"/>
                  </a:lnTo>
                  <a:cubicBezTo>
                    <a:pt x="73721" y="188912"/>
                    <a:pt x="75846" y="191110"/>
                    <a:pt x="75846" y="193674"/>
                  </a:cubicBezTo>
                  <a:lnTo>
                    <a:pt x="75846" y="221883"/>
                  </a:lnTo>
                  <a:cubicBezTo>
                    <a:pt x="75846" y="224447"/>
                    <a:pt x="73721" y="226646"/>
                    <a:pt x="71242" y="226646"/>
                  </a:cubicBezTo>
                  <a:lnTo>
                    <a:pt x="34766" y="226646"/>
                  </a:lnTo>
                  <a:cubicBezTo>
                    <a:pt x="32287" y="226646"/>
                    <a:pt x="30162" y="224447"/>
                    <a:pt x="30162" y="221883"/>
                  </a:cubicBezTo>
                  <a:lnTo>
                    <a:pt x="30162" y="193674"/>
                  </a:lnTo>
                  <a:cubicBezTo>
                    <a:pt x="30162" y="191110"/>
                    <a:pt x="32287" y="188912"/>
                    <a:pt x="34766" y="188912"/>
                  </a:cubicBezTo>
                  <a:close/>
                  <a:moveTo>
                    <a:pt x="239109" y="142566"/>
                  </a:moveTo>
                  <a:lnTo>
                    <a:pt x="239109" y="160645"/>
                  </a:lnTo>
                  <a:lnTo>
                    <a:pt x="266589" y="160645"/>
                  </a:lnTo>
                  <a:lnTo>
                    <a:pt x="266589" y="142566"/>
                  </a:lnTo>
                  <a:lnTo>
                    <a:pt x="239109" y="142566"/>
                  </a:lnTo>
                  <a:close/>
                  <a:moveTo>
                    <a:pt x="172791" y="142566"/>
                  </a:moveTo>
                  <a:lnTo>
                    <a:pt x="172791" y="160645"/>
                  </a:lnTo>
                  <a:lnTo>
                    <a:pt x="200271" y="160645"/>
                  </a:lnTo>
                  <a:lnTo>
                    <a:pt x="200271" y="142566"/>
                  </a:lnTo>
                  <a:lnTo>
                    <a:pt x="172791" y="142566"/>
                  </a:lnTo>
                  <a:close/>
                  <a:moveTo>
                    <a:pt x="105759" y="142566"/>
                  </a:moveTo>
                  <a:lnTo>
                    <a:pt x="105759" y="160645"/>
                  </a:lnTo>
                  <a:lnTo>
                    <a:pt x="133596" y="160645"/>
                  </a:lnTo>
                  <a:lnTo>
                    <a:pt x="133596" y="142566"/>
                  </a:lnTo>
                  <a:lnTo>
                    <a:pt x="105759" y="142566"/>
                  </a:lnTo>
                  <a:close/>
                  <a:moveTo>
                    <a:pt x="39370" y="142566"/>
                  </a:moveTo>
                  <a:lnTo>
                    <a:pt x="39370" y="160645"/>
                  </a:lnTo>
                  <a:lnTo>
                    <a:pt x="66638" y="160645"/>
                  </a:lnTo>
                  <a:lnTo>
                    <a:pt x="66638" y="142566"/>
                  </a:lnTo>
                  <a:lnTo>
                    <a:pt x="39370" y="142566"/>
                  </a:lnTo>
                  <a:close/>
                  <a:moveTo>
                    <a:pt x="234470" y="133350"/>
                  </a:moveTo>
                  <a:lnTo>
                    <a:pt x="271229" y="133350"/>
                  </a:lnTo>
                  <a:cubicBezTo>
                    <a:pt x="273727" y="133350"/>
                    <a:pt x="275868" y="135477"/>
                    <a:pt x="275868" y="137604"/>
                  </a:cubicBezTo>
                  <a:lnTo>
                    <a:pt x="275868" y="164899"/>
                  </a:lnTo>
                  <a:cubicBezTo>
                    <a:pt x="275868" y="167735"/>
                    <a:pt x="273727" y="169507"/>
                    <a:pt x="271229" y="169507"/>
                  </a:cubicBezTo>
                  <a:lnTo>
                    <a:pt x="234470" y="169507"/>
                  </a:lnTo>
                  <a:cubicBezTo>
                    <a:pt x="231971" y="169507"/>
                    <a:pt x="230187" y="167735"/>
                    <a:pt x="230187" y="164899"/>
                  </a:cubicBezTo>
                  <a:lnTo>
                    <a:pt x="230187" y="137604"/>
                  </a:lnTo>
                  <a:cubicBezTo>
                    <a:pt x="230187" y="135477"/>
                    <a:pt x="231971" y="133350"/>
                    <a:pt x="234470" y="133350"/>
                  </a:cubicBezTo>
                  <a:close/>
                  <a:moveTo>
                    <a:pt x="168151" y="133350"/>
                  </a:moveTo>
                  <a:lnTo>
                    <a:pt x="204911" y="133350"/>
                  </a:lnTo>
                  <a:cubicBezTo>
                    <a:pt x="207409" y="133350"/>
                    <a:pt x="209193" y="135477"/>
                    <a:pt x="209193" y="137604"/>
                  </a:cubicBezTo>
                  <a:lnTo>
                    <a:pt x="209193" y="164899"/>
                  </a:lnTo>
                  <a:cubicBezTo>
                    <a:pt x="209193" y="167735"/>
                    <a:pt x="207409" y="169507"/>
                    <a:pt x="204911" y="169507"/>
                  </a:cubicBezTo>
                  <a:lnTo>
                    <a:pt x="168151" y="169507"/>
                  </a:lnTo>
                  <a:cubicBezTo>
                    <a:pt x="165653" y="169507"/>
                    <a:pt x="163512" y="167735"/>
                    <a:pt x="163512" y="164899"/>
                  </a:cubicBezTo>
                  <a:lnTo>
                    <a:pt x="163512" y="137604"/>
                  </a:lnTo>
                  <a:cubicBezTo>
                    <a:pt x="163512" y="135477"/>
                    <a:pt x="165653" y="133350"/>
                    <a:pt x="168151" y="133350"/>
                  </a:cubicBezTo>
                  <a:close/>
                  <a:moveTo>
                    <a:pt x="101476" y="133350"/>
                  </a:moveTo>
                  <a:lnTo>
                    <a:pt x="138236" y="133350"/>
                  </a:lnTo>
                  <a:cubicBezTo>
                    <a:pt x="140734" y="133350"/>
                    <a:pt x="142518" y="135477"/>
                    <a:pt x="142518" y="137604"/>
                  </a:cubicBezTo>
                  <a:lnTo>
                    <a:pt x="142518" y="164899"/>
                  </a:lnTo>
                  <a:cubicBezTo>
                    <a:pt x="142518" y="167735"/>
                    <a:pt x="140734" y="169507"/>
                    <a:pt x="138236" y="169507"/>
                  </a:cubicBezTo>
                  <a:lnTo>
                    <a:pt x="101476" y="169507"/>
                  </a:lnTo>
                  <a:cubicBezTo>
                    <a:pt x="98621" y="169507"/>
                    <a:pt x="96837" y="167735"/>
                    <a:pt x="96837" y="164899"/>
                  </a:cubicBezTo>
                  <a:lnTo>
                    <a:pt x="96837" y="137604"/>
                  </a:lnTo>
                  <a:cubicBezTo>
                    <a:pt x="96837" y="135477"/>
                    <a:pt x="98621" y="133350"/>
                    <a:pt x="101476" y="133350"/>
                  </a:cubicBezTo>
                  <a:close/>
                  <a:moveTo>
                    <a:pt x="34766" y="133350"/>
                  </a:moveTo>
                  <a:lnTo>
                    <a:pt x="71242" y="133350"/>
                  </a:lnTo>
                  <a:cubicBezTo>
                    <a:pt x="73721" y="133350"/>
                    <a:pt x="75846" y="135477"/>
                    <a:pt x="75846" y="137604"/>
                  </a:cubicBezTo>
                  <a:lnTo>
                    <a:pt x="75846" y="164899"/>
                  </a:lnTo>
                  <a:cubicBezTo>
                    <a:pt x="75846" y="167735"/>
                    <a:pt x="73721" y="169507"/>
                    <a:pt x="71242" y="169507"/>
                  </a:cubicBezTo>
                  <a:lnTo>
                    <a:pt x="34766" y="169507"/>
                  </a:lnTo>
                  <a:cubicBezTo>
                    <a:pt x="32287" y="169507"/>
                    <a:pt x="30162" y="167735"/>
                    <a:pt x="30162" y="164899"/>
                  </a:cubicBezTo>
                  <a:lnTo>
                    <a:pt x="30162" y="137604"/>
                  </a:lnTo>
                  <a:cubicBezTo>
                    <a:pt x="30162" y="135477"/>
                    <a:pt x="32287" y="133350"/>
                    <a:pt x="34766" y="133350"/>
                  </a:cubicBezTo>
                  <a:close/>
                  <a:moveTo>
                    <a:pt x="239109" y="87004"/>
                  </a:moveTo>
                  <a:lnTo>
                    <a:pt x="239109" y="105083"/>
                  </a:lnTo>
                  <a:lnTo>
                    <a:pt x="266589" y="105083"/>
                  </a:lnTo>
                  <a:lnTo>
                    <a:pt x="266589" y="87004"/>
                  </a:lnTo>
                  <a:lnTo>
                    <a:pt x="239109" y="87004"/>
                  </a:lnTo>
                  <a:close/>
                  <a:moveTo>
                    <a:pt x="172791" y="87004"/>
                  </a:moveTo>
                  <a:lnTo>
                    <a:pt x="172791" y="105083"/>
                  </a:lnTo>
                  <a:lnTo>
                    <a:pt x="200271" y="105083"/>
                  </a:lnTo>
                  <a:lnTo>
                    <a:pt x="200271" y="87004"/>
                  </a:lnTo>
                  <a:lnTo>
                    <a:pt x="172791" y="87004"/>
                  </a:lnTo>
                  <a:close/>
                  <a:moveTo>
                    <a:pt x="105759" y="87004"/>
                  </a:moveTo>
                  <a:lnTo>
                    <a:pt x="105759" y="105083"/>
                  </a:lnTo>
                  <a:lnTo>
                    <a:pt x="133596" y="105083"/>
                  </a:lnTo>
                  <a:lnTo>
                    <a:pt x="133596" y="87004"/>
                  </a:lnTo>
                  <a:lnTo>
                    <a:pt x="105759" y="87004"/>
                  </a:lnTo>
                  <a:close/>
                  <a:moveTo>
                    <a:pt x="234470" y="77787"/>
                  </a:moveTo>
                  <a:lnTo>
                    <a:pt x="271229" y="77787"/>
                  </a:lnTo>
                  <a:cubicBezTo>
                    <a:pt x="273727" y="77787"/>
                    <a:pt x="275868" y="79914"/>
                    <a:pt x="275868" y="82395"/>
                  </a:cubicBezTo>
                  <a:lnTo>
                    <a:pt x="275868" y="109691"/>
                  </a:lnTo>
                  <a:cubicBezTo>
                    <a:pt x="275868" y="112173"/>
                    <a:pt x="273727" y="113945"/>
                    <a:pt x="271229" y="113945"/>
                  </a:cubicBezTo>
                  <a:lnTo>
                    <a:pt x="234470" y="113945"/>
                  </a:lnTo>
                  <a:cubicBezTo>
                    <a:pt x="231971" y="113945"/>
                    <a:pt x="230187" y="112173"/>
                    <a:pt x="230187" y="109691"/>
                  </a:cubicBezTo>
                  <a:lnTo>
                    <a:pt x="230187" y="82395"/>
                  </a:lnTo>
                  <a:cubicBezTo>
                    <a:pt x="230187" y="79914"/>
                    <a:pt x="231971" y="77787"/>
                    <a:pt x="234470" y="77787"/>
                  </a:cubicBezTo>
                  <a:close/>
                  <a:moveTo>
                    <a:pt x="168151" y="77787"/>
                  </a:moveTo>
                  <a:lnTo>
                    <a:pt x="204911" y="77787"/>
                  </a:lnTo>
                  <a:cubicBezTo>
                    <a:pt x="207409" y="77787"/>
                    <a:pt x="209193" y="79914"/>
                    <a:pt x="209193" y="82395"/>
                  </a:cubicBezTo>
                  <a:lnTo>
                    <a:pt x="209193" y="109691"/>
                  </a:lnTo>
                  <a:cubicBezTo>
                    <a:pt x="209193" y="112173"/>
                    <a:pt x="207409" y="113945"/>
                    <a:pt x="204911" y="113945"/>
                  </a:cubicBezTo>
                  <a:lnTo>
                    <a:pt x="168151" y="113945"/>
                  </a:lnTo>
                  <a:cubicBezTo>
                    <a:pt x="165653" y="113945"/>
                    <a:pt x="163512" y="112173"/>
                    <a:pt x="163512" y="109691"/>
                  </a:cubicBezTo>
                  <a:lnTo>
                    <a:pt x="163512" y="82395"/>
                  </a:lnTo>
                  <a:cubicBezTo>
                    <a:pt x="163512" y="79914"/>
                    <a:pt x="165653" y="77787"/>
                    <a:pt x="168151" y="77787"/>
                  </a:cubicBezTo>
                  <a:close/>
                  <a:moveTo>
                    <a:pt x="101476" y="77787"/>
                  </a:moveTo>
                  <a:lnTo>
                    <a:pt x="138236" y="77787"/>
                  </a:lnTo>
                  <a:cubicBezTo>
                    <a:pt x="140734" y="77787"/>
                    <a:pt x="142518" y="79914"/>
                    <a:pt x="142518" y="82395"/>
                  </a:cubicBezTo>
                  <a:lnTo>
                    <a:pt x="142518" y="109691"/>
                  </a:lnTo>
                  <a:cubicBezTo>
                    <a:pt x="142518" y="112173"/>
                    <a:pt x="140734" y="113945"/>
                    <a:pt x="138236" y="113945"/>
                  </a:cubicBezTo>
                  <a:lnTo>
                    <a:pt x="101476" y="113945"/>
                  </a:lnTo>
                  <a:cubicBezTo>
                    <a:pt x="98621" y="113945"/>
                    <a:pt x="96837" y="112173"/>
                    <a:pt x="96837" y="109691"/>
                  </a:cubicBezTo>
                  <a:lnTo>
                    <a:pt x="96837" y="82395"/>
                  </a:lnTo>
                  <a:cubicBezTo>
                    <a:pt x="96837" y="79914"/>
                    <a:pt x="98621" y="77787"/>
                    <a:pt x="101476" y="77787"/>
                  </a:cubicBezTo>
                  <a:close/>
                  <a:moveTo>
                    <a:pt x="8986" y="55575"/>
                  </a:moveTo>
                  <a:lnTo>
                    <a:pt x="8986" y="282930"/>
                  </a:lnTo>
                  <a:cubicBezTo>
                    <a:pt x="8986" y="290508"/>
                    <a:pt x="15096" y="297004"/>
                    <a:pt x="22644" y="297004"/>
                  </a:cubicBezTo>
                  <a:lnTo>
                    <a:pt x="281437" y="297004"/>
                  </a:lnTo>
                  <a:cubicBezTo>
                    <a:pt x="288985" y="297004"/>
                    <a:pt x="295455" y="290508"/>
                    <a:pt x="295455" y="282930"/>
                  </a:cubicBezTo>
                  <a:lnTo>
                    <a:pt x="295455" y="55575"/>
                  </a:lnTo>
                  <a:lnTo>
                    <a:pt x="8986" y="55575"/>
                  </a:lnTo>
                  <a:close/>
                  <a:moveTo>
                    <a:pt x="22644" y="23096"/>
                  </a:moveTo>
                  <a:cubicBezTo>
                    <a:pt x="15096" y="23096"/>
                    <a:pt x="8986" y="29592"/>
                    <a:pt x="8986" y="37170"/>
                  </a:cubicBezTo>
                  <a:lnTo>
                    <a:pt x="8986" y="46553"/>
                  </a:lnTo>
                  <a:lnTo>
                    <a:pt x="295455" y="46553"/>
                  </a:lnTo>
                  <a:lnTo>
                    <a:pt x="295455" y="37170"/>
                  </a:lnTo>
                  <a:cubicBezTo>
                    <a:pt x="295455" y="29592"/>
                    <a:pt x="288985" y="23096"/>
                    <a:pt x="281437" y="23096"/>
                  </a:cubicBezTo>
                  <a:lnTo>
                    <a:pt x="249088" y="23096"/>
                  </a:lnTo>
                  <a:lnTo>
                    <a:pt x="249088" y="32479"/>
                  </a:lnTo>
                  <a:cubicBezTo>
                    <a:pt x="249088" y="35005"/>
                    <a:pt x="246931" y="37170"/>
                    <a:pt x="244415" y="37170"/>
                  </a:cubicBezTo>
                  <a:cubicBezTo>
                    <a:pt x="241899" y="37170"/>
                    <a:pt x="239742" y="35005"/>
                    <a:pt x="239742" y="32479"/>
                  </a:cubicBezTo>
                  <a:lnTo>
                    <a:pt x="239742" y="23096"/>
                  </a:lnTo>
                  <a:lnTo>
                    <a:pt x="187265" y="23096"/>
                  </a:lnTo>
                  <a:lnTo>
                    <a:pt x="187265" y="32479"/>
                  </a:lnTo>
                  <a:cubicBezTo>
                    <a:pt x="187265" y="35005"/>
                    <a:pt x="185468" y="37170"/>
                    <a:pt x="182952" y="37170"/>
                  </a:cubicBezTo>
                  <a:cubicBezTo>
                    <a:pt x="180076" y="37170"/>
                    <a:pt x="178279" y="35005"/>
                    <a:pt x="178279" y="32479"/>
                  </a:cubicBezTo>
                  <a:lnTo>
                    <a:pt x="178279" y="23096"/>
                  </a:lnTo>
                  <a:lnTo>
                    <a:pt x="126161" y="23096"/>
                  </a:lnTo>
                  <a:lnTo>
                    <a:pt x="126161" y="32479"/>
                  </a:lnTo>
                  <a:cubicBezTo>
                    <a:pt x="126161" y="35005"/>
                    <a:pt x="124005" y="37170"/>
                    <a:pt x="121489" y="37170"/>
                  </a:cubicBezTo>
                  <a:cubicBezTo>
                    <a:pt x="118973" y="37170"/>
                    <a:pt x="116816" y="35005"/>
                    <a:pt x="116816" y="32479"/>
                  </a:cubicBezTo>
                  <a:lnTo>
                    <a:pt x="116816" y="23096"/>
                  </a:lnTo>
                  <a:lnTo>
                    <a:pt x="64339" y="23096"/>
                  </a:lnTo>
                  <a:lnTo>
                    <a:pt x="64339" y="32479"/>
                  </a:lnTo>
                  <a:cubicBezTo>
                    <a:pt x="64339" y="35005"/>
                    <a:pt x="62182" y="37170"/>
                    <a:pt x="59666" y="37170"/>
                  </a:cubicBezTo>
                  <a:cubicBezTo>
                    <a:pt x="57150" y="37170"/>
                    <a:pt x="54993" y="35005"/>
                    <a:pt x="54993" y="32479"/>
                  </a:cubicBezTo>
                  <a:lnTo>
                    <a:pt x="54993" y="23096"/>
                  </a:lnTo>
                  <a:lnTo>
                    <a:pt x="22644" y="23096"/>
                  </a:lnTo>
                  <a:close/>
                  <a:moveTo>
                    <a:pt x="59666" y="0"/>
                  </a:moveTo>
                  <a:cubicBezTo>
                    <a:pt x="62182" y="0"/>
                    <a:pt x="64339" y="2165"/>
                    <a:pt x="64339" y="4691"/>
                  </a:cubicBezTo>
                  <a:lnTo>
                    <a:pt x="64339" y="14074"/>
                  </a:lnTo>
                  <a:lnTo>
                    <a:pt x="116816" y="14074"/>
                  </a:lnTo>
                  <a:lnTo>
                    <a:pt x="116816" y="4691"/>
                  </a:lnTo>
                  <a:cubicBezTo>
                    <a:pt x="116816" y="2165"/>
                    <a:pt x="118973" y="0"/>
                    <a:pt x="121489" y="0"/>
                  </a:cubicBezTo>
                  <a:cubicBezTo>
                    <a:pt x="124005" y="0"/>
                    <a:pt x="126161" y="2165"/>
                    <a:pt x="126161" y="4691"/>
                  </a:cubicBezTo>
                  <a:lnTo>
                    <a:pt x="126161" y="14074"/>
                  </a:lnTo>
                  <a:lnTo>
                    <a:pt x="178279" y="14074"/>
                  </a:lnTo>
                  <a:lnTo>
                    <a:pt x="178279" y="4691"/>
                  </a:lnTo>
                  <a:cubicBezTo>
                    <a:pt x="178279" y="2165"/>
                    <a:pt x="180076" y="0"/>
                    <a:pt x="182952" y="0"/>
                  </a:cubicBezTo>
                  <a:cubicBezTo>
                    <a:pt x="185468" y="0"/>
                    <a:pt x="187265" y="2165"/>
                    <a:pt x="187265" y="4691"/>
                  </a:cubicBezTo>
                  <a:lnTo>
                    <a:pt x="187265" y="14074"/>
                  </a:lnTo>
                  <a:lnTo>
                    <a:pt x="239742" y="14074"/>
                  </a:lnTo>
                  <a:lnTo>
                    <a:pt x="239742" y="4691"/>
                  </a:lnTo>
                  <a:cubicBezTo>
                    <a:pt x="239742" y="2165"/>
                    <a:pt x="241899" y="0"/>
                    <a:pt x="244415" y="0"/>
                  </a:cubicBezTo>
                  <a:cubicBezTo>
                    <a:pt x="246931" y="0"/>
                    <a:pt x="249088" y="2165"/>
                    <a:pt x="249088" y="4691"/>
                  </a:cubicBezTo>
                  <a:lnTo>
                    <a:pt x="249088" y="14074"/>
                  </a:lnTo>
                  <a:lnTo>
                    <a:pt x="281437" y="14074"/>
                  </a:lnTo>
                  <a:cubicBezTo>
                    <a:pt x="294017" y="14074"/>
                    <a:pt x="304441" y="24540"/>
                    <a:pt x="304441" y="37170"/>
                  </a:cubicBezTo>
                  <a:lnTo>
                    <a:pt x="304441" y="51245"/>
                  </a:lnTo>
                  <a:lnTo>
                    <a:pt x="304441" y="282930"/>
                  </a:lnTo>
                  <a:cubicBezTo>
                    <a:pt x="304441" y="295922"/>
                    <a:pt x="294017" y="306026"/>
                    <a:pt x="281437" y="306026"/>
                  </a:cubicBezTo>
                  <a:lnTo>
                    <a:pt x="22644" y="306026"/>
                  </a:lnTo>
                  <a:cubicBezTo>
                    <a:pt x="10064" y="306026"/>
                    <a:pt x="0" y="295922"/>
                    <a:pt x="0" y="282930"/>
                  </a:cubicBezTo>
                  <a:lnTo>
                    <a:pt x="0" y="51245"/>
                  </a:lnTo>
                  <a:lnTo>
                    <a:pt x="0" y="37170"/>
                  </a:lnTo>
                  <a:cubicBezTo>
                    <a:pt x="0" y="24540"/>
                    <a:pt x="10064" y="14074"/>
                    <a:pt x="22644" y="14074"/>
                  </a:cubicBezTo>
                  <a:lnTo>
                    <a:pt x="54993" y="14074"/>
                  </a:lnTo>
                  <a:lnTo>
                    <a:pt x="54993" y="4691"/>
                  </a:lnTo>
                  <a:cubicBezTo>
                    <a:pt x="54993" y="2165"/>
                    <a:pt x="57150" y="0"/>
                    <a:pt x="596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479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 Light" panose="020F0502020204030203" pitchFamily="34" charset="0"/>
                <a:cs typeface="+mj-cs"/>
              </a:endParaRPr>
            </a:p>
          </p:txBody>
        </p:sp>
      </p:grpSp>
      <p:pic>
        <p:nvPicPr>
          <p:cNvPr id="30" name="صورة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49" y="263061"/>
            <a:ext cx="1356360" cy="1234440"/>
          </a:xfrm>
          <a:prstGeom prst="rect">
            <a:avLst/>
          </a:prstGeom>
        </p:spPr>
      </p:pic>
      <p:pic>
        <p:nvPicPr>
          <p:cNvPr id="2" name="صوت ٠٦٠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89712" y="29220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2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4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كأيّن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معناها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هو معنى "كم" الخبريّة ولها خصائصها، فلها الصّدارة، وتخبر عن الماضي، غير أنّ تمييزها مجرور بمن، نقول:</a:t>
            </a:r>
          </a:p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كأيّن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من مرّة نصحتك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كأيّن: خبريّة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في محل نصب مفعول مطلق.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ar-SA" altLang="es-MX" sz="24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R="0" lvl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4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كذا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كناية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عن عدد، نقول: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اشتريت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كذا كتاباً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وقد تكون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كناية عن جملة، نقول: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سمعتُ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كذا حديثاً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u="sng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تمييزها</a:t>
            </a:r>
            <a:r>
              <a:rPr lang="ar-SA" altLang="es-MX" sz="24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مفرد منصوب نكرة، وليست لها الصدارة في جملتها، وتستعمل مفردة أو مكررة أو معطوفاً عليها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، </a:t>
            </a:r>
            <a:r>
              <a:rPr lang="ar-SY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ن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قول: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زرتُ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كذا مدينةً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4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استشرت</a:t>
            </a: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كذا وكذا طبيباً</a:t>
            </a:r>
            <a:endParaRPr lang="ar-SA" altLang="es-MX" sz="24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0" name="Group 27">
            <a:extLst>
              <a:ext uri="{FF2B5EF4-FFF2-40B4-BE49-F238E27FC236}">
                <a16:creationId xmlns:a16="http://schemas.microsoft.com/office/drawing/2014/main" xmlns="" id="{E94EE938-A86E-1A89-A153-D17888A01DB3}"/>
              </a:ext>
            </a:extLst>
          </p:cNvPr>
          <p:cNvGrpSpPr/>
          <p:nvPr/>
        </p:nvGrpSpPr>
        <p:grpSpPr>
          <a:xfrm rot="16200000" flipH="1" flipV="1">
            <a:off x="-739466" y="3310250"/>
            <a:ext cx="4902590" cy="2192912"/>
            <a:chOff x="6552682" y="2459864"/>
            <a:chExt cx="5302525" cy="2192912"/>
          </a:xfrm>
        </p:grpSpPr>
        <p:sp>
          <p:nvSpPr>
            <p:cNvPr id="31" name="Shape">
              <a:extLst>
                <a:ext uri="{FF2B5EF4-FFF2-40B4-BE49-F238E27FC236}">
                  <a16:creationId xmlns:a16="http://schemas.microsoft.com/office/drawing/2014/main" xmlns="" id="{58F1A64C-3AA7-2E36-9932-815A7971B471}"/>
                </a:ext>
              </a:extLst>
            </p:cNvPr>
            <p:cNvSpPr/>
            <p:nvPr/>
          </p:nvSpPr>
          <p:spPr>
            <a:xfrm>
              <a:off x="7780948" y="2459864"/>
              <a:ext cx="4074259" cy="219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61" y="21600"/>
                  </a:moveTo>
                  <a:cubicBezTo>
                    <a:pt x="13976" y="21600"/>
                    <a:pt x="13182" y="20125"/>
                    <a:pt x="13182" y="18295"/>
                  </a:cubicBezTo>
                  <a:lnTo>
                    <a:pt x="13182" y="7938"/>
                  </a:lnTo>
                  <a:cubicBezTo>
                    <a:pt x="13182" y="7289"/>
                    <a:pt x="12896" y="6757"/>
                    <a:pt x="12547" y="6757"/>
                  </a:cubicBezTo>
                  <a:lnTo>
                    <a:pt x="12166" y="6757"/>
                  </a:lnTo>
                  <a:cubicBezTo>
                    <a:pt x="11816" y="6757"/>
                    <a:pt x="11531" y="7289"/>
                    <a:pt x="11531" y="7938"/>
                  </a:cubicBezTo>
                  <a:cubicBezTo>
                    <a:pt x="11531" y="9325"/>
                    <a:pt x="10927" y="10446"/>
                    <a:pt x="10181" y="10446"/>
                  </a:cubicBezTo>
                  <a:lnTo>
                    <a:pt x="9863" y="10446"/>
                  </a:lnTo>
                  <a:cubicBezTo>
                    <a:pt x="9116" y="10446"/>
                    <a:pt x="8513" y="9325"/>
                    <a:pt x="8513" y="7938"/>
                  </a:cubicBezTo>
                  <a:lnTo>
                    <a:pt x="8513" y="3305"/>
                  </a:lnTo>
                  <a:cubicBezTo>
                    <a:pt x="8513" y="2213"/>
                    <a:pt x="8036" y="1328"/>
                    <a:pt x="7449" y="1328"/>
                  </a:cubicBezTo>
                  <a:cubicBezTo>
                    <a:pt x="6861" y="1328"/>
                    <a:pt x="6385" y="2213"/>
                    <a:pt x="6385" y="3305"/>
                  </a:cubicBezTo>
                  <a:lnTo>
                    <a:pt x="6385" y="13397"/>
                  </a:lnTo>
                  <a:cubicBezTo>
                    <a:pt x="6385" y="15138"/>
                    <a:pt x="5622" y="16554"/>
                    <a:pt x="4685" y="16554"/>
                  </a:cubicBezTo>
                  <a:cubicBezTo>
                    <a:pt x="3748" y="16554"/>
                    <a:pt x="2986" y="15138"/>
                    <a:pt x="2986" y="13397"/>
                  </a:cubicBezTo>
                  <a:cubicBezTo>
                    <a:pt x="2986" y="11744"/>
                    <a:pt x="2271" y="10416"/>
                    <a:pt x="1382" y="10416"/>
                  </a:cubicBezTo>
                  <a:lnTo>
                    <a:pt x="365" y="10416"/>
                  </a:lnTo>
                  <a:cubicBezTo>
                    <a:pt x="159" y="10416"/>
                    <a:pt x="0" y="10121"/>
                    <a:pt x="0" y="9738"/>
                  </a:cubicBezTo>
                  <a:cubicBezTo>
                    <a:pt x="0" y="9354"/>
                    <a:pt x="159" y="9059"/>
                    <a:pt x="365" y="9059"/>
                  </a:cubicBezTo>
                  <a:lnTo>
                    <a:pt x="1382" y="9059"/>
                  </a:lnTo>
                  <a:cubicBezTo>
                    <a:pt x="2668" y="9059"/>
                    <a:pt x="3716" y="11007"/>
                    <a:pt x="3716" y="13397"/>
                  </a:cubicBezTo>
                  <a:cubicBezTo>
                    <a:pt x="3716" y="14400"/>
                    <a:pt x="4145" y="15197"/>
                    <a:pt x="4685" y="15197"/>
                  </a:cubicBezTo>
                  <a:cubicBezTo>
                    <a:pt x="5225" y="15197"/>
                    <a:pt x="5654" y="14400"/>
                    <a:pt x="5654" y="13397"/>
                  </a:cubicBezTo>
                  <a:lnTo>
                    <a:pt x="5654" y="3305"/>
                  </a:lnTo>
                  <a:cubicBezTo>
                    <a:pt x="5654" y="1475"/>
                    <a:pt x="6448" y="0"/>
                    <a:pt x="7433" y="0"/>
                  </a:cubicBezTo>
                  <a:cubicBezTo>
                    <a:pt x="8418" y="0"/>
                    <a:pt x="9212" y="1475"/>
                    <a:pt x="9212" y="3305"/>
                  </a:cubicBezTo>
                  <a:lnTo>
                    <a:pt x="9212" y="7908"/>
                  </a:lnTo>
                  <a:cubicBezTo>
                    <a:pt x="9212" y="8557"/>
                    <a:pt x="9498" y="9089"/>
                    <a:pt x="9847" y="9089"/>
                  </a:cubicBezTo>
                  <a:lnTo>
                    <a:pt x="10165" y="9089"/>
                  </a:lnTo>
                  <a:cubicBezTo>
                    <a:pt x="10514" y="9089"/>
                    <a:pt x="10800" y="8557"/>
                    <a:pt x="10800" y="7908"/>
                  </a:cubicBezTo>
                  <a:cubicBezTo>
                    <a:pt x="10800" y="6521"/>
                    <a:pt x="11404" y="5400"/>
                    <a:pt x="12150" y="5400"/>
                  </a:cubicBezTo>
                  <a:lnTo>
                    <a:pt x="12531" y="5400"/>
                  </a:lnTo>
                  <a:cubicBezTo>
                    <a:pt x="13278" y="5400"/>
                    <a:pt x="13881" y="6521"/>
                    <a:pt x="13881" y="7908"/>
                  </a:cubicBezTo>
                  <a:lnTo>
                    <a:pt x="13881" y="18266"/>
                  </a:lnTo>
                  <a:cubicBezTo>
                    <a:pt x="13881" y="19357"/>
                    <a:pt x="14358" y="20243"/>
                    <a:pt x="14945" y="20243"/>
                  </a:cubicBezTo>
                  <a:cubicBezTo>
                    <a:pt x="15533" y="20243"/>
                    <a:pt x="16009" y="19357"/>
                    <a:pt x="16009" y="18266"/>
                  </a:cubicBezTo>
                  <a:lnTo>
                    <a:pt x="16009" y="13810"/>
                  </a:lnTo>
                  <a:cubicBezTo>
                    <a:pt x="16009" y="11213"/>
                    <a:pt x="17153" y="9089"/>
                    <a:pt x="18551" y="9089"/>
                  </a:cubicBezTo>
                  <a:lnTo>
                    <a:pt x="21235" y="9089"/>
                  </a:lnTo>
                  <a:cubicBezTo>
                    <a:pt x="21441" y="9089"/>
                    <a:pt x="21600" y="9384"/>
                    <a:pt x="21600" y="9767"/>
                  </a:cubicBezTo>
                  <a:cubicBezTo>
                    <a:pt x="21600" y="10151"/>
                    <a:pt x="21441" y="10446"/>
                    <a:pt x="21235" y="10446"/>
                  </a:cubicBezTo>
                  <a:lnTo>
                    <a:pt x="18551" y="10446"/>
                  </a:lnTo>
                  <a:cubicBezTo>
                    <a:pt x="17550" y="10446"/>
                    <a:pt x="16740" y="11951"/>
                    <a:pt x="16740" y="13810"/>
                  </a:cubicBezTo>
                  <a:lnTo>
                    <a:pt x="16740" y="18266"/>
                  </a:lnTo>
                  <a:cubicBezTo>
                    <a:pt x="16740" y="20095"/>
                    <a:pt x="15946" y="21600"/>
                    <a:pt x="14961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xmlns="" id="{4FDE076E-4789-76E5-FE32-1F5A41C87DEF}"/>
                </a:ext>
              </a:extLst>
            </p:cNvPr>
            <p:cNvSpPr/>
            <p:nvPr/>
          </p:nvSpPr>
          <p:spPr>
            <a:xfrm>
              <a:off x="6612597" y="2819360"/>
              <a:ext cx="1243248" cy="1246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0"/>
                  </a:moveTo>
                  <a:lnTo>
                    <a:pt x="0" y="0"/>
                  </a:lnTo>
                  <a:lnTo>
                    <a:pt x="0" y="2596"/>
                  </a:lnTo>
                  <a:lnTo>
                    <a:pt x="0" y="19004"/>
                  </a:lnTo>
                  <a:lnTo>
                    <a:pt x="0" y="21600"/>
                  </a:lnTo>
                  <a:lnTo>
                    <a:pt x="10774" y="21600"/>
                  </a:lnTo>
                  <a:cubicBezTo>
                    <a:pt x="16759" y="21600"/>
                    <a:pt x="21600" y="16771"/>
                    <a:pt x="21600" y="10800"/>
                  </a:cubicBezTo>
                  <a:cubicBezTo>
                    <a:pt x="21548" y="4829"/>
                    <a:pt x="16707" y="0"/>
                    <a:pt x="10774" y="0"/>
                  </a:cubicBezTo>
                  <a:close/>
                </a:path>
              </a:pathLst>
            </a:custGeom>
            <a:solidFill>
              <a:srgbClr val="FFFF9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xmlns="" id="{CF37DA82-D609-6318-BFAA-5F69A19A7476}"/>
                </a:ext>
              </a:extLst>
            </p:cNvPr>
            <p:cNvSpPr/>
            <p:nvPr/>
          </p:nvSpPr>
          <p:spPr>
            <a:xfrm>
              <a:off x="6552682" y="2669571"/>
              <a:ext cx="302578" cy="151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0" y="0"/>
                  </a:moveTo>
                  <a:lnTo>
                    <a:pt x="18820" y="0"/>
                  </a:lnTo>
                  <a:cubicBezTo>
                    <a:pt x="20317" y="0"/>
                    <a:pt x="21600" y="256"/>
                    <a:pt x="21600" y="554"/>
                  </a:cubicBezTo>
                  <a:lnTo>
                    <a:pt x="21600" y="21046"/>
                  </a:lnTo>
                  <a:cubicBezTo>
                    <a:pt x="21600" y="21344"/>
                    <a:pt x="20317" y="21600"/>
                    <a:pt x="18820" y="21600"/>
                  </a:cubicBezTo>
                  <a:lnTo>
                    <a:pt x="2780" y="21600"/>
                  </a:lnTo>
                  <a:cubicBezTo>
                    <a:pt x="1283" y="21600"/>
                    <a:pt x="0" y="21344"/>
                    <a:pt x="0" y="21046"/>
                  </a:cubicBezTo>
                  <a:lnTo>
                    <a:pt x="0" y="554"/>
                  </a:lnTo>
                  <a:cubicBezTo>
                    <a:pt x="0" y="256"/>
                    <a:pt x="1283" y="0"/>
                    <a:pt x="2780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xmlns="" id="{60C993BA-1251-13DA-B003-034975870AA1}"/>
                </a:ext>
              </a:extLst>
            </p:cNvPr>
            <p:cNvSpPr/>
            <p:nvPr/>
          </p:nvSpPr>
          <p:spPr>
            <a:xfrm>
              <a:off x="6972091" y="3388555"/>
              <a:ext cx="730975" cy="137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64" y="21600"/>
                  </a:moveTo>
                  <a:lnTo>
                    <a:pt x="2036" y="21600"/>
                  </a:lnTo>
                  <a:cubicBezTo>
                    <a:pt x="885" y="21600"/>
                    <a:pt x="0" y="16904"/>
                    <a:pt x="0" y="10800"/>
                  </a:cubicBezTo>
                  <a:cubicBezTo>
                    <a:pt x="0" y="4696"/>
                    <a:pt x="885" y="0"/>
                    <a:pt x="2036" y="0"/>
                  </a:cubicBezTo>
                  <a:lnTo>
                    <a:pt x="19564" y="0"/>
                  </a:lnTo>
                  <a:cubicBezTo>
                    <a:pt x="20715" y="0"/>
                    <a:pt x="21600" y="4696"/>
                    <a:pt x="21600" y="10800"/>
                  </a:cubicBezTo>
                  <a:cubicBezTo>
                    <a:pt x="21600" y="16904"/>
                    <a:pt x="20715" y="21600"/>
                    <a:pt x="19564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xmlns="" id="{79CA59C1-9123-437C-BD98-57ABBF72ABFD}"/>
                </a:ext>
              </a:extLst>
            </p:cNvPr>
            <p:cNvSpPr/>
            <p:nvPr/>
          </p:nvSpPr>
          <p:spPr>
            <a:xfrm>
              <a:off x="6972088" y="3059020"/>
              <a:ext cx="575197" cy="137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12" y="21600"/>
                  </a:moveTo>
                  <a:lnTo>
                    <a:pt x="2588" y="21600"/>
                  </a:lnTo>
                  <a:cubicBezTo>
                    <a:pt x="1125" y="21600"/>
                    <a:pt x="0" y="16904"/>
                    <a:pt x="0" y="10800"/>
                  </a:cubicBezTo>
                  <a:cubicBezTo>
                    <a:pt x="0" y="4696"/>
                    <a:pt x="1125" y="0"/>
                    <a:pt x="2588" y="0"/>
                  </a:cubicBezTo>
                  <a:lnTo>
                    <a:pt x="19012" y="0"/>
                  </a:lnTo>
                  <a:cubicBezTo>
                    <a:pt x="20475" y="0"/>
                    <a:pt x="21600" y="4696"/>
                    <a:pt x="21600" y="10800"/>
                  </a:cubicBezTo>
                  <a:cubicBezTo>
                    <a:pt x="21600" y="16904"/>
                    <a:pt x="20362" y="21600"/>
                    <a:pt x="19012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xmlns="" id="{5A10E839-583E-6FCA-5EB4-BA45BB86E15D}"/>
                </a:ext>
              </a:extLst>
            </p:cNvPr>
            <p:cNvSpPr/>
            <p:nvPr/>
          </p:nvSpPr>
          <p:spPr>
            <a:xfrm>
              <a:off x="6972088" y="3688133"/>
              <a:ext cx="575197" cy="137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12" y="21600"/>
                  </a:moveTo>
                  <a:lnTo>
                    <a:pt x="2588" y="21600"/>
                  </a:lnTo>
                  <a:cubicBezTo>
                    <a:pt x="1125" y="21600"/>
                    <a:pt x="0" y="16904"/>
                    <a:pt x="0" y="10800"/>
                  </a:cubicBezTo>
                  <a:cubicBezTo>
                    <a:pt x="0" y="4696"/>
                    <a:pt x="1125" y="0"/>
                    <a:pt x="2588" y="0"/>
                  </a:cubicBezTo>
                  <a:lnTo>
                    <a:pt x="19012" y="0"/>
                  </a:lnTo>
                  <a:cubicBezTo>
                    <a:pt x="20475" y="0"/>
                    <a:pt x="21600" y="4696"/>
                    <a:pt x="21600" y="10800"/>
                  </a:cubicBezTo>
                  <a:cubicBezTo>
                    <a:pt x="21600" y="16435"/>
                    <a:pt x="20362" y="21600"/>
                    <a:pt x="19012" y="2160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 rtl="1"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7" y="216500"/>
            <a:ext cx="1356360" cy="1234440"/>
          </a:xfrm>
          <a:prstGeom prst="rect">
            <a:avLst/>
          </a:prstGeom>
        </p:spPr>
      </p:pic>
      <p:pic>
        <p:nvPicPr>
          <p:cNvPr id="2" name="صوت ٠٦١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0907" y="35772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8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">
            <a:extLst>
              <a:ext uri="{FF2B5EF4-FFF2-40B4-BE49-F238E27FC236}">
                <a16:creationId xmlns:a16="http://schemas.microsoft.com/office/drawing/2014/main" xmlns="" id="{A77B2BC1-333C-B9D8-1140-060BB808F4DE}"/>
              </a:ext>
            </a:extLst>
          </p:cNvPr>
          <p:cNvSpPr/>
          <p:nvPr/>
        </p:nvSpPr>
        <p:spPr>
          <a:xfrm>
            <a:off x="8373611" y="1320845"/>
            <a:ext cx="2614767" cy="26147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28" y="0"/>
                </a:moveTo>
                <a:lnTo>
                  <a:pt x="4372" y="0"/>
                </a:lnTo>
                <a:cubicBezTo>
                  <a:pt x="1951" y="0"/>
                  <a:pt x="0" y="1951"/>
                  <a:pt x="0" y="4372"/>
                </a:cubicBezTo>
                <a:lnTo>
                  <a:pt x="0" y="17228"/>
                </a:lnTo>
                <a:cubicBezTo>
                  <a:pt x="0" y="19649"/>
                  <a:pt x="1951" y="21600"/>
                  <a:pt x="4372" y="21600"/>
                </a:cubicBezTo>
                <a:lnTo>
                  <a:pt x="17228" y="21600"/>
                </a:lnTo>
                <a:cubicBezTo>
                  <a:pt x="19649" y="21600"/>
                  <a:pt x="21600" y="19649"/>
                  <a:pt x="21600" y="17228"/>
                </a:cubicBezTo>
                <a:lnTo>
                  <a:pt x="21600" y="4372"/>
                </a:lnTo>
                <a:cubicBezTo>
                  <a:pt x="21600" y="1951"/>
                  <a:pt x="19649" y="0"/>
                  <a:pt x="17228" y="0"/>
                </a:cubicBezTo>
                <a:close/>
                <a:moveTo>
                  <a:pt x="20895" y="17228"/>
                </a:moveTo>
                <a:cubicBezTo>
                  <a:pt x="20895" y="19250"/>
                  <a:pt x="19250" y="20895"/>
                  <a:pt x="17228" y="20895"/>
                </a:cubicBezTo>
                <a:lnTo>
                  <a:pt x="4372" y="20895"/>
                </a:lnTo>
                <a:cubicBezTo>
                  <a:pt x="2350" y="20895"/>
                  <a:pt x="705" y="19250"/>
                  <a:pt x="705" y="17228"/>
                </a:cubicBezTo>
                <a:lnTo>
                  <a:pt x="705" y="4372"/>
                </a:lnTo>
                <a:cubicBezTo>
                  <a:pt x="705" y="2350"/>
                  <a:pt x="2350" y="705"/>
                  <a:pt x="4372" y="705"/>
                </a:cubicBezTo>
                <a:lnTo>
                  <a:pt x="17228" y="705"/>
                </a:lnTo>
                <a:cubicBezTo>
                  <a:pt x="19250" y="705"/>
                  <a:pt x="20895" y="2350"/>
                  <a:pt x="20895" y="4372"/>
                </a:cubicBezTo>
                <a:lnTo>
                  <a:pt x="20895" y="17228"/>
                </a:lnTo>
                <a:close/>
              </a:path>
            </a:pathLst>
          </a:custGeom>
          <a:solidFill>
            <a:srgbClr val="FFFF0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xmlns="" id="{7704C116-BF45-0F81-73CB-927F0BE1AE92}"/>
              </a:ext>
            </a:extLst>
          </p:cNvPr>
          <p:cNvSpPr/>
          <p:nvPr/>
        </p:nvSpPr>
        <p:spPr>
          <a:xfrm>
            <a:off x="1203622" y="1320847"/>
            <a:ext cx="2682477" cy="2677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7" h="21600" extrusionOk="0">
                <a:moveTo>
                  <a:pt x="12741" y="19901"/>
                </a:moveTo>
                <a:cubicBezTo>
                  <a:pt x="12398" y="19901"/>
                  <a:pt x="12101" y="20108"/>
                  <a:pt x="11987" y="20406"/>
                </a:cubicBezTo>
                <a:lnTo>
                  <a:pt x="4270" y="20406"/>
                </a:lnTo>
                <a:cubicBezTo>
                  <a:pt x="2306" y="20406"/>
                  <a:pt x="708" y="18800"/>
                  <a:pt x="708" y="16826"/>
                </a:cubicBezTo>
                <a:lnTo>
                  <a:pt x="708" y="4270"/>
                </a:lnTo>
                <a:cubicBezTo>
                  <a:pt x="708" y="2295"/>
                  <a:pt x="2306" y="689"/>
                  <a:pt x="4270" y="689"/>
                </a:cubicBezTo>
                <a:lnTo>
                  <a:pt x="16759" y="689"/>
                </a:lnTo>
                <a:cubicBezTo>
                  <a:pt x="18723" y="689"/>
                  <a:pt x="20321" y="2295"/>
                  <a:pt x="20321" y="4270"/>
                </a:cubicBezTo>
                <a:lnTo>
                  <a:pt x="20321" y="11179"/>
                </a:lnTo>
                <a:lnTo>
                  <a:pt x="20070" y="11179"/>
                </a:lnTo>
                <a:cubicBezTo>
                  <a:pt x="19842" y="11179"/>
                  <a:pt x="19728" y="11408"/>
                  <a:pt x="19819" y="11615"/>
                </a:cubicBezTo>
                <a:lnTo>
                  <a:pt x="20413" y="12671"/>
                </a:lnTo>
                <a:cubicBezTo>
                  <a:pt x="20527" y="12854"/>
                  <a:pt x="20801" y="12854"/>
                  <a:pt x="20892" y="12671"/>
                </a:cubicBezTo>
                <a:lnTo>
                  <a:pt x="21486" y="11615"/>
                </a:lnTo>
                <a:cubicBezTo>
                  <a:pt x="21600" y="11431"/>
                  <a:pt x="21463" y="11179"/>
                  <a:pt x="21235" y="11179"/>
                </a:cubicBezTo>
                <a:lnTo>
                  <a:pt x="20984" y="11179"/>
                </a:lnTo>
                <a:lnTo>
                  <a:pt x="20984" y="4270"/>
                </a:lnTo>
                <a:cubicBezTo>
                  <a:pt x="20984" y="1905"/>
                  <a:pt x="19088" y="0"/>
                  <a:pt x="16737" y="0"/>
                </a:cubicBezTo>
                <a:lnTo>
                  <a:pt x="4247" y="0"/>
                </a:lnTo>
                <a:cubicBezTo>
                  <a:pt x="1895" y="0"/>
                  <a:pt x="0" y="1905"/>
                  <a:pt x="0" y="4270"/>
                </a:cubicBezTo>
                <a:lnTo>
                  <a:pt x="0" y="16826"/>
                </a:lnTo>
                <a:cubicBezTo>
                  <a:pt x="0" y="19190"/>
                  <a:pt x="1895" y="21095"/>
                  <a:pt x="4247" y="21095"/>
                </a:cubicBezTo>
                <a:lnTo>
                  <a:pt x="11964" y="21095"/>
                </a:lnTo>
                <a:cubicBezTo>
                  <a:pt x="12101" y="21393"/>
                  <a:pt x="12375" y="21600"/>
                  <a:pt x="12718" y="21600"/>
                </a:cubicBezTo>
                <a:cubicBezTo>
                  <a:pt x="13175" y="21600"/>
                  <a:pt x="13563" y="21233"/>
                  <a:pt x="13563" y="20751"/>
                </a:cubicBezTo>
                <a:cubicBezTo>
                  <a:pt x="13563" y="20269"/>
                  <a:pt x="13197" y="19901"/>
                  <a:pt x="12741" y="1990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xmlns="" id="{173B019A-DE35-6E7E-473C-7BA11E650A3D}"/>
              </a:ext>
            </a:extLst>
          </p:cNvPr>
          <p:cNvSpPr/>
          <p:nvPr/>
        </p:nvSpPr>
        <p:spPr>
          <a:xfrm>
            <a:off x="4788616" y="1320847"/>
            <a:ext cx="2682477" cy="2677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7" h="21600" extrusionOk="0">
                <a:moveTo>
                  <a:pt x="12672" y="19901"/>
                </a:moveTo>
                <a:cubicBezTo>
                  <a:pt x="12330" y="19901"/>
                  <a:pt x="12033" y="20108"/>
                  <a:pt x="11919" y="20406"/>
                </a:cubicBezTo>
                <a:lnTo>
                  <a:pt x="4270" y="20406"/>
                </a:lnTo>
                <a:cubicBezTo>
                  <a:pt x="2306" y="20406"/>
                  <a:pt x="708" y="18800"/>
                  <a:pt x="708" y="16826"/>
                </a:cubicBezTo>
                <a:lnTo>
                  <a:pt x="708" y="4270"/>
                </a:lnTo>
                <a:cubicBezTo>
                  <a:pt x="708" y="2295"/>
                  <a:pt x="2306" y="689"/>
                  <a:pt x="4270" y="689"/>
                </a:cubicBezTo>
                <a:lnTo>
                  <a:pt x="16759" y="689"/>
                </a:lnTo>
                <a:cubicBezTo>
                  <a:pt x="18723" y="689"/>
                  <a:pt x="20321" y="2295"/>
                  <a:pt x="20321" y="4270"/>
                </a:cubicBezTo>
                <a:lnTo>
                  <a:pt x="20321" y="11179"/>
                </a:lnTo>
                <a:lnTo>
                  <a:pt x="20070" y="11179"/>
                </a:lnTo>
                <a:cubicBezTo>
                  <a:pt x="19842" y="11179"/>
                  <a:pt x="19728" y="11408"/>
                  <a:pt x="19819" y="11615"/>
                </a:cubicBezTo>
                <a:lnTo>
                  <a:pt x="20413" y="12671"/>
                </a:lnTo>
                <a:cubicBezTo>
                  <a:pt x="20527" y="12854"/>
                  <a:pt x="20801" y="12854"/>
                  <a:pt x="20892" y="12671"/>
                </a:cubicBezTo>
                <a:lnTo>
                  <a:pt x="21486" y="11615"/>
                </a:lnTo>
                <a:cubicBezTo>
                  <a:pt x="21600" y="11431"/>
                  <a:pt x="21463" y="11179"/>
                  <a:pt x="21235" y="11179"/>
                </a:cubicBezTo>
                <a:lnTo>
                  <a:pt x="20984" y="11179"/>
                </a:lnTo>
                <a:lnTo>
                  <a:pt x="20984" y="4270"/>
                </a:lnTo>
                <a:cubicBezTo>
                  <a:pt x="20984" y="1905"/>
                  <a:pt x="19088" y="0"/>
                  <a:pt x="16737" y="0"/>
                </a:cubicBezTo>
                <a:lnTo>
                  <a:pt x="4247" y="0"/>
                </a:lnTo>
                <a:cubicBezTo>
                  <a:pt x="1895" y="0"/>
                  <a:pt x="0" y="1905"/>
                  <a:pt x="0" y="4270"/>
                </a:cubicBezTo>
                <a:lnTo>
                  <a:pt x="0" y="16826"/>
                </a:lnTo>
                <a:cubicBezTo>
                  <a:pt x="0" y="19190"/>
                  <a:pt x="1895" y="21095"/>
                  <a:pt x="4247" y="21095"/>
                </a:cubicBezTo>
                <a:lnTo>
                  <a:pt x="11896" y="21095"/>
                </a:lnTo>
                <a:cubicBezTo>
                  <a:pt x="12033" y="21393"/>
                  <a:pt x="12307" y="21600"/>
                  <a:pt x="12650" y="21600"/>
                </a:cubicBezTo>
                <a:cubicBezTo>
                  <a:pt x="13106" y="21600"/>
                  <a:pt x="13494" y="21233"/>
                  <a:pt x="13494" y="20751"/>
                </a:cubicBezTo>
                <a:cubicBezTo>
                  <a:pt x="13494" y="20269"/>
                  <a:pt x="13152" y="19901"/>
                  <a:pt x="12672" y="19901"/>
                </a:cubicBezTo>
                <a:close/>
              </a:path>
            </a:pathLst>
          </a:custGeom>
          <a:solidFill>
            <a:srgbClr val="FF66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xmlns="" id="{0735E36D-C3A7-5E66-77CB-52C222B88798}"/>
              </a:ext>
            </a:extLst>
          </p:cNvPr>
          <p:cNvSpPr/>
          <p:nvPr/>
        </p:nvSpPr>
        <p:spPr>
          <a:xfrm>
            <a:off x="2996116" y="2999535"/>
            <a:ext cx="2681294" cy="2677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600" extrusionOk="0">
                <a:moveTo>
                  <a:pt x="20891" y="8608"/>
                </a:moveTo>
                <a:cubicBezTo>
                  <a:pt x="20777" y="8424"/>
                  <a:pt x="20503" y="8424"/>
                  <a:pt x="20411" y="8608"/>
                </a:cubicBezTo>
                <a:lnTo>
                  <a:pt x="19817" y="9664"/>
                </a:lnTo>
                <a:cubicBezTo>
                  <a:pt x="19703" y="9847"/>
                  <a:pt x="19840" y="10100"/>
                  <a:pt x="20069" y="10100"/>
                </a:cubicBezTo>
                <a:lnTo>
                  <a:pt x="20320" y="10100"/>
                </a:lnTo>
                <a:lnTo>
                  <a:pt x="20320" y="17331"/>
                </a:lnTo>
                <a:cubicBezTo>
                  <a:pt x="20320" y="19305"/>
                  <a:pt x="18720" y="20911"/>
                  <a:pt x="16754" y="20911"/>
                </a:cubicBezTo>
                <a:lnTo>
                  <a:pt x="4251" y="20911"/>
                </a:lnTo>
                <a:cubicBezTo>
                  <a:pt x="2286" y="20911"/>
                  <a:pt x="686" y="19305"/>
                  <a:pt x="686" y="17331"/>
                </a:cubicBezTo>
                <a:lnTo>
                  <a:pt x="686" y="4774"/>
                </a:lnTo>
                <a:cubicBezTo>
                  <a:pt x="686" y="2800"/>
                  <a:pt x="2286" y="1194"/>
                  <a:pt x="4251" y="1194"/>
                </a:cubicBezTo>
                <a:lnTo>
                  <a:pt x="12069" y="1194"/>
                </a:lnTo>
                <a:cubicBezTo>
                  <a:pt x="12206" y="1492"/>
                  <a:pt x="12480" y="1699"/>
                  <a:pt x="12823" y="1699"/>
                </a:cubicBezTo>
                <a:cubicBezTo>
                  <a:pt x="13280" y="1699"/>
                  <a:pt x="13669" y="1331"/>
                  <a:pt x="13669" y="849"/>
                </a:cubicBezTo>
                <a:cubicBezTo>
                  <a:pt x="13669" y="367"/>
                  <a:pt x="13303" y="0"/>
                  <a:pt x="12823" y="0"/>
                </a:cubicBezTo>
                <a:cubicBezTo>
                  <a:pt x="12480" y="0"/>
                  <a:pt x="12183" y="207"/>
                  <a:pt x="12069" y="505"/>
                </a:cubicBezTo>
                <a:lnTo>
                  <a:pt x="4251" y="505"/>
                </a:lnTo>
                <a:cubicBezTo>
                  <a:pt x="1897" y="505"/>
                  <a:pt x="0" y="2410"/>
                  <a:pt x="0" y="4774"/>
                </a:cubicBezTo>
                <a:lnTo>
                  <a:pt x="0" y="17331"/>
                </a:lnTo>
                <a:cubicBezTo>
                  <a:pt x="0" y="19695"/>
                  <a:pt x="1897" y="21600"/>
                  <a:pt x="4251" y="21600"/>
                </a:cubicBezTo>
                <a:lnTo>
                  <a:pt x="16754" y="21600"/>
                </a:lnTo>
                <a:cubicBezTo>
                  <a:pt x="19109" y="21600"/>
                  <a:pt x="21006" y="19695"/>
                  <a:pt x="21006" y="17331"/>
                </a:cubicBezTo>
                <a:lnTo>
                  <a:pt x="21006" y="10077"/>
                </a:lnTo>
                <a:lnTo>
                  <a:pt x="21257" y="10077"/>
                </a:lnTo>
                <a:cubicBezTo>
                  <a:pt x="21486" y="10077"/>
                  <a:pt x="21600" y="9847"/>
                  <a:pt x="21509" y="9641"/>
                </a:cubicBezTo>
                <a:lnTo>
                  <a:pt x="20891" y="8608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xmlns="" id="{BF1C1CA8-4CF3-260D-BC80-CA7BA91AE98C}"/>
              </a:ext>
            </a:extLst>
          </p:cNvPr>
          <p:cNvSpPr/>
          <p:nvPr/>
        </p:nvSpPr>
        <p:spPr>
          <a:xfrm>
            <a:off x="7161080" y="3436281"/>
            <a:ext cx="2681294" cy="2677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600" extrusionOk="0">
                <a:moveTo>
                  <a:pt x="20891" y="8608"/>
                </a:moveTo>
                <a:cubicBezTo>
                  <a:pt x="20777" y="8424"/>
                  <a:pt x="20503" y="8424"/>
                  <a:pt x="20411" y="8608"/>
                </a:cubicBezTo>
                <a:lnTo>
                  <a:pt x="19817" y="9664"/>
                </a:lnTo>
                <a:cubicBezTo>
                  <a:pt x="19703" y="9847"/>
                  <a:pt x="19840" y="10100"/>
                  <a:pt x="20069" y="10100"/>
                </a:cubicBezTo>
                <a:lnTo>
                  <a:pt x="20320" y="10100"/>
                </a:lnTo>
                <a:lnTo>
                  <a:pt x="20320" y="17331"/>
                </a:lnTo>
                <a:cubicBezTo>
                  <a:pt x="20320" y="19305"/>
                  <a:pt x="18720" y="20911"/>
                  <a:pt x="16754" y="20911"/>
                </a:cubicBezTo>
                <a:lnTo>
                  <a:pt x="4251" y="20911"/>
                </a:lnTo>
                <a:cubicBezTo>
                  <a:pt x="2286" y="20911"/>
                  <a:pt x="686" y="19305"/>
                  <a:pt x="686" y="17331"/>
                </a:cubicBezTo>
                <a:lnTo>
                  <a:pt x="686" y="4774"/>
                </a:lnTo>
                <a:cubicBezTo>
                  <a:pt x="686" y="2800"/>
                  <a:pt x="2286" y="1194"/>
                  <a:pt x="4251" y="1194"/>
                </a:cubicBezTo>
                <a:lnTo>
                  <a:pt x="11680" y="1194"/>
                </a:lnTo>
                <a:cubicBezTo>
                  <a:pt x="11817" y="1492"/>
                  <a:pt x="12091" y="1699"/>
                  <a:pt x="12434" y="1699"/>
                </a:cubicBezTo>
                <a:cubicBezTo>
                  <a:pt x="12891" y="1699"/>
                  <a:pt x="13280" y="1331"/>
                  <a:pt x="13280" y="849"/>
                </a:cubicBezTo>
                <a:cubicBezTo>
                  <a:pt x="13280" y="367"/>
                  <a:pt x="12914" y="0"/>
                  <a:pt x="12434" y="0"/>
                </a:cubicBezTo>
                <a:cubicBezTo>
                  <a:pt x="12091" y="0"/>
                  <a:pt x="11794" y="207"/>
                  <a:pt x="11680" y="505"/>
                </a:cubicBezTo>
                <a:lnTo>
                  <a:pt x="4251" y="505"/>
                </a:lnTo>
                <a:cubicBezTo>
                  <a:pt x="1897" y="505"/>
                  <a:pt x="0" y="2410"/>
                  <a:pt x="0" y="4774"/>
                </a:cubicBezTo>
                <a:lnTo>
                  <a:pt x="0" y="17331"/>
                </a:lnTo>
                <a:cubicBezTo>
                  <a:pt x="0" y="19695"/>
                  <a:pt x="1897" y="21600"/>
                  <a:pt x="4251" y="21600"/>
                </a:cubicBezTo>
                <a:lnTo>
                  <a:pt x="16754" y="21600"/>
                </a:lnTo>
                <a:cubicBezTo>
                  <a:pt x="19109" y="21600"/>
                  <a:pt x="21006" y="19695"/>
                  <a:pt x="21006" y="17331"/>
                </a:cubicBezTo>
                <a:lnTo>
                  <a:pt x="21006" y="10077"/>
                </a:lnTo>
                <a:lnTo>
                  <a:pt x="21257" y="10077"/>
                </a:lnTo>
                <a:cubicBezTo>
                  <a:pt x="21486" y="10077"/>
                  <a:pt x="21600" y="9847"/>
                  <a:pt x="21509" y="9641"/>
                </a:cubicBezTo>
                <a:lnTo>
                  <a:pt x="20891" y="8608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sp>
        <p:nvSpPr>
          <p:cNvPr id="19" name="TextBox 42">
            <a:extLst>
              <a:ext uri="{FF2B5EF4-FFF2-40B4-BE49-F238E27FC236}">
                <a16:creationId xmlns:a16="http://schemas.microsoft.com/office/drawing/2014/main" xmlns="" id="{E67D067D-98B4-4197-AD86-5D1FB8D17937}"/>
              </a:ext>
            </a:extLst>
          </p:cNvPr>
          <p:cNvSpPr txBox="1"/>
          <p:nvPr/>
        </p:nvSpPr>
        <p:spPr>
          <a:xfrm>
            <a:off x="3254955" y="3642409"/>
            <a:ext cx="1691952" cy="193899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noProof="1">
                <a:cs typeface="Akhbar MT" pitchFamily="2" charset="-78"/>
              </a:rPr>
              <a:t>الكسور في اللغة العربيّة مُذّكرة تُطّبق عليها القواعد السّابقة (سبعة أثمان وخمسة أسداس</a:t>
            </a:r>
            <a:r>
              <a:rPr lang="ar-SA" sz="2400" b="1" noProof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j-cs"/>
              </a:rPr>
              <a:t>)</a:t>
            </a:r>
            <a:endParaRPr kumimoji="0" lang="en-US" sz="2400" b="1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cs typeface="+mj-cs"/>
            </a:endParaRPr>
          </a:p>
        </p:txBody>
      </p:sp>
      <p:sp>
        <p:nvSpPr>
          <p:cNvPr id="22" name="TextBox 45">
            <a:extLst>
              <a:ext uri="{FF2B5EF4-FFF2-40B4-BE49-F238E27FC236}">
                <a16:creationId xmlns:a16="http://schemas.microsoft.com/office/drawing/2014/main" xmlns="" id="{A5A34161-4C29-3536-C542-F1115973C45B}"/>
              </a:ext>
            </a:extLst>
          </p:cNvPr>
          <p:cNvSpPr txBox="1"/>
          <p:nvPr/>
        </p:nvSpPr>
        <p:spPr>
          <a:xfrm>
            <a:off x="7401664" y="4123754"/>
            <a:ext cx="1691952" cy="163121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000" b="1" noProof="1">
                <a:cs typeface="Akhbar MT" pitchFamily="2" charset="-78"/>
              </a:rPr>
              <a:t>تُقرأ الأعداد من اليمين لليسار (هذا عامُ خمسةٍ وثمانين وتسعمئةٍ وألف وهذه الطريقة الصّحيحة للقراءة</a:t>
            </a:r>
            <a:endParaRPr lang="en-US" sz="2000" b="1" noProof="1">
              <a:cs typeface="Akhbar MT" pitchFamily="2" charset="-78"/>
            </a:endParaRPr>
          </a:p>
        </p:txBody>
      </p:sp>
      <p:grpSp>
        <p:nvGrpSpPr>
          <p:cNvPr id="24" name="Graphic 53" descr="Layers Design">
            <a:extLst>
              <a:ext uri="{FF2B5EF4-FFF2-40B4-BE49-F238E27FC236}">
                <a16:creationId xmlns:a16="http://schemas.microsoft.com/office/drawing/2014/main" xmlns="" id="{1A7E3D85-203B-636C-C018-15472F9B8B72}"/>
              </a:ext>
            </a:extLst>
          </p:cNvPr>
          <p:cNvGrpSpPr/>
          <p:nvPr/>
        </p:nvGrpSpPr>
        <p:grpSpPr>
          <a:xfrm>
            <a:off x="1572814" y="3163531"/>
            <a:ext cx="618574" cy="618574"/>
            <a:chOff x="1572814" y="3163531"/>
            <a:chExt cx="618574" cy="618574"/>
          </a:xfrm>
          <a:solidFill>
            <a:schemeClr val="accent6">
              <a:lumMod val="50000"/>
            </a:schemeClr>
          </a:solidFill>
        </p:grpSpPr>
        <p:sp>
          <p:nvSpPr>
            <p:cNvPr id="25" name="Freeform: Shape 59">
              <a:extLst>
                <a:ext uri="{FF2B5EF4-FFF2-40B4-BE49-F238E27FC236}">
                  <a16:creationId xmlns:a16="http://schemas.microsoft.com/office/drawing/2014/main" xmlns="" id="{C0FA59A3-72AD-B79E-685B-9FCBAEC9092D}"/>
                </a:ext>
              </a:extLst>
            </p:cNvPr>
            <p:cNvSpPr/>
            <p:nvPr/>
          </p:nvSpPr>
          <p:spPr>
            <a:xfrm>
              <a:off x="1585984" y="3486819"/>
              <a:ext cx="592310" cy="179302"/>
            </a:xfrm>
            <a:custGeom>
              <a:avLst/>
              <a:gdLst>
                <a:gd name="connsiteX0" fmla="*/ 296155 w 592310"/>
                <a:gd name="connsiteY0" fmla="*/ 71987 h 179302"/>
                <a:gd name="connsiteX1" fmla="*/ 126473 w 592310"/>
                <a:gd name="connsiteY1" fmla="*/ 0 h 179302"/>
                <a:gd name="connsiteX2" fmla="*/ 0 w 592310"/>
                <a:gd name="connsiteY2" fmla="*/ 53655 h 179302"/>
                <a:gd name="connsiteX3" fmla="*/ 296155 w 592310"/>
                <a:gd name="connsiteY3" fmla="*/ 179303 h 179302"/>
                <a:gd name="connsiteX4" fmla="*/ 592310 w 592310"/>
                <a:gd name="connsiteY4" fmla="*/ 53655 h 179302"/>
                <a:gd name="connsiteX5" fmla="*/ 465838 w 592310"/>
                <a:gd name="connsiteY5" fmla="*/ 0 h 179302"/>
                <a:gd name="connsiteX6" fmla="*/ 296155 w 592310"/>
                <a:gd name="connsiteY6" fmla="*/ 71987 h 17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2310" h="179302">
                  <a:moveTo>
                    <a:pt x="296155" y="71987"/>
                  </a:moveTo>
                  <a:lnTo>
                    <a:pt x="126473" y="0"/>
                  </a:lnTo>
                  <a:lnTo>
                    <a:pt x="0" y="53655"/>
                  </a:lnTo>
                  <a:lnTo>
                    <a:pt x="296155" y="179303"/>
                  </a:lnTo>
                  <a:lnTo>
                    <a:pt x="592310" y="53655"/>
                  </a:lnTo>
                  <a:lnTo>
                    <a:pt x="465838" y="0"/>
                  </a:lnTo>
                  <a:lnTo>
                    <a:pt x="296155" y="71987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26" name="Freeform: Shape 60">
              <a:extLst>
                <a:ext uri="{FF2B5EF4-FFF2-40B4-BE49-F238E27FC236}">
                  <a16:creationId xmlns:a16="http://schemas.microsoft.com/office/drawing/2014/main" xmlns="" id="{BAD69A73-477F-9428-C4CE-F8C4A1E6C5E2}"/>
                </a:ext>
              </a:extLst>
            </p:cNvPr>
            <p:cNvSpPr/>
            <p:nvPr/>
          </p:nvSpPr>
          <p:spPr>
            <a:xfrm>
              <a:off x="1585984" y="3279513"/>
              <a:ext cx="592310" cy="251295"/>
            </a:xfrm>
            <a:custGeom>
              <a:avLst/>
              <a:gdLst>
                <a:gd name="connsiteX0" fmla="*/ 296155 w 592310"/>
                <a:gd name="connsiteY0" fmla="*/ 0 h 251295"/>
                <a:gd name="connsiteX1" fmla="*/ 0 w 592310"/>
                <a:gd name="connsiteY1" fmla="*/ 125648 h 251295"/>
                <a:gd name="connsiteX2" fmla="*/ 296155 w 592310"/>
                <a:gd name="connsiteY2" fmla="*/ 251296 h 251295"/>
                <a:gd name="connsiteX3" fmla="*/ 592310 w 592310"/>
                <a:gd name="connsiteY3" fmla="*/ 125648 h 251295"/>
                <a:gd name="connsiteX4" fmla="*/ 296155 w 592310"/>
                <a:gd name="connsiteY4" fmla="*/ 0 h 25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2310" h="251295">
                  <a:moveTo>
                    <a:pt x="296155" y="0"/>
                  </a:moveTo>
                  <a:lnTo>
                    <a:pt x="0" y="125648"/>
                  </a:lnTo>
                  <a:lnTo>
                    <a:pt x="296155" y="251296"/>
                  </a:lnTo>
                  <a:lnTo>
                    <a:pt x="592310" y="125648"/>
                  </a:lnTo>
                  <a:lnTo>
                    <a:pt x="296155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</p:grpSp>
      <p:grpSp>
        <p:nvGrpSpPr>
          <p:cNvPr id="27" name="Graphic 55" descr="Plugged Unplugged">
            <a:extLst>
              <a:ext uri="{FF2B5EF4-FFF2-40B4-BE49-F238E27FC236}">
                <a16:creationId xmlns:a16="http://schemas.microsoft.com/office/drawing/2014/main" xmlns="" id="{BB5CA45B-10EF-DBFF-59D3-ECA1CECF6273}"/>
              </a:ext>
            </a:extLst>
          </p:cNvPr>
          <p:cNvGrpSpPr/>
          <p:nvPr/>
        </p:nvGrpSpPr>
        <p:grpSpPr>
          <a:xfrm>
            <a:off x="3408905" y="3243539"/>
            <a:ext cx="618574" cy="618574"/>
            <a:chOff x="3408905" y="3243539"/>
            <a:chExt cx="618574" cy="618574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28" name="Freeform: Shape 62">
              <a:extLst>
                <a:ext uri="{FF2B5EF4-FFF2-40B4-BE49-F238E27FC236}">
                  <a16:creationId xmlns:a16="http://schemas.microsoft.com/office/drawing/2014/main" xmlns="" id="{E4A78096-A5A8-5387-CF80-1F1EF27556B3}"/>
                </a:ext>
              </a:extLst>
            </p:cNvPr>
            <p:cNvSpPr/>
            <p:nvPr/>
          </p:nvSpPr>
          <p:spPr>
            <a:xfrm>
              <a:off x="3421791" y="3321911"/>
              <a:ext cx="347836" cy="282351"/>
            </a:xfrm>
            <a:custGeom>
              <a:avLst/>
              <a:gdLst>
                <a:gd name="connsiteX0" fmla="*/ 278500 w 347836"/>
                <a:gd name="connsiteY0" fmla="*/ 249466 h 282351"/>
                <a:gd name="connsiteX1" fmla="*/ 242049 w 347836"/>
                <a:gd name="connsiteY1" fmla="*/ 213015 h 282351"/>
                <a:gd name="connsiteX2" fmla="*/ 278500 w 347836"/>
                <a:gd name="connsiteY2" fmla="*/ 176564 h 282351"/>
                <a:gd name="connsiteX3" fmla="*/ 314951 w 347836"/>
                <a:gd name="connsiteY3" fmla="*/ 213015 h 282351"/>
                <a:gd name="connsiteX4" fmla="*/ 342287 w 347836"/>
                <a:gd name="connsiteY4" fmla="*/ 212789 h 282351"/>
                <a:gd name="connsiteX5" fmla="*/ 342284 w 347836"/>
                <a:gd name="connsiteY5" fmla="*/ 185675 h 282351"/>
                <a:gd name="connsiteX6" fmla="*/ 305833 w 347836"/>
                <a:gd name="connsiteY6" fmla="*/ 149231 h 282351"/>
                <a:gd name="connsiteX7" fmla="*/ 328617 w 347836"/>
                <a:gd name="connsiteY7" fmla="*/ 126447 h 282351"/>
                <a:gd name="connsiteX8" fmla="*/ 283056 w 347836"/>
                <a:gd name="connsiteY8" fmla="*/ 80885 h 282351"/>
                <a:gd name="connsiteX9" fmla="*/ 161564 w 347836"/>
                <a:gd name="connsiteY9" fmla="*/ 68481 h 282351"/>
                <a:gd name="connsiteX10" fmla="*/ 146621 w 347836"/>
                <a:gd name="connsiteY10" fmla="*/ 53017 h 282351"/>
                <a:gd name="connsiteX11" fmla="*/ 21566 w 347836"/>
                <a:gd name="connsiteY11" fmla="*/ 0 h 282351"/>
                <a:gd name="connsiteX12" fmla="*/ 0 w 347836"/>
                <a:gd name="connsiteY12" fmla="*/ 0 h 282351"/>
                <a:gd name="connsiteX13" fmla="*/ 0 w 347836"/>
                <a:gd name="connsiteY13" fmla="*/ 38661 h 282351"/>
                <a:gd name="connsiteX14" fmla="*/ 21566 w 347836"/>
                <a:gd name="connsiteY14" fmla="*/ 38661 h 282351"/>
                <a:gd name="connsiteX15" fmla="*/ 118863 w 347836"/>
                <a:gd name="connsiteY15" fmla="*/ 79899 h 282351"/>
                <a:gd name="connsiteX16" fmla="*/ 134211 w 347836"/>
                <a:gd name="connsiteY16" fmla="*/ 95776 h 282351"/>
                <a:gd name="connsiteX17" fmla="*/ 146402 w 347836"/>
                <a:gd name="connsiteY17" fmla="*/ 217558 h 282351"/>
                <a:gd name="connsiteX18" fmla="*/ 191932 w 347836"/>
                <a:gd name="connsiteY18" fmla="*/ 263132 h 282351"/>
                <a:gd name="connsiteX19" fmla="*/ 214716 w 347836"/>
                <a:gd name="connsiteY19" fmla="*/ 240348 h 282351"/>
                <a:gd name="connsiteX20" fmla="*/ 251160 w 347836"/>
                <a:gd name="connsiteY20" fmla="*/ 276799 h 282351"/>
                <a:gd name="connsiteX21" fmla="*/ 278497 w 347836"/>
                <a:gd name="connsiteY21" fmla="*/ 276580 h 282351"/>
                <a:gd name="connsiteX22" fmla="*/ 278500 w 347836"/>
                <a:gd name="connsiteY22" fmla="*/ 249466 h 28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7836" h="282351">
                  <a:moveTo>
                    <a:pt x="278500" y="249466"/>
                  </a:moveTo>
                  <a:lnTo>
                    <a:pt x="242049" y="213015"/>
                  </a:lnTo>
                  <a:lnTo>
                    <a:pt x="278500" y="176564"/>
                  </a:lnTo>
                  <a:lnTo>
                    <a:pt x="314951" y="213015"/>
                  </a:lnTo>
                  <a:cubicBezTo>
                    <a:pt x="322562" y="220502"/>
                    <a:pt x="334801" y="220400"/>
                    <a:pt x="342287" y="212789"/>
                  </a:cubicBezTo>
                  <a:cubicBezTo>
                    <a:pt x="349688" y="205265"/>
                    <a:pt x="349686" y="193197"/>
                    <a:pt x="342284" y="185675"/>
                  </a:cubicBezTo>
                  <a:lnTo>
                    <a:pt x="305833" y="149231"/>
                  </a:lnTo>
                  <a:lnTo>
                    <a:pt x="328617" y="126447"/>
                  </a:lnTo>
                  <a:lnTo>
                    <a:pt x="283056" y="80885"/>
                  </a:lnTo>
                  <a:cubicBezTo>
                    <a:pt x="250631" y="48449"/>
                    <a:pt x="199875" y="43267"/>
                    <a:pt x="161564" y="68481"/>
                  </a:cubicBezTo>
                  <a:lnTo>
                    <a:pt x="146621" y="53017"/>
                  </a:lnTo>
                  <a:cubicBezTo>
                    <a:pt x="113780" y="19222"/>
                    <a:pt x="68691" y="106"/>
                    <a:pt x="21566" y="0"/>
                  </a:cubicBezTo>
                  <a:lnTo>
                    <a:pt x="0" y="0"/>
                  </a:lnTo>
                  <a:lnTo>
                    <a:pt x="0" y="38661"/>
                  </a:lnTo>
                  <a:lnTo>
                    <a:pt x="21566" y="38661"/>
                  </a:lnTo>
                  <a:cubicBezTo>
                    <a:pt x="58230" y="38734"/>
                    <a:pt x="93313" y="53603"/>
                    <a:pt x="118863" y="79899"/>
                  </a:cubicBezTo>
                  <a:lnTo>
                    <a:pt x="134211" y="95776"/>
                  </a:lnTo>
                  <a:cubicBezTo>
                    <a:pt x="108781" y="134100"/>
                    <a:pt x="113880" y="185035"/>
                    <a:pt x="146402" y="217558"/>
                  </a:cubicBezTo>
                  <a:lnTo>
                    <a:pt x="191932" y="263132"/>
                  </a:lnTo>
                  <a:lnTo>
                    <a:pt x="214716" y="240348"/>
                  </a:lnTo>
                  <a:lnTo>
                    <a:pt x="251160" y="276799"/>
                  </a:lnTo>
                  <a:cubicBezTo>
                    <a:pt x="258769" y="284287"/>
                    <a:pt x="271009" y="284189"/>
                    <a:pt x="278497" y="276580"/>
                  </a:cubicBezTo>
                  <a:cubicBezTo>
                    <a:pt x="285899" y="269058"/>
                    <a:pt x="285900" y="256989"/>
                    <a:pt x="278500" y="249466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29" name="Freeform: Shape 63">
              <a:extLst>
                <a:ext uri="{FF2B5EF4-FFF2-40B4-BE49-F238E27FC236}">
                  <a16:creationId xmlns:a16="http://schemas.microsoft.com/office/drawing/2014/main" xmlns="" id="{8FD1A0E6-455C-C463-2D36-DAFCE94F804C}"/>
                </a:ext>
              </a:extLst>
            </p:cNvPr>
            <p:cNvSpPr/>
            <p:nvPr/>
          </p:nvSpPr>
          <p:spPr>
            <a:xfrm>
              <a:off x="3687024" y="3523978"/>
              <a:ext cx="327567" cy="260813"/>
            </a:xfrm>
            <a:custGeom>
              <a:avLst/>
              <a:gdLst>
                <a:gd name="connsiteX0" fmla="*/ 306349 w 327567"/>
                <a:gd name="connsiteY0" fmla="*/ 222152 h 260813"/>
                <a:gd name="connsiteX1" fmla="*/ 212274 w 327567"/>
                <a:gd name="connsiteY1" fmla="*/ 184103 h 260813"/>
                <a:gd name="connsiteX2" fmla="*/ 194651 w 327567"/>
                <a:gd name="connsiteY2" fmla="*/ 167054 h 260813"/>
                <a:gd name="connsiteX3" fmla="*/ 182241 w 327567"/>
                <a:gd name="connsiteY3" fmla="*/ 45562 h 260813"/>
                <a:gd name="connsiteX4" fmla="*/ 136679 w 327567"/>
                <a:gd name="connsiteY4" fmla="*/ 0 h 260813"/>
                <a:gd name="connsiteX5" fmla="*/ 0 w 327567"/>
                <a:gd name="connsiteY5" fmla="*/ 136692 h 260813"/>
                <a:gd name="connsiteX6" fmla="*/ 45562 w 327567"/>
                <a:gd name="connsiteY6" fmla="*/ 182254 h 260813"/>
                <a:gd name="connsiteX7" fmla="*/ 167344 w 327567"/>
                <a:gd name="connsiteY7" fmla="*/ 194438 h 260813"/>
                <a:gd name="connsiteX8" fmla="*/ 185385 w 327567"/>
                <a:gd name="connsiteY8" fmla="*/ 211894 h 260813"/>
                <a:gd name="connsiteX9" fmla="*/ 306349 w 327567"/>
                <a:gd name="connsiteY9" fmla="*/ 260813 h 260813"/>
                <a:gd name="connsiteX10" fmla="*/ 327567 w 327567"/>
                <a:gd name="connsiteY10" fmla="*/ 260813 h 260813"/>
                <a:gd name="connsiteX11" fmla="*/ 327567 w 327567"/>
                <a:gd name="connsiteY11" fmla="*/ 222152 h 26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7567" h="260813">
                  <a:moveTo>
                    <a:pt x="306349" y="222152"/>
                  </a:moveTo>
                  <a:cubicBezTo>
                    <a:pt x="271228" y="222225"/>
                    <a:pt x="237469" y="208571"/>
                    <a:pt x="212274" y="184103"/>
                  </a:cubicBezTo>
                  <a:lnTo>
                    <a:pt x="194651" y="167054"/>
                  </a:lnTo>
                  <a:cubicBezTo>
                    <a:pt x="219848" y="128737"/>
                    <a:pt x="214665" y="77992"/>
                    <a:pt x="182241" y="45562"/>
                  </a:cubicBezTo>
                  <a:lnTo>
                    <a:pt x="136679" y="0"/>
                  </a:lnTo>
                  <a:lnTo>
                    <a:pt x="0" y="136692"/>
                  </a:lnTo>
                  <a:lnTo>
                    <a:pt x="45562" y="182254"/>
                  </a:lnTo>
                  <a:cubicBezTo>
                    <a:pt x="78086" y="214773"/>
                    <a:pt x="129021" y="219870"/>
                    <a:pt x="167344" y="194438"/>
                  </a:cubicBezTo>
                  <a:lnTo>
                    <a:pt x="185385" y="211894"/>
                  </a:lnTo>
                  <a:cubicBezTo>
                    <a:pt x="217782" y="243354"/>
                    <a:pt x="261190" y="260909"/>
                    <a:pt x="306349" y="260813"/>
                  </a:cubicBezTo>
                  <a:lnTo>
                    <a:pt x="327567" y="260813"/>
                  </a:lnTo>
                  <a:lnTo>
                    <a:pt x="327567" y="222152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</p:grpSp>
      <p:sp>
        <p:nvSpPr>
          <p:cNvPr id="30" name="Graphic 57" descr="USB">
            <a:extLst>
              <a:ext uri="{FF2B5EF4-FFF2-40B4-BE49-F238E27FC236}">
                <a16:creationId xmlns:a16="http://schemas.microsoft.com/office/drawing/2014/main" xmlns="" id="{18C2D804-7E47-A4B0-C40B-74E2F5CF146B}"/>
              </a:ext>
            </a:extLst>
          </p:cNvPr>
          <p:cNvSpPr/>
          <p:nvPr/>
        </p:nvSpPr>
        <p:spPr>
          <a:xfrm>
            <a:off x="5138246" y="3253739"/>
            <a:ext cx="451043" cy="438156"/>
          </a:xfrm>
          <a:custGeom>
            <a:avLst/>
            <a:gdLst>
              <a:gd name="connsiteX0" fmla="*/ 431713 w 451043"/>
              <a:gd name="connsiteY0" fmla="*/ 200650 h 438156"/>
              <a:gd name="connsiteX1" fmla="*/ 431713 w 451043"/>
              <a:gd name="connsiteY1" fmla="*/ 167530 h 438156"/>
              <a:gd name="connsiteX2" fmla="*/ 399496 w 451043"/>
              <a:gd name="connsiteY2" fmla="*/ 167530 h 438156"/>
              <a:gd name="connsiteX3" fmla="*/ 399496 w 451043"/>
              <a:gd name="connsiteY3" fmla="*/ 45104 h 438156"/>
              <a:gd name="connsiteX4" fmla="*/ 360835 w 451043"/>
              <a:gd name="connsiteY4" fmla="*/ 6443 h 438156"/>
              <a:gd name="connsiteX5" fmla="*/ 251296 w 451043"/>
              <a:gd name="connsiteY5" fmla="*/ 6443 h 438156"/>
              <a:gd name="connsiteX6" fmla="*/ 212635 w 451043"/>
              <a:gd name="connsiteY6" fmla="*/ 45104 h 438156"/>
              <a:gd name="connsiteX7" fmla="*/ 212635 w 451043"/>
              <a:gd name="connsiteY7" fmla="*/ 386609 h 438156"/>
              <a:gd name="connsiteX8" fmla="*/ 199748 w 451043"/>
              <a:gd name="connsiteY8" fmla="*/ 399496 h 438156"/>
              <a:gd name="connsiteX9" fmla="*/ 90209 w 451043"/>
              <a:gd name="connsiteY9" fmla="*/ 399496 h 438156"/>
              <a:gd name="connsiteX10" fmla="*/ 77322 w 451043"/>
              <a:gd name="connsiteY10" fmla="*/ 386609 h 438156"/>
              <a:gd name="connsiteX11" fmla="*/ 77322 w 451043"/>
              <a:gd name="connsiteY11" fmla="*/ 270626 h 438156"/>
              <a:gd name="connsiteX12" fmla="*/ 109539 w 451043"/>
              <a:gd name="connsiteY12" fmla="*/ 270626 h 438156"/>
              <a:gd name="connsiteX13" fmla="*/ 109539 w 451043"/>
              <a:gd name="connsiteY13" fmla="*/ 237507 h 438156"/>
              <a:gd name="connsiteX14" fmla="*/ 128870 w 451043"/>
              <a:gd name="connsiteY14" fmla="*/ 212635 h 438156"/>
              <a:gd name="connsiteX15" fmla="*/ 128870 w 451043"/>
              <a:gd name="connsiteY15" fmla="*/ 57991 h 438156"/>
              <a:gd name="connsiteX16" fmla="*/ 109539 w 451043"/>
              <a:gd name="connsiteY16" fmla="*/ 57991 h 438156"/>
              <a:gd name="connsiteX17" fmla="*/ 109539 w 451043"/>
              <a:gd name="connsiteY17" fmla="*/ 0 h 438156"/>
              <a:gd name="connsiteX18" fmla="*/ 19330 w 451043"/>
              <a:gd name="connsiteY18" fmla="*/ 0 h 438156"/>
              <a:gd name="connsiteX19" fmla="*/ 19330 w 451043"/>
              <a:gd name="connsiteY19" fmla="*/ 57991 h 438156"/>
              <a:gd name="connsiteX20" fmla="*/ 0 w 451043"/>
              <a:gd name="connsiteY20" fmla="*/ 57991 h 438156"/>
              <a:gd name="connsiteX21" fmla="*/ 0 w 451043"/>
              <a:gd name="connsiteY21" fmla="*/ 212635 h 438156"/>
              <a:gd name="connsiteX22" fmla="*/ 19330 w 451043"/>
              <a:gd name="connsiteY22" fmla="*/ 237507 h 438156"/>
              <a:gd name="connsiteX23" fmla="*/ 19330 w 451043"/>
              <a:gd name="connsiteY23" fmla="*/ 270626 h 438156"/>
              <a:gd name="connsiteX24" fmla="*/ 51548 w 451043"/>
              <a:gd name="connsiteY24" fmla="*/ 270626 h 438156"/>
              <a:gd name="connsiteX25" fmla="*/ 51548 w 451043"/>
              <a:gd name="connsiteY25" fmla="*/ 386609 h 438156"/>
              <a:gd name="connsiteX26" fmla="*/ 90209 w 451043"/>
              <a:gd name="connsiteY26" fmla="*/ 425270 h 438156"/>
              <a:gd name="connsiteX27" fmla="*/ 199748 w 451043"/>
              <a:gd name="connsiteY27" fmla="*/ 425270 h 438156"/>
              <a:gd name="connsiteX28" fmla="*/ 238409 w 451043"/>
              <a:gd name="connsiteY28" fmla="*/ 386609 h 438156"/>
              <a:gd name="connsiteX29" fmla="*/ 238409 w 451043"/>
              <a:gd name="connsiteY29" fmla="*/ 45104 h 438156"/>
              <a:gd name="connsiteX30" fmla="*/ 251296 w 451043"/>
              <a:gd name="connsiteY30" fmla="*/ 32217 h 438156"/>
              <a:gd name="connsiteX31" fmla="*/ 360835 w 451043"/>
              <a:gd name="connsiteY31" fmla="*/ 32217 h 438156"/>
              <a:gd name="connsiteX32" fmla="*/ 373722 w 451043"/>
              <a:gd name="connsiteY32" fmla="*/ 45104 h 438156"/>
              <a:gd name="connsiteX33" fmla="*/ 373722 w 451043"/>
              <a:gd name="connsiteY33" fmla="*/ 167530 h 438156"/>
              <a:gd name="connsiteX34" fmla="*/ 341504 w 451043"/>
              <a:gd name="connsiteY34" fmla="*/ 167530 h 438156"/>
              <a:gd name="connsiteX35" fmla="*/ 341504 w 451043"/>
              <a:gd name="connsiteY35" fmla="*/ 200650 h 438156"/>
              <a:gd name="connsiteX36" fmla="*/ 322174 w 451043"/>
              <a:gd name="connsiteY36" fmla="*/ 225522 h 438156"/>
              <a:gd name="connsiteX37" fmla="*/ 322174 w 451043"/>
              <a:gd name="connsiteY37" fmla="*/ 380165 h 438156"/>
              <a:gd name="connsiteX38" fmla="*/ 341504 w 451043"/>
              <a:gd name="connsiteY38" fmla="*/ 380165 h 438156"/>
              <a:gd name="connsiteX39" fmla="*/ 341504 w 451043"/>
              <a:gd name="connsiteY39" fmla="*/ 438157 h 438156"/>
              <a:gd name="connsiteX40" fmla="*/ 431713 w 451043"/>
              <a:gd name="connsiteY40" fmla="*/ 438157 h 438156"/>
              <a:gd name="connsiteX41" fmla="*/ 431713 w 451043"/>
              <a:gd name="connsiteY41" fmla="*/ 380165 h 438156"/>
              <a:gd name="connsiteX42" fmla="*/ 451044 w 451043"/>
              <a:gd name="connsiteY42" fmla="*/ 380165 h 438156"/>
              <a:gd name="connsiteX43" fmla="*/ 451044 w 451043"/>
              <a:gd name="connsiteY43" fmla="*/ 225522 h 438156"/>
              <a:gd name="connsiteX44" fmla="*/ 431713 w 451043"/>
              <a:gd name="connsiteY44" fmla="*/ 200650 h 438156"/>
              <a:gd name="connsiteX45" fmla="*/ 45104 w 451043"/>
              <a:gd name="connsiteY45" fmla="*/ 25774 h 438156"/>
              <a:gd name="connsiteX46" fmla="*/ 83765 w 451043"/>
              <a:gd name="connsiteY46" fmla="*/ 25774 h 438156"/>
              <a:gd name="connsiteX47" fmla="*/ 83765 w 451043"/>
              <a:gd name="connsiteY47" fmla="*/ 57991 h 438156"/>
              <a:gd name="connsiteX48" fmla="*/ 45104 w 451043"/>
              <a:gd name="connsiteY48" fmla="*/ 57991 h 438156"/>
              <a:gd name="connsiteX49" fmla="*/ 405939 w 451043"/>
              <a:gd name="connsiteY49" fmla="*/ 412383 h 438156"/>
              <a:gd name="connsiteX50" fmla="*/ 367278 w 451043"/>
              <a:gd name="connsiteY50" fmla="*/ 412383 h 438156"/>
              <a:gd name="connsiteX51" fmla="*/ 367278 w 451043"/>
              <a:gd name="connsiteY51" fmla="*/ 380165 h 438156"/>
              <a:gd name="connsiteX52" fmla="*/ 405939 w 451043"/>
              <a:gd name="connsiteY52" fmla="*/ 380165 h 43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51043" h="438156">
                <a:moveTo>
                  <a:pt x="431713" y="200650"/>
                </a:moveTo>
                <a:lnTo>
                  <a:pt x="431713" y="167530"/>
                </a:lnTo>
                <a:lnTo>
                  <a:pt x="399496" y="167530"/>
                </a:lnTo>
                <a:lnTo>
                  <a:pt x="399496" y="45104"/>
                </a:lnTo>
                <a:cubicBezTo>
                  <a:pt x="399496" y="23753"/>
                  <a:pt x="382187" y="6443"/>
                  <a:pt x="360835" y="6443"/>
                </a:cubicBezTo>
                <a:lnTo>
                  <a:pt x="251296" y="6443"/>
                </a:lnTo>
                <a:cubicBezTo>
                  <a:pt x="229944" y="6443"/>
                  <a:pt x="212635" y="23753"/>
                  <a:pt x="212635" y="45104"/>
                </a:cubicBezTo>
                <a:lnTo>
                  <a:pt x="212635" y="386609"/>
                </a:lnTo>
                <a:cubicBezTo>
                  <a:pt x="212635" y="393726"/>
                  <a:pt x="206865" y="399496"/>
                  <a:pt x="199748" y="399496"/>
                </a:cubicBezTo>
                <a:lnTo>
                  <a:pt x="90209" y="399496"/>
                </a:lnTo>
                <a:cubicBezTo>
                  <a:pt x="83091" y="399496"/>
                  <a:pt x="77322" y="393726"/>
                  <a:pt x="77322" y="386609"/>
                </a:cubicBezTo>
                <a:lnTo>
                  <a:pt x="77322" y="270626"/>
                </a:lnTo>
                <a:lnTo>
                  <a:pt x="109539" y="270626"/>
                </a:lnTo>
                <a:lnTo>
                  <a:pt x="109539" y="237507"/>
                </a:lnTo>
                <a:cubicBezTo>
                  <a:pt x="120889" y="234576"/>
                  <a:pt x="128832" y="224357"/>
                  <a:pt x="128870" y="212635"/>
                </a:cubicBezTo>
                <a:lnTo>
                  <a:pt x="128870" y="57991"/>
                </a:lnTo>
                <a:lnTo>
                  <a:pt x="109539" y="57991"/>
                </a:lnTo>
                <a:lnTo>
                  <a:pt x="109539" y="0"/>
                </a:lnTo>
                <a:lnTo>
                  <a:pt x="19330" y="0"/>
                </a:lnTo>
                <a:lnTo>
                  <a:pt x="19330" y="57991"/>
                </a:lnTo>
                <a:lnTo>
                  <a:pt x="0" y="57991"/>
                </a:lnTo>
                <a:lnTo>
                  <a:pt x="0" y="212635"/>
                </a:lnTo>
                <a:cubicBezTo>
                  <a:pt x="38" y="224357"/>
                  <a:pt x="7981" y="234576"/>
                  <a:pt x="19330" y="237507"/>
                </a:cubicBezTo>
                <a:lnTo>
                  <a:pt x="19330" y="270626"/>
                </a:lnTo>
                <a:lnTo>
                  <a:pt x="51548" y="270626"/>
                </a:lnTo>
                <a:lnTo>
                  <a:pt x="51548" y="386609"/>
                </a:lnTo>
                <a:cubicBezTo>
                  <a:pt x="51548" y="407961"/>
                  <a:pt x="68857" y="425270"/>
                  <a:pt x="90209" y="425270"/>
                </a:cubicBezTo>
                <a:lnTo>
                  <a:pt x="199748" y="425270"/>
                </a:lnTo>
                <a:cubicBezTo>
                  <a:pt x="221100" y="425270"/>
                  <a:pt x="238409" y="407961"/>
                  <a:pt x="238409" y="386609"/>
                </a:cubicBezTo>
                <a:lnTo>
                  <a:pt x="238409" y="45104"/>
                </a:lnTo>
                <a:cubicBezTo>
                  <a:pt x="238409" y="37987"/>
                  <a:pt x="244178" y="32217"/>
                  <a:pt x="251296" y="32217"/>
                </a:cubicBezTo>
                <a:lnTo>
                  <a:pt x="360835" y="32217"/>
                </a:lnTo>
                <a:cubicBezTo>
                  <a:pt x="367952" y="32217"/>
                  <a:pt x="373722" y="37987"/>
                  <a:pt x="373722" y="45104"/>
                </a:cubicBezTo>
                <a:lnTo>
                  <a:pt x="373722" y="167530"/>
                </a:lnTo>
                <a:lnTo>
                  <a:pt x="341504" y="167530"/>
                </a:lnTo>
                <a:lnTo>
                  <a:pt x="341504" y="200650"/>
                </a:lnTo>
                <a:cubicBezTo>
                  <a:pt x="330155" y="203580"/>
                  <a:pt x="322212" y="213800"/>
                  <a:pt x="322174" y="225522"/>
                </a:cubicBezTo>
                <a:lnTo>
                  <a:pt x="322174" y="380165"/>
                </a:lnTo>
                <a:lnTo>
                  <a:pt x="341504" y="380165"/>
                </a:lnTo>
                <a:lnTo>
                  <a:pt x="341504" y="438157"/>
                </a:lnTo>
                <a:lnTo>
                  <a:pt x="431713" y="438157"/>
                </a:lnTo>
                <a:lnTo>
                  <a:pt x="431713" y="380165"/>
                </a:lnTo>
                <a:lnTo>
                  <a:pt x="451044" y="380165"/>
                </a:lnTo>
                <a:lnTo>
                  <a:pt x="451044" y="225522"/>
                </a:lnTo>
                <a:cubicBezTo>
                  <a:pt x="451006" y="213800"/>
                  <a:pt x="443063" y="203580"/>
                  <a:pt x="431713" y="200650"/>
                </a:cubicBezTo>
                <a:close/>
                <a:moveTo>
                  <a:pt x="45104" y="25774"/>
                </a:moveTo>
                <a:lnTo>
                  <a:pt x="83765" y="25774"/>
                </a:lnTo>
                <a:lnTo>
                  <a:pt x="83765" y="57991"/>
                </a:lnTo>
                <a:lnTo>
                  <a:pt x="45104" y="57991"/>
                </a:lnTo>
                <a:close/>
                <a:moveTo>
                  <a:pt x="405939" y="412383"/>
                </a:moveTo>
                <a:lnTo>
                  <a:pt x="367278" y="412383"/>
                </a:lnTo>
                <a:lnTo>
                  <a:pt x="367278" y="380165"/>
                </a:lnTo>
                <a:lnTo>
                  <a:pt x="405939" y="38016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j-cs"/>
            </a:endParaRPr>
          </a:p>
        </p:txBody>
      </p:sp>
      <p:grpSp>
        <p:nvGrpSpPr>
          <p:cNvPr id="31" name="Graphic 51" descr="Fluorescent Light Blub">
            <a:extLst>
              <a:ext uri="{FF2B5EF4-FFF2-40B4-BE49-F238E27FC236}">
                <a16:creationId xmlns:a16="http://schemas.microsoft.com/office/drawing/2014/main" xmlns="" id="{20EA0DFF-4C44-EFE0-51A1-7C933857B2C0}"/>
              </a:ext>
            </a:extLst>
          </p:cNvPr>
          <p:cNvGrpSpPr/>
          <p:nvPr/>
        </p:nvGrpSpPr>
        <p:grpSpPr>
          <a:xfrm>
            <a:off x="6841610" y="3243539"/>
            <a:ext cx="618574" cy="618574"/>
            <a:chOff x="6841610" y="3243539"/>
            <a:chExt cx="618574" cy="618574"/>
          </a:xfrm>
          <a:solidFill>
            <a:schemeClr val="accent5">
              <a:lumMod val="50000"/>
            </a:schemeClr>
          </a:solidFill>
        </p:grpSpPr>
        <p:sp>
          <p:nvSpPr>
            <p:cNvPr id="32" name="Freeform: Shape 66">
              <a:extLst>
                <a:ext uri="{FF2B5EF4-FFF2-40B4-BE49-F238E27FC236}">
                  <a16:creationId xmlns:a16="http://schemas.microsoft.com/office/drawing/2014/main" xmlns="" id="{EDD6A326-30DB-0EE4-B388-0556EB0CB483}"/>
                </a:ext>
              </a:extLst>
            </p:cNvPr>
            <p:cNvSpPr/>
            <p:nvPr/>
          </p:nvSpPr>
          <p:spPr>
            <a:xfrm>
              <a:off x="7109014" y="3771839"/>
              <a:ext cx="83765" cy="38725"/>
            </a:xfrm>
            <a:custGeom>
              <a:avLst/>
              <a:gdLst>
                <a:gd name="connsiteX0" fmla="*/ 41883 w 83765"/>
                <a:gd name="connsiteY0" fmla="*/ 38725 h 38725"/>
                <a:gd name="connsiteX1" fmla="*/ 83765 w 83765"/>
                <a:gd name="connsiteY1" fmla="*/ 0 h 38725"/>
                <a:gd name="connsiteX2" fmla="*/ 0 w 83765"/>
                <a:gd name="connsiteY2" fmla="*/ 0 h 38725"/>
                <a:gd name="connsiteX3" fmla="*/ 41883 w 83765"/>
                <a:gd name="connsiteY3" fmla="*/ 38725 h 3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65" h="38725">
                  <a:moveTo>
                    <a:pt x="41883" y="38725"/>
                  </a:moveTo>
                  <a:cubicBezTo>
                    <a:pt x="63810" y="38725"/>
                    <a:pt x="82050" y="21861"/>
                    <a:pt x="83765" y="0"/>
                  </a:cubicBezTo>
                  <a:lnTo>
                    <a:pt x="0" y="0"/>
                  </a:lnTo>
                  <a:cubicBezTo>
                    <a:pt x="1715" y="21861"/>
                    <a:pt x="19955" y="38725"/>
                    <a:pt x="41883" y="3872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33" name="Freeform: Shape 67">
              <a:extLst>
                <a:ext uri="{FF2B5EF4-FFF2-40B4-BE49-F238E27FC236}">
                  <a16:creationId xmlns:a16="http://schemas.microsoft.com/office/drawing/2014/main" xmlns="" id="{09EA68AC-7CA2-8299-88EE-D4D7CBC8B6C5}"/>
                </a:ext>
              </a:extLst>
            </p:cNvPr>
            <p:cNvSpPr/>
            <p:nvPr/>
          </p:nvSpPr>
          <p:spPr>
            <a:xfrm>
              <a:off x="7022019" y="3415953"/>
              <a:ext cx="257735" cy="330112"/>
            </a:xfrm>
            <a:custGeom>
              <a:avLst/>
              <a:gdLst>
                <a:gd name="connsiteX0" fmla="*/ 255775 w 257735"/>
                <a:gd name="connsiteY0" fmla="*/ 15916 h 330112"/>
                <a:gd name="connsiteX1" fmla="*/ 222108 w 257735"/>
                <a:gd name="connsiteY1" fmla="*/ 1966 h 330112"/>
                <a:gd name="connsiteX2" fmla="*/ 15917 w 257735"/>
                <a:gd name="connsiteY2" fmla="*/ 87374 h 330112"/>
                <a:gd name="connsiteX3" fmla="*/ 1969 w 257735"/>
                <a:gd name="connsiteY3" fmla="*/ 121049 h 330112"/>
                <a:gd name="connsiteX4" fmla="*/ 15917 w 257735"/>
                <a:gd name="connsiteY4" fmla="*/ 134998 h 330112"/>
                <a:gd name="connsiteX5" fmla="*/ 64443 w 257735"/>
                <a:gd name="connsiteY5" fmla="*/ 155101 h 330112"/>
                <a:gd name="connsiteX6" fmla="*/ 64443 w 257735"/>
                <a:gd name="connsiteY6" fmla="*/ 194800 h 330112"/>
                <a:gd name="connsiteX7" fmla="*/ 38669 w 257735"/>
                <a:gd name="connsiteY7" fmla="*/ 194800 h 330112"/>
                <a:gd name="connsiteX8" fmla="*/ 38669 w 257735"/>
                <a:gd name="connsiteY8" fmla="*/ 304339 h 330112"/>
                <a:gd name="connsiteX9" fmla="*/ 64443 w 257735"/>
                <a:gd name="connsiteY9" fmla="*/ 330113 h 330112"/>
                <a:gd name="connsiteX10" fmla="*/ 193312 w 257735"/>
                <a:gd name="connsiteY10" fmla="*/ 330113 h 330112"/>
                <a:gd name="connsiteX11" fmla="*/ 219086 w 257735"/>
                <a:gd name="connsiteY11" fmla="*/ 304339 h 330112"/>
                <a:gd name="connsiteX12" fmla="*/ 219086 w 257735"/>
                <a:gd name="connsiteY12" fmla="*/ 194800 h 330112"/>
                <a:gd name="connsiteX13" fmla="*/ 193312 w 257735"/>
                <a:gd name="connsiteY13" fmla="*/ 194800 h 330112"/>
                <a:gd name="connsiteX14" fmla="*/ 193312 w 257735"/>
                <a:gd name="connsiteY14" fmla="*/ 155101 h 330112"/>
                <a:gd name="connsiteX15" fmla="*/ 241832 w 257735"/>
                <a:gd name="connsiteY15" fmla="*/ 134998 h 330112"/>
                <a:gd name="connsiteX16" fmla="*/ 255375 w 257735"/>
                <a:gd name="connsiteY16" fmla="*/ 101157 h 330112"/>
                <a:gd name="connsiteX17" fmla="*/ 222115 w 257735"/>
                <a:gd name="connsiteY17" fmla="*/ 87374 h 330112"/>
                <a:gd name="connsiteX18" fmla="*/ 157680 w 257735"/>
                <a:gd name="connsiteY18" fmla="*/ 114063 h 330112"/>
                <a:gd name="connsiteX19" fmla="*/ 141765 w 257735"/>
                <a:gd name="connsiteY19" fmla="*/ 137904 h 330112"/>
                <a:gd name="connsiteX20" fmla="*/ 141765 w 257735"/>
                <a:gd name="connsiteY20" fmla="*/ 194800 h 330112"/>
                <a:gd name="connsiteX21" fmla="*/ 115991 w 257735"/>
                <a:gd name="connsiteY21" fmla="*/ 194800 h 330112"/>
                <a:gd name="connsiteX22" fmla="*/ 115991 w 257735"/>
                <a:gd name="connsiteY22" fmla="*/ 137878 h 330112"/>
                <a:gd name="connsiteX23" fmla="*/ 100075 w 257735"/>
                <a:gd name="connsiteY23" fmla="*/ 114037 h 330112"/>
                <a:gd name="connsiteX24" fmla="*/ 93129 w 257735"/>
                <a:gd name="connsiteY24" fmla="*/ 111163 h 330112"/>
                <a:gd name="connsiteX25" fmla="*/ 241832 w 257735"/>
                <a:gd name="connsiteY25" fmla="*/ 49564 h 330112"/>
                <a:gd name="connsiteX26" fmla="*/ 255775 w 257735"/>
                <a:gd name="connsiteY26" fmla="*/ 15916 h 33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7735" h="330112">
                  <a:moveTo>
                    <a:pt x="255775" y="15916"/>
                  </a:moveTo>
                  <a:cubicBezTo>
                    <a:pt x="250329" y="2768"/>
                    <a:pt x="235257" y="-3476"/>
                    <a:pt x="222108" y="1966"/>
                  </a:cubicBezTo>
                  <a:lnTo>
                    <a:pt x="15917" y="87374"/>
                  </a:lnTo>
                  <a:cubicBezTo>
                    <a:pt x="2766" y="92821"/>
                    <a:pt x="-3479" y="107898"/>
                    <a:pt x="1969" y="121049"/>
                  </a:cubicBezTo>
                  <a:cubicBezTo>
                    <a:pt x="4585" y="127365"/>
                    <a:pt x="9602" y="132382"/>
                    <a:pt x="15917" y="134998"/>
                  </a:cubicBezTo>
                  <a:lnTo>
                    <a:pt x="64443" y="155101"/>
                  </a:lnTo>
                  <a:lnTo>
                    <a:pt x="64443" y="194800"/>
                  </a:lnTo>
                  <a:lnTo>
                    <a:pt x="38669" y="194800"/>
                  </a:lnTo>
                  <a:lnTo>
                    <a:pt x="38669" y="304339"/>
                  </a:lnTo>
                  <a:cubicBezTo>
                    <a:pt x="38669" y="318573"/>
                    <a:pt x="50209" y="330113"/>
                    <a:pt x="64443" y="330113"/>
                  </a:cubicBezTo>
                  <a:lnTo>
                    <a:pt x="193312" y="330113"/>
                  </a:lnTo>
                  <a:cubicBezTo>
                    <a:pt x="207547" y="330113"/>
                    <a:pt x="219086" y="318573"/>
                    <a:pt x="219086" y="304339"/>
                  </a:cubicBezTo>
                  <a:lnTo>
                    <a:pt x="219086" y="194800"/>
                  </a:lnTo>
                  <a:lnTo>
                    <a:pt x="193312" y="194800"/>
                  </a:lnTo>
                  <a:lnTo>
                    <a:pt x="193312" y="155101"/>
                  </a:lnTo>
                  <a:lnTo>
                    <a:pt x="241832" y="134998"/>
                  </a:lnTo>
                  <a:cubicBezTo>
                    <a:pt x="254917" y="129392"/>
                    <a:pt x="260980" y="114242"/>
                    <a:pt x="255375" y="101157"/>
                  </a:cubicBezTo>
                  <a:cubicBezTo>
                    <a:pt x="249866" y="88298"/>
                    <a:pt x="235105" y="82180"/>
                    <a:pt x="222115" y="87374"/>
                  </a:cubicBezTo>
                  <a:lnTo>
                    <a:pt x="157680" y="114063"/>
                  </a:lnTo>
                  <a:cubicBezTo>
                    <a:pt x="148037" y="118054"/>
                    <a:pt x="141754" y="127467"/>
                    <a:pt x="141765" y="137904"/>
                  </a:cubicBezTo>
                  <a:lnTo>
                    <a:pt x="141765" y="194800"/>
                  </a:lnTo>
                  <a:lnTo>
                    <a:pt x="115991" y="194800"/>
                  </a:lnTo>
                  <a:lnTo>
                    <a:pt x="115991" y="137878"/>
                  </a:lnTo>
                  <a:cubicBezTo>
                    <a:pt x="116002" y="127441"/>
                    <a:pt x="109718" y="118029"/>
                    <a:pt x="100075" y="114037"/>
                  </a:cubicBezTo>
                  <a:lnTo>
                    <a:pt x="93129" y="111163"/>
                  </a:lnTo>
                  <a:lnTo>
                    <a:pt x="241832" y="49564"/>
                  </a:lnTo>
                  <a:cubicBezTo>
                    <a:pt x="254966" y="44114"/>
                    <a:pt x="261205" y="29058"/>
                    <a:pt x="255775" y="15916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34" name="Freeform: Shape 68">
              <a:extLst>
                <a:ext uri="{FF2B5EF4-FFF2-40B4-BE49-F238E27FC236}">
                  <a16:creationId xmlns:a16="http://schemas.microsoft.com/office/drawing/2014/main" xmlns="" id="{40C83E85-6AFA-D2B6-3911-13AB028E9FFE}"/>
                </a:ext>
              </a:extLst>
            </p:cNvPr>
            <p:cNvSpPr/>
            <p:nvPr/>
          </p:nvSpPr>
          <p:spPr>
            <a:xfrm>
              <a:off x="7022005" y="3331763"/>
              <a:ext cx="258219" cy="137161"/>
            </a:xfrm>
            <a:custGeom>
              <a:avLst/>
              <a:gdLst>
                <a:gd name="connsiteX0" fmla="*/ 25796 w 258219"/>
                <a:gd name="connsiteY0" fmla="*/ 137162 h 137161"/>
                <a:gd name="connsiteX1" fmla="*/ 35642 w 258219"/>
                <a:gd name="connsiteY1" fmla="*/ 135190 h 137161"/>
                <a:gd name="connsiteX2" fmla="*/ 241833 w 258219"/>
                <a:gd name="connsiteY2" fmla="*/ 49782 h 137161"/>
                <a:gd name="connsiteX3" fmla="*/ 256439 w 258219"/>
                <a:gd name="connsiteY3" fmla="*/ 16386 h 137161"/>
                <a:gd name="connsiteX4" fmla="*/ 223044 w 258219"/>
                <a:gd name="connsiteY4" fmla="*/ 1780 h 137161"/>
                <a:gd name="connsiteX5" fmla="*/ 222116 w 258219"/>
                <a:gd name="connsiteY5" fmla="*/ 2164 h 137161"/>
                <a:gd name="connsiteX6" fmla="*/ 15925 w 258219"/>
                <a:gd name="connsiteY6" fmla="*/ 87573 h 137161"/>
                <a:gd name="connsiteX7" fmla="*/ 1966 w 258219"/>
                <a:gd name="connsiteY7" fmla="*/ 121244 h 137161"/>
                <a:gd name="connsiteX8" fmla="*/ 25796 w 258219"/>
                <a:gd name="connsiteY8" fmla="*/ 137162 h 13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219" h="137161">
                  <a:moveTo>
                    <a:pt x="25796" y="137162"/>
                  </a:moveTo>
                  <a:cubicBezTo>
                    <a:pt x="29176" y="137162"/>
                    <a:pt x="32523" y="136492"/>
                    <a:pt x="35642" y="135190"/>
                  </a:cubicBezTo>
                  <a:lnTo>
                    <a:pt x="241833" y="49782"/>
                  </a:lnTo>
                  <a:cubicBezTo>
                    <a:pt x="255089" y="44593"/>
                    <a:pt x="261628" y="29642"/>
                    <a:pt x="256439" y="16386"/>
                  </a:cubicBezTo>
                  <a:cubicBezTo>
                    <a:pt x="251251" y="3131"/>
                    <a:pt x="236300" y="-3409"/>
                    <a:pt x="223044" y="1780"/>
                  </a:cubicBezTo>
                  <a:cubicBezTo>
                    <a:pt x="222732" y="1902"/>
                    <a:pt x="222423" y="2030"/>
                    <a:pt x="222116" y="2164"/>
                  </a:cubicBezTo>
                  <a:lnTo>
                    <a:pt x="15925" y="87573"/>
                  </a:lnTo>
                  <a:cubicBezTo>
                    <a:pt x="2772" y="93016"/>
                    <a:pt x="-3478" y="108091"/>
                    <a:pt x="1966" y="121244"/>
                  </a:cubicBezTo>
                  <a:cubicBezTo>
                    <a:pt x="5955" y="130884"/>
                    <a:pt x="15363" y="137168"/>
                    <a:pt x="25796" y="137162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35" name="Freeform: Shape 69">
              <a:extLst>
                <a:ext uri="{FF2B5EF4-FFF2-40B4-BE49-F238E27FC236}">
                  <a16:creationId xmlns:a16="http://schemas.microsoft.com/office/drawing/2014/main" xmlns="" id="{6A2EE371-2979-58EE-A9B9-E77F577CC91B}"/>
                </a:ext>
              </a:extLst>
            </p:cNvPr>
            <p:cNvSpPr/>
            <p:nvPr/>
          </p:nvSpPr>
          <p:spPr>
            <a:xfrm>
              <a:off x="7022011" y="3301370"/>
              <a:ext cx="129368" cy="83789"/>
            </a:xfrm>
            <a:custGeom>
              <a:avLst/>
              <a:gdLst>
                <a:gd name="connsiteX0" fmla="*/ 25790 w 129368"/>
                <a:gd name="connsiteY0" fmla="*/ 83790 h 83789"/>
                <a:gd name="connsiteX1" fmla="*/ 35635 w 129368"/>
                <a:gd name="connsiteY1" fmla="*/ 81818 h 83789"/>
                <a:gd name="connsiteX2" fmla="*/ 113737 w 129368"/>
                <a:gd name="connsiteY2" fmla="*/ 49472 h 83789"/>
                <a:gd name="connsiteX3" fmla="*/ 127280 w 129368"/>
                <a:gd name="connsiteY3" fmla="*/ 15631 h 83789"/>
                <a:gd name="connsiteX4" fmla="*/ 94020 w 129368"/>
                <a:gd name="connsiteY4" fmla="*/ 1848 h 83789"/>
                <a:gd name="connsiteX5" fmla="*/ 15925 w 129368"/>
                <a:gd name="connsiteY5" fmla="*/ 34201 h 83789"/>
                <a:gd name="connsiteX6" fmla="*/ 1966 w 129368"/>
                <a:gd name="connsiteY6" fmla="*/ 67872 h 83789"/>
                <a:gd name="connsiteX7" fmla="*/ 25790 w 129368"/>
                <a:gd name="connsiteY7" fmla="*/ 83790 h 83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368" h="83789">
                  <a:moveTo>
                    <a:pt x="25790" y="83790"/>
                  </a:moveTo>
                  <a:cubicBezTo>
                    <a:pt x="29170" y="83790"/>
                    <a:pt x="32516" y="83120"/>
                    <a:pt x="35635" y="81818"/>
                  </a:cubicBezTo>
                  <a:lnTo>
                    <a:pt x="113737" y="49472"/>
                  </a:lnTo>
                  <a:cubicBezTo>
                    <a:pt x="126822" y="43867"/>
                    <a:pt x="132885" y="28716"/>
                    <a:pt x="127280" y="15631"/>
                  </a:cubicBezTo>
                  <a:cubicBezTo>
                    <a:pt x="121771" y="2772"/>
                    <a:pt x="107010" y="-3345"/>
                    <a:pt x="94020" y="1848"/>
                  </a:cubicBezTo>
                  <a:lnTo>
                    <a:pt x="15925" y="34201"/>
                  </a:lnTo>
                  <a:cubicBezTo>
                    <a:pt x="2772" y="39644"/>
                    <a:pt x="-3478" y="54719"/>
                    <a:pt x="1966" y="67872"/>
                  </a:cubicBezTo>
                  <a:cubicBezTo>
                    <a:pt x="5954" y="77510"/>
                    <a:pt x="15359" y="83794"/>
                    <a:pt x="25790" y="8379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</p:grpSp>
      <p:grpSp>
        <p:nvGrpSpPr>
          <p:cNvPr id="36" name="Graphic 49" descr="Cell Tower">
            <a:extLst>
              <a:ext uri="{FF2B5EF4-FFF2-40B4-BE49-F238E27FC236}">
                <a16:creationId xmlns:a16="http://schemas.microsoft.com/office/drawing/2014/main" xmlns="" id="{08E49B75-0A81-6893-642A-8E2EDB93C936}"/>
              </a:ext>
            </a:extLst>
          </p:cNvPr>
          <p:cNvGrpSpPr/>
          <p:nvPr/>
        </p:nvGrpSpPr>
        <p:grpSpPr>
          <a:xfrm>
            <a:off x="8680270" y="3163531"/>
            <a:ext cx="618574" cy="618574"/>
            <a:chOff x="8680270" y="3163531"/>
            <a:chExt cx="618574" cy="618574"/>
          </a:xfrm>
          <a:solidFill>
            <a:schemeClr val="accent4">
              <a:lumMod val="50000"/>
            </a:schemeClr>
          </a:solidFill>
        </p:grpSpPr>
        <p:sp>
          <p:nvSpPr>
            <p:cNvPr id="37" name="Freeform: Shape 71">
              <a:extLst>
                <a:ext uri="{FF2B5EF4-FFF2-40B4-BE49-F238E27FC236}">
                  <a16:creationId xmlns:a16="http://schemas.microsoft.com/office/drawing/2014/main" xmlns="" id="{38ABF13D-224E-6A31-A176-F48A9AB3A0ED}"/>
                </a:ext>
              </a:extLst>
            </p:cNvPr>
            <p:cNvSpPr/>
            <p:nvPr/>
          </p:nvSpPr>
          <p:spPr>
            <a:xfrm>
              <a:off x="8915453" y="3279513"/>
              <a:ext cx="40597" cy="109539"/>
            </a:xfrm>
            <a:custGeom>
              <a:avLst/>
              <a:gdLst>
                <a:gd name="connsiteX0" fmla="*/ 22556 w 40597"/>
                <a:gd name="connsiteY0" fmla="*/ 109539 h 109539"/>
                <a:gd name="connsiteX1" fmla="*/ 40597 w 40597"/>
                <a:gd name="connsiteY1" fmla="*/ 91497 h 109539"/>
                <a:gd name="connsiteX2" fmla="*/ 40597 w 40597"/>
                <a:gd name="connsiteY2" fmla="*/ 18042 h 109539"/>
                <a:gd name="connsiteX3" fmla="*/ 22556 w 40597"/>
                <a:gd name="connsiteY3" fmla="*/ 0 h 109539"/>
                <a:gd name="connsiteX4" fmla="*/ 22556 w 40597"/>
                <a:gd name="connsiteY4" fmla="*/ 109539 h 10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97" h="109539">
                  <a:moveTo>
                    <a:pt x="22556" y="109539"/>
                  </a:moveTo>
                  <a:lnTo>
                    <a:pt x="40597" y="91497"/>
                  </a:lnTo>
                  <a:cubicBezTo>
                    <a:pt x="20828" y="71003"/>
                    <a:pt x="20828" y="38536"/>
                    <a:pt x="40597" y="18042"/>
                  </a:cubicBezTo>
                  <a:lnTo>
                    <a:pt x="22556" y="0"/>
                  </a:lnTo>
                  <a:cubicBezTo>
                    <a:pt x="-7519" y="30320"/>
                    <a:pt x="-7519" y="79219"/>
                    <a:pt x="22556" y="10953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38" name="Freeform: Shape 72">
              <a:extLst>
                <a:ext uri="{FF2B5EF4-FFF2-40B4-BE49-F238E27FC236}">
                  <a16:creationId xmlns:a16="http://schemas.microsoft.com/office/drawing/2014/main" xmlns="" id="{1F65A23D-DADD-979E-D9B8-86A8F3CD0296}"/>
                </a:ext>
              </a:extLst>
            </p:cNvPr>
            <p:cNvSpPr/>
            <p:nvPr/>
          </p:nvSpPr>
          <p:spPr>
            <a:xfrm>
              <a:off x="8863913" y="3243430"/>
              <a:ext cx="56053" cy="181706"/>
            </a:xfrm>
            <a:custGeom>
              <a:avLst/>
              <a:gdLst>
                <a:gd name="connsiteX0" fmla="*/ 38012 w 56053"/>
                <a:gd name="connsiteY0" fmla="*/ 181706 h 181706"/>
                <a:gd name="connsiteX1" fmla="*/ 56054 w 56053"/>
                <a:gd name="connsiteY1" fmla="*/ 163664 h 181706"/>
                <a:gd name="connsiteX2" fmla="*/ 55592 w 56053"/>
                <a:gd name="connsiteY2" fmla="*/ 18504 h 181706"/>
                <a:gd name="connsiteX3" fmla="*/ 56054 w 56053"/>
                <a:gd name="connsiteY3" fmla="*/ 18042 h 181706"/>
                <a:gd name="connsiteX4" fmla="*/ 38012 w 56053"/>
                <a:gd name="connsiteY4" fmla="*/ 0 h 181706"/>
                <a:gd name="connsiteX5" fmla="*/ 36728 w 56053"/>
                <a:gd name="connsiteY5" fmla="*/ 180422 h 181706"/>
                <a:gd name="connsiteX6" fmla="*/ 38012 w 56053"/>
                <a:gd name="connsiteY6" fmla="*/ 181706 h 18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53" h="181706">
                  <a:moveTo>
                    <a:pt x="38012" y="181706"/>
                  </a:moveTo>
                  <a:lnTo>
                    <a:pt x="56054" y="163664"/>
                  </a:lnTo>
                  <a:cubicBezTo>
                    <a:pt x="15841" y="123707"/>
                    <a:pt x="15634" y="58716"/>
                    <a:pt x="55592" y="18504"/>
                  </a:cubicBezTo>
                  <a:cubicBezTo>
                    <a:pt x="55745" y="18349"/>
                    <a:pt x="55899" y="18195"/>
                    <a:pt x="56054" y="18042"/>
                  </a:cubicBezTo>
                  <a:lnTo>
                    <a:pt x="38012" y="0"/>
                  </a:lnTo>
                  <a:cubicBezTo>
                    <a:pt x="-12165" y="49468"/>
                    <a:pt x="-12740" y="130245"/>
                    <a:pt x="36728" y="180422"/>
                  </a:cubicBezTo>
                  <a:cubicBezTo>
                    <a:pt x="37153" y="180853"/>
                    <a:pt x="37581" y="181281"/>
                    <a:pt x="38012" y="181706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39" name="Freeform: Shape 73">
              <a:extLst>
                <a:ext uri="{FF2B5EF4-FFF2-40B4-BE49-F238E27FC236}">
                  <a16:creationId xmlns:a16="http://schemas.microsoft.com/office/drawing/2014/main" xmlns="" id="{3B298CFB-90F8-C76E-EE76-127923433730}"/>
                </a:ext>
              </a:extLst>
            </p:cNvPr>
            <p:cNvSpPr/>
            <p:nvPr/>
          </p:nvSpPr>
          <p:spPr>
            <a:xfrm>
              <a:off x="8812348" y="3206702"/>
              <a:ext cx="70891" cy="255161"/>
            </a:xfrm>
            <a:custGeom>
              <a:avLst/>
              <a:gdLst>
                <a:gd name="connsiteX0" fmla="*/ 70891 w 70891"/>
                <a:gd name="connsiteY0" fmla="*/ 237120 h 255161"/>
                <a:gd name="connsiteX1" fmla="*/ 70891 w 70891"/>
                <a:gd name="connsiteY1" fmla="*/ 18042 h 255161"/>
                <a:gd name="connsiteX2" fmla="*/ 52849 w 70891"/>
                <a:gd name="connsiteY2" fmla="*/ 0 h 255161"/>
                <a:gd name="connsiteX3" fmla="*/ 52836 w 70891"/>
                <a:gd name="connsiteY3" fmla="*/ 255149 h 255161"/>
                <a:gd name="connsiteX4" fmla="*/ 52849 w 70891"/>
                <a:gd name="connsiteY4" fmla="*/ 255162 h 25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91" h="255161">
                  <a:moveTo>
                    <a:pt x="70891" y="237120"/>
                  </a:moveTo>
                  <a:cubicBezTo>
                    <a:pt x="10742" y="176480"/>
                    <a:pt x="10742" y="78682"/>
                    <a:pt x="70891" y="18042"/>
                  </a:cubicBezTo>
                  <a:lnTo>
                    <a:pt x="52849" y="0"/>
                  </a:lnTo>
                  <a:cubicBezTo>
                    <a:pt x="-17611" y="70454"/>
                    <a:pt x="-17617" y="184688"/>
                    <a:pt x="52836" y="255149"/>
                  </a:cubicBezTo>
                  <a:cubicBezTo>
                    <a:pt x="52841" y="255153"/>
                    <a:pt x="52845" y="255157"/>
                    <a:pt x="52849" y="255162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40" name="Freeform: Shape 74">
              <a:extLst>
                <a:ext uri="{FF2B5EF4-FFF2-40B4-BE49-F238E27FC236}">
                  <a16:creationId xmlns:a16="http://schemas.microsoft.com/office/drawing/2014/main" xmlns="" id="{9272723C-5D57-5A74-0DF5-0BA5A9EB0F6E}"/>
                </a:ext>
              </a:extLst>
            </p:cNvPr>
            <p:cNvSpPr/>
            <p:nvPr/>
          </p:nvSpPr>
          <p:spPr>
            <a:xfrm>
              <a:off x="9029506" y="3279513"/>
              <a:ext cx="40597" cy="109539"/>
            </a:xfrm>
            <a:custGeom>
              <a:avLst/>
              <a:gdLst>
                <a:gd name="connsiteX0" fmla="*/ 18042 w 40597"/>
                <a:gd name="connsiteY0" fmla="*/ 109539 h 109539"/>
                <a:gd name="connsiteX1" fmla="*/ 18042 w 40597"/>
                <a:gd name="connsiteY1" fmla="*/ 0 h 109539"/>
                <a:gd name="connsiteX2" fmla="*/ 0 w 40597"/>
                <a:gd name="connsiteY2" fmla="*/ 18042 h 109539"/>
                <a:gd name="connsiteX3" fmla="*/ 14820 w 40597"/>
                <a:gd name="connsiteY3" fmla="*/ 54770 h 109539"/>
                <a:gd name="connsiteX4" fmla="*/ 0 w 40597"/>
                <a:gd name="connsiteY4" fmla="*/ 91497 h 10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97" h="109539">
                  <a:moveTo>
                    <a:pt x="18042" y="109539"/>
                  </a:moveTo>
                  <a:cubicBezTo>
                    <a:pt x="48116" y="79219"/>
                    <a:pt x="48116" y="30320"/>
                    <a:pt x="18042" y="0"/>
                  </a:cubicBezTo>
                  <a:lnTo>
                    <a:pt x="0" y="18042"/>
                  </a:lnTo>
                  <a:cubicBezTo>
                    <a:pt x="9634" y="27822"/>
                    <a:pt x="14968" y="41042"/>
                    <a:pt x="14820" y="54770"/>
                  </a:cubicBezTo>
                  <a:cubicBezTo>
                    <a:pt x="14843" y="68473"/>
                    <a:pt x="9527" y="81647"/>
                    <a:pt x="0" y="91497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41" name="Freeform: Shape 75">
              <a:extLst>
                <a:ext uri="{FF2B5EF4-FFF2-40B4-BE49-F238E27FC236}">
                  <a16:creationId xmlns:a16="http://schemas.microsoft.com/office/drawing/2014/main" xmlns="" id="{1F17D0F7-59F7-5489-66B6-5C70756D7342}"/>
                </a:ext>
              </a:extLst>
            </p:cNvPr>
            <p:cNvSpPr/>
            <p:nvPr/>
          </p:nvSpPr>
          <p:spPr>
            <a:xfrm>
              <a:off x="9065590" y="3243430"/>
              <a:ext cx="56053" cy="181706"/>
            </a:xfrm>
            <a:custGeom>
              <a:avLst/>
              <a:gdLst>
                <a:gd name="connsiteX0" fmla="*/ 0 w 56053"/>
                <a:gd name="connsiteY0" fmla="*/ 163664 h 181706"/>
                <a:gd name="connsiteX1" fmla="*/ 18042 w 56053"/>
                <a:gd name="connsiteY1" fmla="*/ 181706 h 181706"/>
                <a:gd name="connsiteX2" fmla="*/ 19326 w 56053"/>
                <a:gd name="connsiteY2" fmla="*/ 1284 h 181706"/>
                <a:gd name="connsiteX3" fmla="*/ 18042 w 56053"/>
                <a:gd name="connsiteY3" fmla="*/ 0 h 181706"/>
                <a:gd name="connsiteX4" fmla="*/ 0 w 56053"/>
                <a:gd name="connsiteY4" fmla="*/ 18042 h 181706"/>
                <a:gd name="connsiteX5" fmla="*/ 462 w 56053"/>
                <a:gd name="connsiteY5" fmla="*/ 163202 h 181706"/>
                <a:gd name="connsiteX6" fmla="*/ 0 w 56053"/>
                <a:gd name="connsiteY6" fmla="*/ 163664 h 18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53" h="181706">
                  <a:moveTo>
                    <a:pt x="0" y="163664"/>
                  </a:moveTo>
                  <a:lnTo>
                    <a:pt x="18042" y="181706"/>
                  </a:lnTo>
                  <a:cubicBezTo>
                    <a:pt x="68218" y="132238"/>
                    <a:pt x="68793" y="51461"/>
                    <a:pt x="19326" y="1284"/>
                  </a:cubicBezTo>
                  <a:cubicBezTo>
                    <a:pt x="18901" y="853"/>
                    <a:pt x="18473" y="425"/>
                    <a:pt x="18042" y="0"/>
                  </a:cubicBezTo>
                  <a:lnTo>
                    <a:pt x="0" y="18042"/>
                  </a:lnTo>
                  <a:cubicBezTo>
                    <a:pt x="40212" y="57999"/>
                    <a:pt x="40419" y="122990"/>
                    <a:pt x="462" y="163202"/>
                  </a:cubicBezTo>
                  <a:cubicBezTo>
                    <a:pt x="309" y="163357"/>
                    <a:pt x="155" y="163511"/>
                    <a:pt x="0" y="16366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42" name="Freeform: Shape 76">
              <a:extLst>
                <a:ext uri="{FF2B5EF4-FFF2-40B4-BE49-F238E27FC236}">
                  <a16:creationId xmlns:a16="http://schemas.microsoft.com/office/drawing/2014/main" xmlns="" id="{D0129535-87B1-ED1A-CA73-424AE6E6DB92}"/>
                </a:ext>
              </a:extLst>
            </p:cNvPr>
            <p:cNvSpPr/>
            <p:nvPr/>
          </p:nvSpPr>
          <p:spPr>
            <a:xfrm>
              <a:off x="9102317" y="3206702"/>
              <a:ext cx="70891" cy="255161"/>
            </a:xfrm>
            <a:custGeom>
              <a:avLst/>
              <a:gdLst>
                <a:gd name="connsiteX0" fmla="*/ 0 w 70891"/>
                <a:gd name="connsiteY0" fmla="*/ 237120 h 255161"/>
                <a:gd name="connsiteX1" fmla="*/ 18042 w 70891"/>
                <a:gd name="connsiteY1" fmla="*/ 255162 h 255161"/>
                <a:gd name="connsiteX2" fmla="*/ 18055 w 70891"/>
                <a:gd name="connsiteY2" fmla="*/ 13 h 255161"/>
                <a:gd name="connsiteX3" fmla="*/ 18042 w 70891"/>
                <a:gd name="connsiteY3" fmla="*/ 0 h 255161"/>
                <a:gd name="connsiteX4" fmla="*/ 0 w 70891"/>
                <a:gd name="connsiteY4" fmla="*/ 18042 h 255161"/>
                <a:gd name="connsiteX5" fmla="*/ 0 w 70891"/>
                <a:gd name="connsiteY5" fmla="*/ 237120 h 25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891" h="255161">
                  <a:moveTo>
                    <a:pt x="0" y="237120"/>
                  </a:moveTo>
                  <a:lnTo>
                    <a:pt x="18042" y="255162"/>
                  </a:lnTo>
                  <a:cubicBezTo>
                    <a:pt x="88502" y="184708"/>
                    <a:pt x="88508" y="70474"/>
                    <a:pt x="18055" y="13"/>
                  </a:cubicBezTo>
                  <a:cubicBezTo>
                    <a:pt x="18051" y="9"/>
                    <a:pt x="18046" y="4"/>
                    <a:pt x="18042" y="0"/>
                  </a:cubicBezTo>
                  <a:lnTo>
                    <a:pt x="0" y="18042"/>
                  </a:lnTo>
                  <a:cubicBezTo>
                    <a:pt x="60149" y="78682"/>
                    <a:pt x="60149" y="176480"/>
                    <a:pt x="0" y="23712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  <p:sp>
          <p:nvSpPr>
            <p:cNvPr id="43" name="Freeform: Shape 77">
              <a:extLst>
                <a:ext uri="{FF2B5EF4-FFF2-40B4-BE49-F238E27FC236}">
                  <a16:creationId xmlns:a16="http://schemas.microsoft.com/office/drawing/2014/main" xmlns="" id="{5A24D3A6-A7D3-DF5C-E4B5-AE36E0763E32}"/>
                </a:ext>
              </a:extLst>
            </p:cNvPr>
            <p:cNvSpPr/>
            <p:nvPr/>
          </p:nvSpPr>
          <p:spPr>
            <a:xfrm>
              <a:off x="8796518" y="3308450"/>
              <a:ext cx="392798" cy="428550"/>
            </a:xfrm>
            <a:custGeom>
              <a:avLst/>
              <a:gdLst>
                <a:gd name="connsiteX0" fmla="*/ 392786 w 392798"/>
                <a:gd name="connsiteY0" fmla="*/ 413795 h 428550"/>
                <a:gd name="connsiteX1" fmla="*/ 392786 w 392798"/>
                <a:gd name="connsiteY1" fmla="*/ 413795 h 428550"/>
                <a:gd name="connsiteX2" fmla="*/ 391691 w 392798"/>
                <a:gd name="connsiteY2" fmla="*/ 410509 h 428550"/>
                <a:gd name="connsiteX3" fmla="*/ 391691 w 392798"/>
                <a:gd name="connsiteY3" fmla="*/ 410122 h 428550"/>
                <a:gd name="connsiteX4" fmla="*/ 208051 w 392798"/>
                <a:gd name="connsiteY4" fmla="*/ 52509 h 428550"/>
                <a:gd name="connsiteX5" fmla="*/ 205925 w 392798"/>
                <a:gd name="connsiteY5" fmla="*/ 49674 h 428550"/>
                <a:gd name="connsiteX6" fmla="*/ 220153 w 392798"/>
                <a:gd name="connsiteY6" fmla="*/ 16115 h 428550"/>
                <a:gd name="connsiteX7" fmla="*/ 186595 w 392798"/>
                <a:gd name="connsiteY7" fmla="*/ 1888 h 428550"/>
                <a:gd name="connsiteX8" fmla="*/ 172367 w 392798"/>
                <a:gd name="connsiteY8" fmla="*/ 35446 h 428550"/>
                <a:gd name="connsiteX9" fmla="*/ 186595 w 392798"/>
                <a:gd name="connsiteY9" fmla="*/ 49674 h 428550"/>
                <a:gd name="connsiteX10" fmla="*/ 184855 w 392798"/>
                <a:gd name="connsiteY10" fmla="*/ 52187 h 428550"/>
                <a:gd name="connsiteX11" fmla="*/ 1216 w 392798"/>
                <a:gd name="connsiteY11" fmla="*/ 409800 h 428550"/>
                <a:gd name="connsiteX12" fmla="*/ 1216 w 392798"/>
                <a:gd name="connsiteY12" fmla="*/ 410186 h 428550"/>
                <a:gd name="connsiteX13" fmla="*/ 120 w 392798"/>
                <a:gd name="connsiteY13" fmla="*/ 413473 h 428550"/>
                <a:gd name="connsiteX14" fmla="*/ 120 w 392798"/>
                <a:gd name="connsiteY14" fmla="*/ 413473 h 428550"/>
                <a:gd name="connsiteX15" fmla="*/ 120 w 392798"/>
                <a:gd name="connsiteY15" fmla="*/ 416694 h 428550"/>
                <a:gd name="connsiteX16" fmla="*/ 120 w 392798"/>
                <a:gd name="connsiteY16" fmla="*/ 417468 h 428550"/>
                <a:gd name="connsiteX17" fmla="*/ 1022 w 392798"/>
                <a:gd name="connsiteY17" fmla="*/ 420496 h 428550"/>
                <a:gd name="connsiteX18" fmla="*/ 1022 w 392798"/>
                <a:gd name="connsiteY18" fmla="*/ 420496 h 428550"/>
                <a:gd name="connsiteX19" fmla="*/ 1925 w 392798"/>
                <a:gd name="connsiteY19" fmla="*/ 421914 h 428550"/>
                <a:gd name="connsiteX20" fmla="*/ 3213 w 392798"/>
                <a:gd name="connsiteY20" fmla="*/ 423782 h 428550"/>
                <a:gd name="connsiteX21" fmla="*/ 3213 w 392798"/>
                <a:gd name="connsiteY21" fmla="*/ 423782 h 428550"/>
                <a:gd name="connsiteX22" fmla="*/ 4244 w 392798"/>
                <a:gd name="connsiteY22" fmla="*/ 424555 h 428550"/>
                <a:gd name="connsiteX23" fmla="*/ 6048 w 392798"/>
                <a:gd name="connsiteY23" fmla="*/ 425973 h 428550"/>
                <a:gd name="connsiteX24" fmla="*/ 7595 w 392798"/>
                <a:gd name="connsiteY24" fmla="*/ 426682 h 428550"/>
                <a:gd name="connsiteX25" fmla="*/ 9528 w 392798"/>
                <a:gd name="connsiteY25" fmla="*/ 427390 h 428550"/>
                <a:gd name="connsiteX26" fmla="*/ 11203 w 392798"/>
                <a:gd name="connsiteY26" fmla="*/ 427390 h 428550"/>
                <a:gd name="connsiteX27" fmla="*/ 12621 w 392798"/>
                <a:gd name="connsiteY27" fmla="*/ 428550 h 428550"/>
                <a:gd name="connsiteX28" fmla="*/ 13523 w 392798"/>
                <a:gd name="connsiteY28" fmla="*/ 428550 h 428550"/>
                <a:gd name="connsiteX29" fmla="*/ 14360 w 392798"/>
                <a:gd name="connsiteY29" fmla="*/ 428550 h 428550"/>
                <a:gd name="connsiteX30" fmla="*/ 17775 w 392798"/>
                <a:gd name="connsiteY30" fmla="*/ 427648 h 428550"/>
                <a:gd name="connsiteX31" fmla="*/ 196389 w 392798"/>
                <a:gd name="connsiteY31" fmla="*/ 349102 h 428550"/>
                <a:gd name="connsiteX32" fmla="*/ 374744 w 392798"/>
                <a:gd name="connsiteY32" fmla="*/ 427455 h 428550"/>
                <a:gd name="connsiteX33" fmla="*/ 379899 w 392798"/>
                <a:gd name="connsiteY33" fmla="*/ 428550 h 428550"/>
                <a:gd name="connsiteX34" fmla="*/ 379899 w 392798"/>
                <a:gd name="connsiteY34" fmla="*/ 428550 h 428550"/>
                <a:gd name="connsiteX35" fmla="*/ 383056 w 392798"/>
                <a:gd name="connsiteY35" fmla="*/ 428099 h 428550"/>
                <a:gd name="connsiteX36" fmla="*/ 383958 w 392798"/>
                <a:gd name="connsiteY36" fmla="*/ 428099 h 428550"/>
                <a:gd name="connsiteX37" fmla="*/ 386342 w 392798"/>
                <a:gd name="connsiteY37" fmla="*/ 427004 h 428550"/>
                <a:gd name="connsiteX38" fmla="*/ 386922 w 392798"/>
                <a:gd name="connsiteY38" fmla="*/ 426617 h 428550"/>
                <a:gd name="connsiteX39" fmla="*/ 389242 w 392798"/>
                <a:gd name="connsiteY39" fmla="*/ 424749 h 428550"/>
                <a:gd name="connsiteX40" fmla="*/ 389242 w 392798"/>
                <a:gd name="connsiteY40" fmla="*/ 424749 h 428550"/>
                <a:gd name="connsiteX41" fmla="*/ 390595 w 392798"/>
                <a:gd name="connsiteY41" fmla="*/ 422751 h 428550"/>
                <a:gd name="connsiteX42" fmla="*/ 391368 w 392798"/>
                <a:gd name="connsiteY42" fmla="*/ 421462 h 428550"/>
                <a:gd name="connsiteX43" fmla="*/ 391368 w 392798"/>
                <a:gd name="connsiteY43" fmla="*/ 421462 h 428550"/>
                <a:gd name="connsiteX44" fmla="*/ 392270 w 392798"/>
                <a:gd name="connsiteY44" fmla="*/ 418370 h 428550"/>
                <a:gd name="connsiteX45" fmla="*/ 392270 w 392798"/>
                <a:gd name="connsiteY45" fmla="*/ 417661 h 428550"/>
                <a:gd name="connsiteX46" fmla="*/ 392786 w 392798"/>
                <a:gd name="connsiteY46" fmla="*/ 413795 h 428550"/>
                <a:gd name="connsiteX47" fmla="*/ 283247 w 392798"/>
                <a:gd name="connsiteY47" fmla="*/ 255607 h 428550"/>
                <a:gd name="connsiteX48" fmla="*/ 218168 w 392798"/>
                <a:gd name="connsiteY48" fmla="*/ 211598 h 428550"/>
                <a:gd name="connsiteX49" fmla="*/ 249547 w 392798"/>
                <a:gd name="connsiteY49" fmla="*/ 190142 h 428550"/>
                <a:gd name="connsiteX50" fmla="*/ 196260 w 392798"/>
                <a:gd name="connsiteY50" fmla="*/ 86273 h 428550"/>
                <a:gd name="connsiteX51" fmla="*/ 237691 w 392798"/>
                <a:gd name="connsiteY51" fmla="*/ 166881 h 428550"/>
                <a:gd name="connsiteX52" fmla="*/ 195293 w 392798"/>
                <a:gd name="connsiteY52" fmla="*/ 196070 h 428550"/>
                <a:gd name="connsiteX53" fmla="*/ 156632 w 392798"/>
                <a:gd name="connsiteY53" fmla="*/ 170296 h 428550"/>
                <a:gd name="connsiteX54" fmla="*/ 153926 w 392798"/>
                <a:gd name="connsiteY54" fmla="*/ 168878 h 428550"/>
                <a:gd name="connsiteX55" fmla="*/ 142263 w 392798"/>
                <a:gd name="connsiteY55" fmla="*/ 191366 h 428550"/>
                <a:gd name="connsiteX56" fmla="*/ 172483 w 392798"/>
                <a:gd name="connsiteY56" fmla="*/ 211792 h 428550"/>
                <a:gd name="connsiteX57" fmla="*/ 109273 w 392798"/>
                <a:gd name="connsiteY57" fmla="*/ 255156 h 428550"/>
                <a:gd name="connsiteX58" fmla="*/ 40650 w 392798"/>
                <a:gd name="connsiteY58" fmla="*/ 389310 h 428550"/>
                <a:gd name="connsiteX59" fmla="*/ 86141 w 392798"/>
                <a:gd name="connsiteY59" fmla="*/ 300647 h 428550"/>
                <a:gd name="connsiteX60" fmla="*/ 164300 w 392798"/>
                <a:gd name="connsiteY60" fmla="*/ 334991 h 428550"/>
                <a:gd name="connsiteX61" fmla="*/ 112752 w 392798"/>
                <a:gd name="connsiteY61" fmla="*/ 284216 h 428550"/>
                <a:gd name="connsiteX62" fmla="*/ 195422 w 392798"/>
                <a:gd name="connsiteY62" fmla="*/ 227320 h 428550"/>
                <a:gd name="connsiteX63" fmla="*/ 279703 w 392798"/>
                <a:gd name="connsiteY63" fmla="*/ 284345 h 428550"/>
                <a:gd name="connsiteX64" fmla="*/ 196389 w 392798"/>
                <a:gd name="connsiteY64" fmla="*/ 320944 h 428550"/>
                <a:gd name="connsiteX65" fmla="*/ 331831 w 392798"/>
                <a:gd name="connsiteY65" fmla="*/ 380482 h 428550"/>
                <a:gd name="connsiteX66" fmla="*/ 228413 w 392798"/>
                <a:gd name="connsiteY66" fmla="*/ 335055 h 428550"/>
                <a:gd name="connsiteX67" fmla="*/ 306443 w 392798"/>
                <a:gd name="connsiteY67" fmla="*/ 300776 h 428550"/>
                <a:gd name="connsiteX68" fmla="*/ 351870 w 392798"/>
                <a:gd name="connsiteY68" fmla="*/ 389245 h 42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92798" h="428550">
                  <a:moveTo>
                    <a:pt x="392786" y="413795"/>
                  </a:moveTo>
                  <a:lnTo>
                    <a:pt x="392786" y="413795"/>
                  </a:lnTo>
                  <a:cubicBezTo>
                    <a:pt x="392588" y="412650"/>
                    <a:pt x="392218" y="411543"/>
                    <a:pt x="391691" y="410509"/>
                  </a:cubicBezTo>
                  <a:cubicBezTo>
                    <a:pt x="391691" y="410509"/>
                    <a:pt x="391691" y="410509"/>
                    <a:pt x="391691" y="410122"/>
                  </a:cubicBezTo>
                  <a:lnTo>
                    <a:pt x="208051" y="52509"/>
                  </a:lnTo>
                  <a:cubicBezTo>
                    <a:pt x="207492" y="51460"/>
                    <a:pt x="206775" y="50504"/>
                    <a:pt x="205925" y="49674"/>
                  </a:cubicBezTo>
                  <a:cubicBezTo>
                    <a:pt x="219121" y="44336"/>
                    <a:pt x="225491" y="29311"/>
                    <a:pt x="220153" y="16115"/>
                  </a:cubicBezTo>
                  <a:cubicBezTo>
                    <a:pt x="214815" y="2920"/>
                    <a:pt x="199790" y="-3450"/>
                    <a:pt x="186595" y="1888"/>
                  </a:cubicBezTo>
                  <a:cubicBezTo>
                    <a:pt x="173399" y="7225"/>
                    <a:pt x="167029" y="22250"/>
                    <a:pt x="172367" y="35446"/>
                  </a:cubicBezTo>
                  <a:cubicBezTo>
                    <a:pt x="174986" y="41920"/>
                    <a:pt x="180120" y="47054"/>
                    <a:pt x="186595" y="49674"/>
                  </a:cubicBezTo>
                  <a:cubicBezTo>
                    <a:pt x="185906" y="50431"/>
                    <a:pt x="185321" y="51276"/>
                    <a:pt x="184855" y="52187"/>
                  </a:cubicBezTo>
                  <a:lnTo>
                    <a:pt x="1216" y="409800"/>
                  </a:lnTo>
                  <a:cubicBezTo>
                    <a:pt x="1216" y="409800"/>
                    <a:pt x="1216" y="409800"/>
                    <a:pt x="1216" y="410186"/>
                  </a:cubicBezTo>
                  <a:cubicBezTo>
                    <a:pt x="688" y="411221"/>
                    <a:pt x="319" y="412329"/>
                    <a:pt x="120" y="413473"/>
                  </a:cubicBezTo>
                  <a:lnTo>
                    <a:pt x="120" y="413473"/>
                  </a:lnTo>
                  <a:cubicBezTo>
                    <a:pt x="-40" y="414540"/>
                    <a:pt x="-40" y="415627"/>
                    <a:pt x="120" y="416694"/>
                  </a:cubicBezTo>
                  <a:cubicBezTo>
                    <a:pt x="120" y="416694"/>
                    <a:pt x="120" y="417210"/>
                    <a:pt x="120" y="417468"/>
                  </a:cubicBezTo>
                  <a:cubicBezTo>
                    <a:pt x="296" y="418510"/>
                    <a:pt x="598" y="419528"/>
                    <a:pt x="1022" y="420496"/>
                  </a:cubicBezTo>
                  <a:cubicBezTo>
                    <a:pt x="1022" y="420496"/>
                    <a:pt x="1022" y="420496"/>
                    <a:pt x="1022" y="420496"/>
                  </a:cubicBezTo>
                  <a:cubicBezTo>
                    <a:pt x="1022" y="420496"/>
                    <a:pt x="1667" y="421398"/>
                    <a:pt x="1925" y="421914"/>
                  </a:cubicBezTo>
                  <a:cubicBezTo>
                    <a:pt x="2317" y="422561"/>
                    <a:pt x="2747" y="423185"/>
                    <a:pt x="3213" y="423782"/>
                  </a:cubicBezTo>
                  <a:lnTo>
                    <a:pt x="3213" y="423782"/>
                  </a:lnTo>
                  <a:cubicBezTo>
                    <a:pt x="3541" y="424060"/>
                    <a:pt x="3885" y="424318"/>
                    <a:pt x="4244" y="424555"/>
                  </a:cubicBezTo>
                  <a:cubicBezTo>
                    <a:pt x="4801" y="425082"/>
                    <a:pt x="5405" y="425557"/>
                    <a:pt x="6048" y="425973"/>
                  </a:cubicBezTo>
                  <a:cubicBezTo>
                    <a:pt x="6552" y="426236"/>
                    <a:pt x="7068" y="426472"/>
                    <a:pt x="7595" y="426682"/>
                  </a:cubicBezTo>
                  <a:lnTo>
                    <a:pt x="9528" y="427390"/>
                  </a:lnTo>
                  <a:lnTo>
                    <a:pt x="11203" y="427390"/>
                  </a:lnTo>
                  <a:lnTo>
                    <a:pt x="12621" y="428550"/>
                  </a:lnTo>
                  <a:lnTo>
                    <a:pt x="13523" y="428550"/>
                  </a:lnTo>
                  <a:lnTo>
                    <a:pt x="14360" y="428550"/>
                  </a:lnTo>
                  <a:cubicBezTo>
                    <a:pt x="15541" y="428439"/>
                    <a:pt x="16695" y="428135"/>
                    <a:pt x="17775" y="427648"/>
                  </a:cubicBezTo>
                  <a:lnTo>
                    <a:pt x="196389" y="349102"/>
                  </a:lnTo>
                  <a:lnTo>
                    <a:pt x="374744" y="427455"/>
                  </a:lnTo>
                  <a:cubicBezTo>
                    <a:pt x="376362" y="428192"/>
                    <a:pt x="378121" y="428566"/>
                    <a:pt x="379899" y="428550"/>
                  </a:cubicBezTo>
                  <a:lnTo>
                    <a:pt x="379899" y="428550"/>
                  </a:lnTo>
                  <a:cubicBezTo>
                    <a:pt x="380966" y="428531"/>
                    <a:pt x="382027" y="428380"/>
                    <a:pt x="383056" y="428099"/>
                  </a:cubicBezTo>
                  <a:lnTo>
                    <a:pt x="383958" y="428099"/>
                  </a:lnTo>
                  <a:cubicBezTo>
                    <a:pt x="384777" y="427789"/>
                    <a:pt x="385574" y="427423"/>
                    <a:pt x="386342" y="427004"/>
                  </a:cubicBezTo>
                  <a:lnTo>
                    <a:pt x="386922" y="426617"/>
                  </a:lnTo>
                  <a:cubicBezTo>
                    <a:pt x="387765" y="426086"/>
                    <a:pt x="388544" y="425459"/>
                    <a:pt x="389242" y="424749"/>
                  </a:cubicBezTo>
                  <a:lnTo>
                    <a:pt x="389242" y="424749"/>
                  </a:lnTo>
                  <a:cubicBezTo>
                    <a:pt x="389745" y="424119"/>
                    <a:pt x="390197" y="423451"/>
                    <a:pt x="390595" y="422751"/>
                  </a:cubicBezTo>
                  <a:cubicBezTo>
                    <a:pt x="390876" y="422336"/>
                    <a:pt x="391134" y="421906"/>
                    <a:pt x="391368" y="421462"/>
                  </a:cubicBezTo>
                  <a:cubicBezTo>
                    <a:pt x="391368" y="421462"/>
                    <a:pt x="391368" y="421462"/>
                    <a:pt x="391368" y="421462"/>
                  </a:cubicBezTo>
                  <a:cubicBezTo>
                    <a:pt x="391804" y="420476"/>
                    <a:pt x="392107" y="419436"/>
                    <a:pt x="392270" y="418370"/>
                  </a:cubicBezTo>
                  <a:cubicBezTo>
                    <a:pt x="392270" y="418370"/>
                    <a:pt x="392270" y="417919"/>
                    <a:pt x="392270" y="417661"/>
                  </a:cubicBezTo>
                  <a:cubicBezTo>
                    <a:pt x="392675" y="416414"/>
                    <a:pt x="392850" y="415104"/>
                    <a:pt x="392786" y="413795"/>
                  </a:cubicBezTo>
                  <a:close/>
                  <a:moveTo>
                    <a:pt x="283247" y="255607"/>
                  </a:moveTo>
                  <a:lnTo>
                    <a:pt x="218168" y="211598"/>
                  </a:lnTo>
                  <a:lnTo>
                    <a:pt x="249547" y="190142"/>
                  </a:lnTo>
                  <a:close/>
                  <a:moveTo>
                    <a:pt x="196260" y="86273"/>
                  </a:moveTo>
                  <a:lnTo>
                    <a:pt x="237691" y="166881"/>
                  </a:lnTo>
                  <a:lnTo>
                    <a:pt x="195293" y="196070"/>
                  </a:lnTo>
                  <a:lnTo>
                    <a:pt x="156632" y="170296"/>
                  </a:lnTo>
                  <a:cubicBezTo>
                    <a:pt x="155793" y="169711"/>
                    <a:pt x="154884" y="169234"/>
                    <a:pt x="153926" y="168878"/>
                  </a:cubicBezTo>
                  <a:close/>
                  <a:moveTo>
                    <a:pt x="142263" y="191366"/>
                  </a:moveTo>
                  <a:lnTo>
                    <a:pt x="172483" y="211792"/>
                  </a:lnTo>
                  <a:lnTo>
                    <a:pt x="109273" y="255156"/>
                  </a:lnTo>
                  <a:close/>
                  <a:moveTo>
                    <a:pt x="40650" y="389310"/>
                  </a:moveTo>
                  <a:lnTo>
                    <a:pt x="86141" y="300647"/>
                  </a:lnTo>
                  <a:lnTo>
                    <a:pt x="164300" y="334991"/>
                  </a:lnTo>
                  <a:close/>
                  <a:moveTo>
                    <a:pt x="112752" y="284216"/>
                  </a:moveTo>
                  <a:lnTo>
                    <a:pt x="195422" y="227320"/>
                  </a:lnTo>
                  <a:lnTo>
                    <a:pt x="279703" y="284345"/>
                  </a:lnTo>
                  <a:lnTo>
                    <a:pt x="196389" y="320944"/>
                  </a:lnTo>
                  <a:close/>
                  <a:moveTo>
                    <a:pt x="331831" y="380482"/>
                  </a:moveTo>
                  <a:lnTo>
                    <a:pt x="228413" y="335055"/>
                  </a:lnTo>
                  <a:lnTo>
                    <a:pt x="306443" y="300776"/>
                  </a:lnTo>
                  <a:lnTo>
                    <a:pt x="351870" y="38924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j-cs"/>
              </a:endParaRPr>
            </a:p>
          </p:txBody>
        </p:sp>
      </p:grpSp>
      <p:sp>
        <p:nvSpPr>
          <p:cNvPr id="48" name="فهم المسموع الموسّع">
            <a:extLst>
              <a:ext uri="{FF2B5EF4-FFF2-40B4-BE49-F238E27FC236}">
                <a16:creationId xmlns:a16="http://schemas.microsoft.com/office/drawing/2014/main" xmlns="" id="{73D54FF4-F93B-AE35-756D-81116C9A7417}"/>
              </a:ext>
            </a:extLst>
          </p:cNvPr>
          <p:cNvSpPr txBox="1"/>
          <p:nvPr/>
        </p:nvSpPr>
        <p:spPr>
          <a:xfrm>
            <a:off x="4673458" y="176671"/>
            <a:ext cx="3305502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rtl="1">
              <a:defRPr sz="3000">
                <a:solidFill>
                  <a:srgbClr val="FFFFFF"/>
                </a:solidFill>
                <a:latin typeface="Tajawal-Medium"/>
                <a:ea typeface="Tajawal-Medium"/>
                <a:cs typeface="Tajawal-Medium"/>
                <a:sym typeface="Tajawal-Medium"/>
              </a:defRPr>
            </a:lvl1pPr>
          </a:lstStyle>
          <a:p>
            <a:pPr marL="0" marR="0" lvl="0" indent="0" algn="ctr" defTabSz="914400" rtl="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jawal-Medium"/>
                <a:cs typeface="+mj-cs"/>
                <a:sym typeface="Tajawal-Medium"/>
              </a:rPr>
              <a:t>ملاحظات</a:t>
            </a:r>
            <a:endParaRPr kumimoji="0" sz="5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jawal-Medium"/>
              <a:cs typeface="+mj-cs"/>
              <a:sym typeface="Tajawal-Medium"/>
            </a:endParaRPr>
          </a:p>
        </p:txBody>
      </p:sp>
      <p:sp>
        <p:nvSpPr>
          <p:cNvPr id="50" name="مربع نص 49">
            <a:extLst>
              <a:ext uri="{FF2B5EF4-FFF2-40B4-BE49-F238E27FC236}">
                <a16:creationId xmlns:a16="http://schemas.microsoft.com/office/drawing/2014/main" xmlns="" id="{D87C6FE4-1460-2DE3-9078-47648EF4091B}"/>
              </a:ext>
            </a:extLst>
          </p:cNvPr>
          <p:cNvSpPr txBox="1"/>
          <p:nvPr/>
        </p:nvSpPr>
        <p:spPr>
          <a:xfrm>
            <a:off x="8698060" y="1700547"/>
            <a:ext cx="1816578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sz="1600" b="1" dirty="0">
                <a:cs typeface="Akhbar MT" pitchFamily="2" charset="-78"/>
              </a:rPr>
              <a:t>اكتب همزة العدد </a:t>
            </a:r>
            <a:r>
              <a:rPr lang="ar-SA" sz="1600" dirty="0">
                <a:cs typeface="Akhbar MT" pitchFamily="2" charset="-78"/>
              </a:rPr>
              <a:t>مئة </a:t>
            </a:r>
            <a:r>
              <a:rPr lang="ar-SA" sz="1600" b="1" dirty="0">
                <a:cs typeface="Akhbar MT" pitchFamily="2" charset="-78"/>
              </a:rPr>
              <a:t>على النبرة ولا تكتبها </a:t>
            </a:r>
            <a:r>
              <a:rPr lang="ar-SA" sz="1600" dirty="0">
                <a:cs typeface="Akhbar MT" pitchFamily="2" charset="-78"/>
              </a:rPr>
              <a:t>مائة </a:t>
            </a:r>
            <a:r>
              <a:rPr lang="ar-SA" sz="1600" b="1" dirty="0">
                <a:cs typeface="Akhbar MT" pitchFamily="2" charset="-78"/>
              </a:rPr>
              <a:t>وإذا سُبقت  بعدد مفرد وصلت بينهما في الكتابة فتقول أربعمئة تمييزاً لها مما يدلّ على أجزاء ا</a:t>
            </a:r>
            <a:r>
              <a:rPr lang="ar-SA" sz="1600" dirty="0">
                <a:cs typeface="Akhbar MT" pitchFamily="2" charset="-78"/>
              </a:rPr>
              <a:t>لمئة</a:t>
            </a:r>
            <a:r>
              <a:rPr lang="ar-SA" sz="1600" b="1" dirty="0">
                <a:cs typeface="Akhbar MT" pitchFamily="2" charset="-78"/>
              </a:rPr>
              <a:t> </a:t>
            </a:r>
            <a:r>
              <a:rPr lang="ar-SA" sz="1600" dirty="0">
                <a:cs typeface="Akhbar MT" pitchFamily="2" charset="-78"/>
              </a:rPr>
              <a:t>خُمسِ مئةٍ</a:t>
            </a:r>
          </a:p>
          <a:p>
            <a:endParaRPr lang="ar-SA" sz="1600" b="1" dirty="0">
              <a:cs typeface="Akhbar MT" pitchFamily="2" charset="-78"/>
            </a:endParaRPr>
          </a:p>
        </p:txBody>
      </p:sp>
      <p:sp>
        <p:nvSpPr>
          <p:cNvPr id="44" name="مربع نص 43">
            <a:extLst>
              <a:ext uri="{FF2B5EF4-FFF2-40B4-BE49-F238E27FC236}">
                <a16:creationId xmlns:a16="http://schemas.microsoft.com/office/drawing/2014/main" xmlns="" id="{3A3C1072-4EC6-2DFE-F3E5-E37A7F8C9C0A}"/>
              </a:ext>
            </a:extLst>
          </p:cNvPr>
          <p:cNvSpPr txBox="1"/>
          <p:nvPr/>
        </p:nvSpPr>
        <p:spPr>
          <a:xfrm>
            <a:off x="5162754" y="1575051"/>
            <a:ext cx="16500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b="1" dirty="0">
                <a:cs typeface="Akhbar MT" pitchFamily="2" charset="-78"/>
              </a:rPr>
              <a:t>كلمة نيِّف تذكر بعد ألفاظ العقود وتكون بلفظ واحد للمذكر والمؤنث (جاء من الأصدقاء عشرون ونيّف)</a:t>
            </a:r>
          </a:p>
        </p:txBody>
      </p:sp>
      <p:sp>
        <p:nvSpPr>
          <p:cNvPr id="45" name="مربع نص 44">
            <a:extLst>
              <a:ext uri="{FF2B5EF4-FFF2-40B4-BE49-F238E27FC236}">
                <a16:creationId xmlns:a16="http://schemas.microsoft.com/office/drawing/2014/main" xmlns="" id="{2750FA48-4CA1-D76C-4AAB-39FBE7482E10}"/>
              </a:ext>
            </a:extLst>
          </p:cNvPr>
          <p:cNvSpPr txBox="1"/>
          <p:nvPr/>
        </p:nvSpPr>
        <p:spPr>
          <a:xfrm>
            <a:off x="1593594" y="1606906"/>
            <a:ext cx="1618489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>
                <a:cs typeface="Akhbar MT" pitchFamily="2" charset="-78"/>
              </a:rPr>
              <a:t>قد تستعمل كلمتا بضع وبضعة فتدّلان على الأعداد من الثلاثة إلى التسعة لذا يخالفان المعدود في التّذكير والتّأنيث</a:t>
            </a:r>
          </a:p>
        </p:txBody>
      </p:sp>
      <p:pic>
        <p:nvPicPr>
          <p:cNvPr id="46" name="صورة 4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" y="176671"/>
            <a:ext cx="1356360" cy="1234440"/>
          </a:xfrm>
          <a:prstGeom prst="rect">
            <a:avLst/>
          </a:prstGeom>
        </p:spPr>
      </p:pic>
      <p:pic>
        <p:nvPicPr>
          <p:cNvPr id="2" name="صوت ٠٦٢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81314" y="4470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4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6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xmlns="" id="{C7A45C58-A7E3-E055-7F0C-8C373A5A8C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" t="5184" r="2898" b="4366"/>
          <a:stretch/>
        </p:blipFill>
        <p:spPr>
          <a:xfrm>
            <a:off x="-221673" y="0"/>
            <a:ext cx="12413673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360218"/>
            <a:ext cx="48038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Y" sz="2800" dirty="0">
                <a:cs typeface="Akhbar MT" pitchFamily="2" charset="-78"/>
              </a:rPr>
              <a:t>إذا جاء لفظ الثّمانية بلفظ المذّكر (ثماني طالبات) عومل معاملة الاسم المنقوص فياؤه تُحذف في حالتي الرفع والجر وتثبت في حالة النصب (جاءت طالبات ثمانٍ) و(مررت بقرى ثمانٍ) و(قرأت صفحات </a:t>
            </a:r>
            <a:r>
              <a:rPr lang="ar-SY" sz="2800" dirty="0" err="1">
                <a:cs typeface="Akhbar MT" pitchFamily="2" charset="-78"/>
              </a:rPr>
              <a:t>ثمانياً</a:t>
            </a:r>
            <a:r>
              <a:rPr lang="ar-SY" sz="2800" dirty="0">
                <a:cs typeface="Akhbar MT" pitchFamily="2" charset="-78"/>
              </a:rPr>
              <a:t>) وإذا ركّبت مع العشرة ثبتت الياء (جاءت ثماني عشرة طالبة وثمانية عشر طالباً)</a:t>
            </a:r>
          </a:p>
        </p:txBody>
      </p:sp>
      <p:pic>
        <p:nvPicPr>
          <p:cNvPr id="4" name="صورة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887" y="162635"/>
            <a:ext cx="1356360" cy="1234440"/>
          </a:xfrm>
          <a:prstGeom prst="rect">
            <a:avLst/>
          </a:prstGeom>
        </p:spPr>
      </p:pic>
      <p:pic>
        <p:nvPicPr>
          <p:cNvPr id="5" name="صوت ٠٦٣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90988" y="464313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0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6F9AD780-29B0-44D7-B109-D3F33F0CAAAF}"/>
              </a:ext>
            </a:extLst>
          </p:cNvPr>
          <p:cNvSpPr/>
          <p:nvPr/>
        </p:nvSpPr>
        <p:spPr>
          <a:xfrm>
            <a:off x="8320087" y="640423"/>
            <a:ext cx="2981325" cy="298132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1526EA-7615-4E3F-880A-6327A530E8A0}"/>
              </a:ext>
            </a:extLst>
          </p:cNvPr>
          <p:cNvSpPr/>
          <p:nvPr/>
        </p:nvSpPr>
        <p:spPr>
          <a:xfrm>
            <a:off x="6276975" y="4229100"/>
            <a:ext cx="4391025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7D9BE8B3-FC60-4C03-A457-A79026573F68}"/>
              </a:ext>
            </a:extLst>
          </p:cNvPr>
          <p:cNvSpPr/>
          <p:nvPr/>
        </p:nvSpPr>
        <p:spPr>
          <a:xfrm>
            <a:off x="3309937" y="1095375"/>
            <a:ext cx="439102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E80C697-E7D5-4FEF-BCDA-2373428E9638}"/>
              </a:ext>
            </a:extLst>
          </p:cNvPr>
          <p:cNvSpPr/>
          <p:nvPr/>
        </p:nvSpPr>
        <p:spPr>
          <a:xfrm>
            <a:off x="1995487" y="4819650"/>
            <a:ext cx="2195513" cy="8096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8C450F2-57AA-4005-93F8-A983E8AE726F}"/>
              </a:ext>
            </a:extLst>
          </p:cNvPr>
          <p:cNvSpPr/>
          <p:nvPr/>
        </p:nvSpPr>
        <p:spPr>
          <a:xfrm>
            <a:off x="1685925" y="1257300"/>
            <a:ext cx="7096125" cy="37433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BAF10D-F531-4A3F-9B14-5BCCFA806204}"/>
              </a:ext>
            </a:extLst>
          </p:cNvPr>
          <p:cNvSpPr/>
          <p:nvPr/>
        </p:nvSpPr>
        <p:spPr>
          <a:xfrm>
            <a:off x="1939053" y="1310514"/>
            <a:ext cx="81534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104FE31-C471-4907-8877-B2B3B4EF6A82}"/>
              </a:ext>
            </a:extLst>
          </p:cNvPr>
          <p:cNvSpPr txBox="1"/>
          <p:nvPr/>
        </p:nvSpPr>
        <p:spPr>
          <a:xfrm>
            <a:off x="3218265" y="1995101"/>
            <a:ext cx="53584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حفظ الله لكم سداد المعنى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                       شكراً لكم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sp>
        <p:nvSpPr>
          <p:cNvPr id="13" name="Block Arc 12">
            <a:extLst>
              <a:ext uri="{FF2B5EF4-FFF2-40B4-BE49-F238E27FC236}">
                <a16:creationId xmlns:a16="http://schemas.microsoft.com/office/drawing/2014/main" xmlns="" id="{DD5DC2C0-079C-4B12-A960-D3E638901CBA}"/>
              </a:ext>
            </a:extLst>
          </p:cNvPr>
          <p:cNvSpPr/>
          <p:nvPr/>
        </p:nvSpPr>
        <p:spPr>
          <a:xfrm>
            <a:off x="1778070" y="904875"/>
            <a:ext cx="1393031" cy="1393031"/>
          </a:xfrm>
          <a:prstGeom prst="blockArc">
            <a:avLst>
              <a:gd name="adj1" fmla="val 10800000"/>
              <a:gd name="adj2" fmla="val 56761"/>
              <a:gd name="adj3" fmla="val 858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xmlns="" id="{A21FAC4B-E577-429B-8CEE-1C6A70A732BF}"/>
              </a:ext>
            </a:extLst>
          </p:cNvPr>
          <p:cNvSpPr/>
          <p:nvPr/>
        </p:nvSpPr>
        <p:spPr>
          <a:xfrm>
            <a:off x="1288256" y="636948"/>
            <a:ext cx="397669" cy="397669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2E456C9-7FF5-4CC6-A74C-5DAA88BBF233}"/>
              </a:ext>
            </a:extLst>
          </p:cNvPr>
          <p:cNvSpPr/>
          <p:nvPr/>
        </p:nvSpPr>
        <p:spPr>
          <a:xfrm>
            <a:off x="4352924" y="5275659"/>
            <a:ext cx="1793715" cy="53962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1881F2F6-17D4-440B-8043-A80AFF9B48D8}"/>
              </a:ext>
            </a:extLst>
          </p:cNvPr>
          <p:cNvSpPr/>
          <p:nvPr/>
        </p:nvSpPr>
        <p:spPr>
          <a:xfrm>
            <a:off x="8543925" y="5395645"/>
            <a:ext cx="2124075" cy="443180"/>
          </a:xfrm>
          <a:prstGeom prst="rect">
            <a:avLst/>
          </a:prstGeom>
          <a:pattFill prst="pct5">
            <a:fgClr>
              <a:schemeClr val="bg1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86F6A9D-FD66-4593-8723-3E3EF0CC9EE7}"/>
              </a:ext>
            </a:extLst>
          </p:cNvPr>
          <p:cNvCxnSpPr/>
          <p:nvPr/>
        </p:nvCxnSpPr>
        <p:spPr>
          <a:xfrm>
            <a:off x="4191000" y="4931748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6A64D036-45F3-45A1-89C4-A4624DAE3BAE}"/>
              </a:ext>
            </a:extLst>
          </p:cNvPr>
          <p:cNvCxnSpPr/>
          <p:nvPr/>
        </p:nvCxnSpPr>
        <p:spPr>
          <a:xfrm>
            <a:off x="7229475" y="4910496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ultiplication Sign 55">
            <a:extLst>
              <a:ext uri="{FF2B5EF4-FFF2-40B4-BE49-F238E27FC236}">
                <a16:creationId xmlns:a16="http://schemas.microsoft.com/office/drawing/2014/main" xmlns="" id="{5B32BC02-0F1F-4906-95A1-DBC8D6FFE2E6}"/>
              </a:ext>
            </a:extLst>
          </p:cNvPr>
          <p:cNvSpPr/>
          <p:nvPr/>
        </p:nvSpPr>
        <p:spPr>
          <a:xfrm>
            <a:off x="10307240" y="3646483"/>
            <a:ext cx="397669" cy="397669"/>
          </a:xfrm>
          <a:prstGeom prst="mathMultiply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9845C95-FA11-49CB-8566-B124313970E4}"/>
              </a:ext>
            </a:extLst>
          </p:cNvPr>
          <p:cNvGrpSpPr/>
          <p:nvPr/>
        </p:nvGrpSpPr>
        <p:grpSpPr>
          <a:xfrm>
            <a:off x="7847447" y="780544"/>
            <a:ext cx="875109" cy="300247"/>
            <a:chOff x="7847447" y="780544"/>
            <a:chExt cx="875109" cy="300247"/>
          </a:xfrm>
        </p:grpSpPr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xmlns="" id="{1A8F782D-D8B7-4046-860F-F1F83A23D660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Arrow: Chevron 57">
              <a:extLst>
                <a:ext uri="{FF2B5EF4-FFF2-40B4-BE49-F238E27FC236}">
                  <a16:creationId xmlns:a16="http://schemas.microsoft.com/office/drawing/2014/main" xmlns="" id="{6238354C-0A54-44A2-ABDB-06F4A501C4DB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Arrow: Chevron 58">
              <a:extLst>
                <a:ext uri="{FF2B5EF4-FFF2-40B4-BE49-F238E27FC236}">
                  <a16:creationId xmlns:a16="http://schemas.microsoft.com/office/drawing/2014/main" xmlns="" id="{180E9B0A-C15E-41B8-B24D-78382B93ACF3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3EDCD89D-9D88-4AFA-992E-36F702E86DAB}"/>
              </a:ext>
            </a:extLst>
          </p:cNvPr>
          <p:cNvSpPr/>
          <p:nvPr/>
        </p:nvSpPr>
        <p:spPr>
          <a:xfrm>
            <a:off x="1043881" y="4098757"/>
            <a:ext cx="1296888" cy="1296888"/>
          </a:xfrm>
          <a:custGeom>
            <a:avLst/>
            <a:gdLst>
              <a:gd name="connsiteX0" fmla="*/ 648444 w 1296888"/>
              <a:gd name="connsiteY0" fmla="*/ 41225 h 1296888"/>
              <a:gd name="connsiteX1" fmla="*/ 41225 w 1296888"/>
              <a:gd name="connsiteY1" fmla="*/ 648444 h 1296888"/>
              <a:gd name="connsiteX2" fmla="*/ 648444 w 1296888"/>
              <a:gd name="connsiteY2" fmla="*/ 1255663 h 1296888"/>
              <a:gd name="connsiteX3" fmla="*/ 1255663 w 1296888"/>
              <a:gd name="connsiteY3" fmla="*/ 648444 h 1296888"/>
              <a:gd name="connsiteX4" fmla="*/ 648444 w 1296888"/>
              <a:gd name="connsiteY4" fmla="*/ 41225 h 1296888"/>
              <a:gd name="connsiteX5" fmla="*/ 648444 w 1296888"/>
              <a:gd name="connsiteY5" fmla="*/ 0 h 1296888"/>
              <a:gd name="connsiteX6" fmla="*/ 1296888 w 1296888"/>
              <a:gd name="connsiteY6" fmla="*/ 648444 h 1296888"/>
              <a:gd name="connsiteX7" fmla="*/ 648444 w 1296888"/>
              <a:gd name="connsiteY7" fmla="*/ 1296888 h 1296888"/>
              <a:gd name="connsiteX8" fmla="*/ 0 w 1296888"/>
              <a:gd name="connsiteY8" fmla="*/ 648444 h 1296888"/>
              <a:gd name="connsiteX9" fmla="*/ 648444 w 1296888"/>
              <a:gd name="connsiteY9" fmla="*/ 0 h 129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6888" h="1296888">
                <a:moveTo>
                  <a:pt x="648444" y="41225"/>
                </a:moveTo>
                <a:cubicBezTo>
                  <a:pt x="313086" y="41225"/>
                  <a:pt x="41225" y="313086"/>
                  <a:pt x="41225" y="648444"/>
                </a:cubicBezTo>
                <a:cubicBezTo>
                  <a:pt x="41225" y="983802"/>
                  <a:pt x="313086" y="1255663"/>
                  <a:pt x="648444" y="1255663"/>
                </a:cubicBezTo>
                <a:cubicBezTo>
                  <a:pt x="983802" y="1255663"/>
                  <a:pt x="1255663" y="983802"/>
                  <a:pt x="1255663" y="648444"/>
                </a:cubicBezTo>
                <a:cubicBezTo>
                  <a:pt x="1255663" y="313086"/>
                  <a:pt x="983802" y="41225"/>
                  <a:pt x="648444" y="41225"/>
                </a:cubicBezTo>
                <a:close/>
                <a:moveTo>
                  <a:pt x="648444" y="0"/>
                </a:moveTo>
                <a:cubicBezTo>
                  <a:pt x="1006570" y="0"/>
                  <a:pt x="1296888" y="290318"/>
                  <a:pt x="1296888" y="648444"/>
                </a:cubicBezTo>
                <a:cubicBezTo>
                  <a:pt x="1296888" y="1006570"/>
                  <a:pt x="1006570" y="1296888"/>
                  <a:pt x="648444" y="1296888"/>
                </a:cubicBezTo>
                <a:cubicBezTo>
                  <a:pt x="290318" y="1296888"/>
                  <a:pt x="0" y="1006570"/>
                  <a:pt x="0" y="648444"/>
                </a:cubicBezTo>
                <a:cubicBezTo>
                  <a:pt x="0" y="290318"/>
                  <a:pt x="290318" y="0"/>
                  <a:pt x="64844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997F125-1B21-41B0-846B-2791B969218C}"/>
              </a:ext>
            </a:extLst>
          </p:cNvPr>
          <p:cNvGrpSpPr/>
          <p:nvPr/>
        </p:nvGrpSpPr>
        <p:grpSpPr>
          <a:xfrm>
            <a:off x="9390908" y="2471017"/>
            <a:ext cx="1296888" cy="754990"/>
            <a:chOff x="91381" y="2131085"/>
            <a:chExt cx="1296888" cy="75499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231D052-8206-4EBA-95A9-A639510C7F8A}"/>
                </a:ext>
              </a:extLst>
            </p:cNvPr>
            <p:cNvSpPr/>
            <p:nvPr/>
          </p:nvSpPr>
          <p:spPr>
            <a:xfrm>
              <a:off x="91381" y="2131085"/>
              <a:ext cx="1296888" cy="754990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41EC5D9-EC6E-4378-8FC3-8C20BACCBAE9}"/>
                </a:ext>
              </a:extLst>
            </p:cNvPr>
            <p:cNvSpPr/>
            <p:nvPr/>
          </p:nvSpPr>
          <p:spPr>
            <a:xfrm>
              <a:off x="208062" y="2251689"/>
              <a:ext cx="1089719" cy="634386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1A8386AA-DC3B-4B04-AB71-A65F93B41A5C}"/>
                </a:ext>
              </a:extLst>
            </p:cNvPr>
            <p:cNvSpPr/>
            <p:nvPr/>
          </p:nvSpPr>
          <p:spPr>
            <a:xfrm>
              <a:off x="331815" y="2382258"/>
              <a:ext cx="865434" cy="503817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479698E0-7B64-4486-9BB2-70D8E3ECA567}"/>
              </a:ext>
            </a:extLst>
          </p:cNvPr>
          <p:cNvSpPr/>
          <p:nvPr/>
        </p:nvSpPr>
        <p:spPr>
          <a:xfrm>
            <a:off x="1692325" y="3168260"/>
            <a:ext cx="2124075" cy="44318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xmlns="" id="{17795342-6294-4259-948E-2A7A281A2F7D}"/>
              </a:ext>
            </a:extLst>
          </p:cNvPr>
          <p:cNvSpPr/>
          <p:nvPr/>
        </p:nvSpPr>
        <p:spPr>
          <a:xfrm>
            <a:off x="7170010" y="2988719"/>
            <a:ext cx="1540300" cy="1327845"/>
          </a:xfrm>
          <a:prstGeom prst="triangl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76AABACF-26AA-4856-9C64-B9B7906436A3}"/>
              </a:ext>
            </a:extLst>
          </p:cNvPr>
          <p:cNvGrpSpPr/>
          <p:nvPr/>
        </p:nvGrpSpPr>
        <p:grpSpPr>
          <a:xfrm>
            <a:off x="389372" y="6095494"/>
            <a:ext cx="875109" cy="300247"/>
            <a:chOff x="7847447" y="780544"/>
            <a:chExt cx="875109" cy="300247"/>
          </a:xfrm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xmlns="" id="{235D9B3A-CA4C-487B-BED5-7027F287036B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xmlns="" id="{37134D4A-D007-4908-9B03-371015500AE3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Arrow: Chevron 75">
              <a:extLst>
                <a:ext uri="{FF2B5EF4-FFF2-40B4-BE49-F238E27FC236}">
                  <a16:creationId xmlns:a16="http://schemas.microsoft.com/office/drawing/2014/main" xmlns="" id="{CC06FB84-180C-4C9B-AAF6-A011D97B3111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xmlns="" id="{520CC0ED-2F5A-41EE-9ED3-C9A8299E2A7B}"/>
              </a:ext>
            </a:extLst>
          </p:cNvPr>
          <p:cNvSpPr/>
          <p:nvPr/>
        </p:nvSpPr>
        <p:spPr>
          <a:xfrm>
            <a:off x="10436125" y="438731"/>
            <a:ext cx="1042988" cy="975328"/>
          </a:xfrm>
          <a:custGeom>
            <a:avLst/>
            <a:gdLst>
              <a:gd name="connsiteX0" fmla="*/ 0 w 1042988"/>
              <a:gd name="connsiteY0" fmla="*/ 899128 h 899128"/>
              <a:gd name="connsiteX1" fmla="*/ 521494 w 1042988"/>
              <a:gd name="connsiteY1" fmla="*/ 0 h 899128"/>
              <a:gd name="connsiteX2" fmla="*/ 1042988 w 1042988"/>
              <a:gd name="connsiteY2" fmla="*/ 899128 h 899128"/>
              <a:gd name="connsiteX3" fmla="*/ 0 w 1042988"/>
              <a:gd name="connsiteY3" fmla="*/ 899128 h 899128"/>
              <a:gd name="connsiteX0" fmla="*/ 0 w 1042988"/>
              <a:gd name="connsiteY0" fmla="*/ 975328 h 975328"/>
              <a:gd name="connsiteX1" fmla="*/ 902494 w 1042988"/>
              <a:gd name="connsiteY1" fmla="*/ 0 h 975328"/>
              <a:gd name="connsiteX2" fmla="*/ 1042988 w 1042988"/>
              <a:gd name="connsiteY2" fmla="*/ 975328 h 975328"/>
              <a:gd name="connsiteX3" fmla="*/ 0 w 1042988"/>
              <a:gd name="connsiteY3" fmla="*/ 975328 h 97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988" h="975328">
                <a:moveTo>
                  <a:pt x="0" y="975328"/>
                </a:moveTo>
                <a:lnTo>
                  <a:pt x="902494" y="0"/>
                </a:lnTo>
                <a:lnTo>
                  <a:pt x="1042988" y="975328"/>
                </a:lnTo>
                <a:lnTo>
                  <a:pt x="0" y="975328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صورة 3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76" y="631537"/>
            <a:ext cx="1356360" cy="1234440"/>
          </a:xfrm>
          <a:prstGeom prst="rect">
            <a:avLst/>
          </a:prstGeom>
        </p:spPr>
      </p:pic>
      <p:pic>
        <p:nvPicPr>
          <p:cNvPr id="2" name="صوت ٠٦٤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64776" y="38035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6F9AD780-29B0-44D7-B109-D3F33F0CAAAF}"/>
              </a:ext>
            </a:extLst>
          </p:cNvPr>
          <p:cNvSpPr/>
          <p:nvPr/>
        </p:nvSpPr>
        <p:spPr>
          <a:xfrm>
            <a:off x="8320087" y="640423"/>
            <a:ext cx="2981325" cy="298132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11526EA-7615-4E3F-880A-6327A530E8A0}"/>
              </a:ext>
            </a:extLst>
          </p:cNvPr>
          <p:cNvSpPr/>
          <p:nvPr/>
        </p:nvSpPr>
        <p:spPr>
          <a:xfrm>
            <a:off x="6276975" y="4229100"/>
            <a:ext cx="4391025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7D9BE8B3-FC60-4C03-A457-A79026573F68}"/>
              </a:ext>
            </a:extLst>
          </p:cNvPr>
          <p:cNvSpPr/>
          <p:nvPr/>
        </p:nvSpPr>
        <p:spPr>
          <a:xfrm>
            <a:off x="3309937" y="1095375"/>
            <a:ext cx="4391025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E80C697-E7D5-4FEF-BCDA-2373428E9638}"/>
              </a:ext>
            </a:extLst>
          </p:cNvPr>
          <p:cNvSpPr/>
          <p:nvPr/>
        </p:nvSpPr>
        <p:spPr>
          <a:xfrm>
            <a:off x="1995487" y="4819650"/>
            <a:ext cx="2195513" cy="8096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8C450F2-57AA-4005-93F8-A983E8AE726F}"/>
              </a:ext>
            </a:extLst>
          </p:cNvPr>
          <p:cNvSpPr/>
          <p:nvPr/>
        </p:nvSpPr>
        <p:spPr>
          <a:xfrm>
            <a:off x="1685925" y="1257300"/>
            <a:ext cx="7096125" cy="37433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BAF10D-F531-4A3F-9B14-5BCCFA806204}"/>
              </a:ext>
            </a:extLst>
          </p:cNvPr>
          <p:cNvSpPr/>
          <p:nvPr/>
        </p:nvSpPr>
        <p:spPr>
          <a:xfrm>
            <a:off x="1939053" y="1310514"/>
            <a:ext cx="81534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104FE31-C471-4907-8877-B2B3B4EF6A82}"/>
              </a:ext>
            </a:extLst>
          </p:cNvPr>
          <p:cNvSpPr txBox="1"/>
          <p:nvPr/>
        </p:nvSpPr>
        <p:spPr>
          <a:xfrm>
            <a:off x="3218265" y="1995101"/>
            <a:ext cx="5358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Y" sz="54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د. مها محمد قطنا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54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                شكراً </a:t>
            </a:r>
            <a:r>
              <a:rPr lang="ar-SA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لكم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sp>
        <p:nvSpPr>
          <p:cNvPr id="13" name="Block Arc 12">
            <a:extLst>
              <a:ext uri="{FF2B5EF4-FFF2-40B4-BE49-F238E27FC236}">
                <a16:creationId xmlns:a16="http://schemas.microsoft.com/office/drawing/2014/main" xmlns="" id="{DD5DC2C0-079C-4B12-A960-D3E638901CBA}"/>
              </a:ext>
            </a:extLst>
          </p:cNvPr>
          <p:cNvSpPr/>
          <p:nvPr/>
        </p:nvSpPr>
        <p:spPr>
          <a:xfrm>
            <a:off x="1778070" y="904875"/>
            <a:ext cx="1393031" cy="1393031"/>
          </a:xfrm>
          <a:prstGeom prst="blockArc">
            <a:avLst>
              <a:gd name="adj1" fmla="val 10800000"/>
              <a:gd name="adj2" fmla="val 56761"/>
              <a:gd name="adj3" fmla="val 858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xmlns="" id="{A21FAC4B-E577-429B-8CEE-1C6A70A732BF}"/>
              </a:ext>
            </a:extLst>
          </p:cNvPr>
          <p:cNvSpPr/>
          <p:nvPr/>
        </p:nvSpPr>
        <p:spPr>
          <a:xfrm>
            <a:off x="1288256" y="636948"/>
            <a:ext cx="397669" cy="397669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2E456C9-7FF5-4CC6-A74C-5DAA88BBF233}"/>
              </a:ext>
            </a:extLst>
          </p:cNvPr>
          <p:cNvSpPr/>
          <p:nvPr/>
        </p:nvSpPr>
        <p:spPr>
          <a:xfrm>
            <a:off x="4352924" y="5275659"/>
            <a:ext cx="1793715" cy="53962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1881F2F6-17D4-440B-8043-A80AFF9B48D8}"/>
              </a:ext>
            </a:extLst>
          </p:cNvPr>
          <p:cNvSpPr/>
          <p:nvPr/>
        </p:nvSpPr>
        <p:spPr>
          <a:xfrm>
            <a:off x="8543925" y="5395645"/>
            <a:ext cx="2124075" cy="443180"/>
          </a:xfrm>
          <a:prstGeom prst="rect">
            <a:avLst/>
          </a:prstGeom>
          <a:pattFill prst="pct5">
            <a:fgClr>
              <a:schemeClr val="bg1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86F6A9D-FD66-4593-8723-3E3EF0CC9EE7}"/>
              </a:ext>
            </a:extLst>
          </p:cNvPr>
          <p:cNvCxnSpPr/>
          <p:nvPr/>
        </p:nvCxnSpPr>
        <p:spPr>
          <a:xfrm>
            <a:off x="4191000" y="4931748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6A64D036-45F3-45A1-89C4-A4624DAE3BAE}"/>
              </a:ext>
            </a:extLst>
          </p:cNvPr>
          <p:cNvCxnSpPr/>
          <p:nvPr/>
        </p:nvCxnSpPr>
        <p:spPr>
          <a:xfrm>
            <a:off x="7229475" y="4910496"/>
            <a:ext cx="26289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ultiplication Sign 55">
            <a:extLst>
              <a:ext uri="{FF2B5EF4-FFF2-40B4-BE49-F238E27FC236}">
                <a16:creationId xmlns:a16="http://schemas.microsoft.com/office/drawing/2014/main" xmlns="" id="{5B32BC02-0F1F-4906-95A1-DBC8D6FFE2E6}"/>
              </a:ext>
            </a:extLst>
          </p:cNvPr>
          <p:cNvSpPr/>
          <p:nvPr/>
        </p:nvSpPr>
        <p:spPr>
          <a:xfrm>
            <a:off x="10307240" y="3646483"/>
            <a:ext cx="397669" cy="397669"/>
          </a:xfrm>
          <a:prstGeom prst="mathMultiply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9845C95-FA11-49CB-8566-B124313970E4}"/>
              </a:ext>
            </a:extLst>
          </p:cNvPr>
          <p:cNvGrpSpPr/>
          <p:nvPr/>
        </p:nvGrpSpPr>
        <p:grpSpPr>
          <a:xfrm>
            <a:off x="7847447" y="780544"/>
            <a:ext cx="875109" cy="300247"/>
            <a:chOff x="7847447" y="780544"/>
            <a:chExt cx="875109" cy="300247"/>
          </a:xfrm>
        </p:grpSpPr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xmlns="" id="{1A8F782D-D8B7-4046-860F-F1F83A23D660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Arrow: Chevron 57">
              <a:extLst>
                <a:ext uri="{FF2B5EF4-FFF2-40B4-BE49-F238E27FC236}">
                  <a16:creationId xmlns:a16="http://schemas.microsoft.com/office/drawing/2014/main" xmlns="" id="{6238354C-0A54-44A2-ABDB-06F4A501C4DB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Arrow: Chevron 58">
              <a:extLst>
                <a:ext uri="{FF2B5EF4-FFF2-40B4-BE49-F238E27FC236}">
                  <a16:creationId xmlns:a16="http://schemas.microsoft.com/office/drawing/2014/main" xmlns="" id="{180E9B0A-C15E-41B8-B24D-78382B93ACF3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3EDCD89D-9D88-4AFA-992E-36F702E86DAB}"/>
              </a:ext>
            </a:extLst>
          </p:cNvPr>
          <p:cNvSpPr/>
          <p:nvPr/>
        </p:nvSpPr>
        <p:spPr>
          <a:xfrm>
            <a:off x="1043881" y="4098757"/>
            <a:ext cx="1296888" cy="1296888"/>
          </a:xfrm>
          <a:custGeom>
            <a:avLst/>
            <a:gdLst>
              <a:gd name="connsiteX0" fmla="*/ 648444 w 1296888"/>
              <a:gd name="connsiteY0" fmla="*/ 41225 h 1296888"/>
              <a:gd name="connsiteX1" fmla="*/ 41225 w 1296888"/>
              <a:gd name="connsiteY1" fmla="*/ 648444 h 1296888"/>
              <a:gd name="connsiteX2" fmla="*/ 648444 w 1296888"/>
              <a:gd name="connsiteY2" fmla="*/ 1255663 h 1296888"/>
              <a:gd name="connsiteX3" fmla="*/ 1255663 w 1296888"/>
              <a:gd name="connsiteY3" fmla="*/ 648444 h 1296888"/>
              <a:gd name="connsiteX4" fmla="*/ 648444 w 1296888"/>
              <a:gd name="connsiteY4" fmla="*/ 41225 h 1296888"/>
              <a:gd name="connsiteX5" fmla="*/ 648444 w 1296888"/>
              <a:gd name="connsiteY5" fmla="*/ 0 h 1296888"/>
              <a:gd name="connsiteX6" fmla="*/ 1296888 w 1296888"/>
              <a:gd name="connsiteY6" fmla="*/ 648444 h 1296888"/>
              <a:gd name="connsiteX7" fmla="*/ 648444 w 1296888"/>
              <a:gd name="connsiteY7" fmla="*/ 1296888 h 1296888"/>
              <a:gd name="connsiteX8" fmla="*/ 0 w 1296888"/>
              <a:gd name="connsiteY8" fmla="*/ 648444 h 1296888"/>
              <a:gd name="connsiteX9" fmla="*/ 648444 w 1296888"/>
              <a:gd name="connsiteY9" fmla="*/ 0 h 129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6888" h="1296888">
                <a:moveTo>
                  <a:pt x="648444" y="41225"/>
                </a:moveTo>
                <a:cubicBezTo>
                  <a:pt x="313086" y="41225"/>
                  <a:pt x="41225" y="313086"/>
                  <a:pt x="41225" y="648444"/>
                </a:cubicBezTo>
                <a:cubicBezTo>
                  <a:pt x="41225" y="983802"/>
                  <a:pt x="313086" y="1255663"/>
                  <a:pt x="648444" y="1255663"/>
                </a:cubicBezTo>
                <a:cubicBezTo>
                  <a:pt x="983802" y="1255663"/>
                  <a:pt x="1255663" y="983802"/>
                  <a:pt x="1255663" y="648444"/>
                </a:cubicBezTo>
                <a:cubicBezTo>
                  <a:pt x="1255663" y="313086"/>
                  <a:pt x="983802" y="41225"/>
                  <a:pt x="648444" y="41225"/>
                </a:cubicBezTo>
                <a:close/>
                <a:moveTo>
                  <a:pt x="648444" y="0"/>
                </a:moveTo>
                <a:cubicBezTo>
                  <a:pt x="1006570" y="0"/>
                  <a:pt x="1296888" y="290318"/>
                  <a:pt x="1296888" y="648444"/>
                </a:cubicBezTo>
                <a:cubicBezTo>
                  <a:pt x="1296888" y="1006570"/>
                  <a:pt x="1006570" y="1296888"/>
                  <a:pt x="648444" y="1296888"/>
                </a:cubicBezTo>
                <a:cubicBezTo>
                  <a:pt x="290318" y="1296888"/>
                  <a:pt x="0" y="1006570"/>
                  <a:pt x="0" y="648444"/>
                </a:cubicBezTo>
                <a:cubicBezTo>
                  <a:pt x="0" y="290318"/>
                  <a:pt x="290318" y="0"/>
                  <a:pt x="64844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997F125-1B21-41B0-846B-2791B969218C}"/>
              </a:ext>
            </a:extLst>
          </p:cNvPr>
          <p:cNvGrpSpPr/>
          <p:nvPr/>
        </p:nvGrpSpPr>
        <p:grpSpPr>
          <a:xfrm>
            <a:off x="9390908" y="2471017"/>
            <a:ext cx="1296888" cy="754990"/>
            <a:chOff x="91381" y="2131085"/>
            <a:chExt cx="1296888" cy="75499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231D052-8206-4EBA-95A9-A639510C7F8A}"/>
                </a:ext>
              </a:extLst>
            </p:cNvPr>
            <p:cNvSpPr/>
            <p:nvPr/>
          </p:nvSpPr>
          <p:spPr>
            <a:xfrm>
              <a:off x="91381" y="2131085"/>
              <a:ext cx="1296888" cy="754990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41EC5D9-EC6E-4378-8FC3-8C20BACCBAE9}"/>
                </a:ext>
              </a:extLst>
            </p:cNvPr>
            <p:cNvSpPr/>
            <p:nvPr/>
          </p:nvSpPr>
          <p:spPr>
            <a:xfrm>
              <a:off x="208062" y="2251689"/>
              <a:ext cx="1089719" cy="634386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1A8386AA-DC3B-4B04-AB71-A65F93B41A5C}"/>
                </a:ext>
              </a:extLst>
            </p:cNvPr>
            <p:cNvSpPr/>
            <p:nvPr/>
          </p:nvSpPr>
          <p:spPr>
            <a:xfrm>
              <a:off x="331815" y="2382258"/>
              <a:ext cx="865434" cy="503817"/>
            </a:xfrm>
            <a:custGeom>
              <a:avLst/>
              <a:gdLst>
                <a:gd name="connsiteX0" fmla="*/ 648444 w 1296888"/>
                <a:gd name="connsiteY0" fmla="*/ 0 h 754990"/>
                <a:gd name="connsiteX1" fmla="*/ 1296888 w 1296888"/>
                <a:gd name="connsiteY1" fmla="*/ 648444 h 754990"/>
                <a:gd name="connsiteX2" fmla="*/ 1286147 w 1296888"/>
                <a:gd name="connsiteY2" fmla="*/ 754990 h 754990"/>
                <a:gd name="connsiteX3" fmla="*/ 1244922 w 1296888"/>
                <a:gd name="connsiteY3" fmla="*/ 754990 h 754990"/>
                <a:gd name="connsiteX4" fmla="*/ 1255663 w 1296888"/>
                <a:gd name="connsiteY4" fmla="*/ 648444 h 754990"/>
                <a:gd name="connsiteX5" fmla="*/ 648444 w 1296888"/>
                <a:gd name="connsiteY5" fmla="*/ 41225 h 754990"/>
                <a:gd name="connsiteX6" fmla="*/ 41225 w 1296888"/>
                <a:gd name="connsiteY6" fmla="*/ 648444 h 754990"/>
                <a:gd name="connsiteX7" fmla="*/ 51966 w 1296888"/>
                <a:gd name="connsiteY7" fmla="*/ 754990 h 754990"/>
                <a:gd name="connsiteX8" fmla="*/ 10741 w 1296888"/>
                <a:gd name="connsiteY8" fmla="*/ 754990 h 754990"/>
                <a:gd name="connsiteX9" fmla="*/ 0 w 1296888"/>
                <a:gd name="connsiteY9" fmla="*/ 648444 h 754990"/>
                <a:gd name="connsiteX10" fmla="*/ 648444 w 1296888"/>
                <a:gd name="connsiteY10" fmla="*/ 0 h 7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6888" h="754990">
                  <a:moveTo>
                    <a:pt x="648444" y="0"/>
                  </a:moveTo>
                  <a:cubicBezTo>
                    <a:pt x="1006570" y="0"/>
                    <a:pt x="1296888" y="290318"/>
                    <a:pt x="1296888" y="648444"/>
                  </a:cubicBezTo>
                  <a:lnTo>
                    <a:pt x="1286147" y="754990"/>
                  </a:lnTo>
                  <a:lnTo>
                    <a:pt x="1244922" y="754990"/>
                  </a:lnTo>
                  <a:lnTo>
                    <a:pt x="1255663" y="648444"/>
                  </a:lnTo>
                  <a:cubicBezTo>
                    <a:pt x="1255663" y="313086"/>
                    <a:pt x="983802" y="41225"/>
                    <a:pt x="648444" y="41225"/>
                  </a:cubicBezTo>
                  <a:cubicBezTo>
                    <a:pt x="313086" y="41225"/>
                    <a:pt x="41225" y="313086"/>
                    <a:pt x="41225" y="648444"/>
                  </a:cubicBezTo>
                  <a:lnTo>
                    <a:pt x="51966" y="754990"/>
                  </a:lnTo>
                  <a:lnTo>
                    <a:pt x="10741" y="754990"/>
                  </a:lnTo>
                  <a:lnTo>
                    <a:pt x="0" y="648444"/>
                  </a:lnTo>
                  <a:cubicBezTo>
                    <a:pt x="0" y="290318"/>
                    <a:pt x="290318" y="0"/>
                    <a:pt x="648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479698E0-7B64-4486-9BB2-70D8E3ECA567}"/>
              </a:ext>
            </a:extLst>
          </p:cNvPr>
          <p:cNvSpPr/>
          <p:nvPr/>
        </p:nvSpPr>
        <p:spPr>
          <a:xfrm>
            <a:off x="1692325" y="3168260"/>
            <a:ext cx="2124075" cy="44318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xmlns="" id="{17795342-6294-4259-948E-2A7A281A2F7D}"/>
              </a:ext>
            </a:extLst>
          </p:cNvPr>
          <p:cNvSpPr/>
          <p:nvPr/>
        </p:nvSpPr>
        <p:spPr>
          <a:xfrm>
            <a:off x="7170010" y="2988719"/>
            <a:ext cx="1540300" cy="1327845"/>
          </a:xfrm>
          <a:prstGeom prst="triangle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76AABACF-26AA-4856-9C64-B9B7906436A3}"/>
              </a:ext>
            </a:extLst>
          </p:cNvPr>
          <p:cNvGrpSpPr/>
          <p:nvPr/>
        </p:nvGrpSpPr>
        <p:grpSpPr>
          <a:xfrm>
            <a:off x="389372" y="6095494"/>
            <a:ext cx="875109" cy="300247"/>
            <a:chOff x="7847447" y="780544"/>
            <a:chExt cx="875109" cy="300247"/>
          </a:xfrm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xmlns="" id="{235D9B3A-CA4C-487B-BED5-7027F287036B}"/>
                </a:ext>
              </a:extLst>
            </p:cNvPr>
            <p:cNvSpPr/>
            <p:nvPr/>
          </p:nvSpPr>
          <p:spPr>
            <a:xfrm rot="10800000">
              <a:off x="7847447" y="780544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xmlns="" id="{37134D4A-D007-4908-9B03-371015500AE3}"/>
                </a:ext>
              </a:extLst>
            </p:cNvPr>
            <p:cNvSpPr/>
            <p:nvPr/>
          </p:nvSpPr>
          <p:spPr>
            <a:xfrm rot="10800000">
              <a:off x="8139150" y="789087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Arrow: Chevron 75">
              <a:extLst>
                <a:ext uri="{FF2B5EF4-FFF2-40B4-BE49-F238E27FC236}">
                  <a16:creationId xmlns:a16="http://schemas.microsoft.com/office/drawing/2014/main" xmlns="" id="{CC06FB84-180C-4C9B-AAF6-A011D97B3111}"/>
                </a:ext>
              </a:extLst>
            </p:cNvPr>
            <p:cNvSpPr/>
            <p:nvPr/>
          </p:nvSpPr>
          <p:spPr>
            <a:xfrm rot="10800000">
              <a:off x="8430853" y="789088"/>
              <a:ext cx="291703" cy="291703"/>
            </a:xfrm>
            <a:prstGeom prst="chevr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xmlns="" id="{520CC0ED-2F5A-41EE-9ED3-C9A8299E2A7B}"/>
              </a:ext>
            </a:extLst>
          </p:cNvPr>
          <p:cNvSpPr/>
          <p:nvPr/>
        </p:nvSpPr>
        <p:spPr>
          <a:xfrm>
            <a:off x="10436125" y="438731"/>
            <a:ext cx="1042988" cy="975328"/>
          </a:xfrm>
          <a:custGeom>
            <a:avLst/>
            <a:gdLst>
              <a:gd name="connsiteX0" fmla="*/ 0 w 1042988"/>
              <a:gd name="connsiteY0" fmla="*/ 899128 h 899128"/>
              <a:gd name="connsiteX1" fmla="*/ 521494 w 1042988"/>
              <a:gd name="connsiteY1" fmla="*/ 0 h 899128"/>
              <a:gd name="connsiteX2" fmla="*/ 1042988 w 1042988"/>
              <a:gd name="connsiteY2" fmla="*/ 899128 h 899128"/>
              <a:gd name="connsiteX3" fmla="*/ 0 w 1042988"/>
              <a:gd name="connsiteY3" fmla="*/ 899128 h 899128"/>
              <a:gd name="connsiteX0" fmla="*/ 0 w 1042988"/>
              <a:gd name="connsiteY0" fmla="*/ 975328 h 975328"/>
              <a:gd name="connsiteX1" fmla="*/ 902494 w 1042988"/>
              <a:gd name="connsiteY1" fmla="*/ 0 h 975328"/>
              <a:gd name="connsiteX2" fmla="*/ 1042988 w 1042988"/>
              <a:gd name="connsiteY2" fmla="*/ 975328 h 975328"/>
              <a:gd name="connsiteX3" fmla="*/ 0 w 1042988"/>
              <a:gd name="connsiteY3" fmla="*/ 975328 h 97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988" h="975328">
                <a:moveTo>
                  <a:pt x="0" y="975328"/>
                </a:moveTo>
                <a:lnTo>
                  <a:pt x="902494" y="0"/>
                </a:lnTo>
                <a:lnTo>
                  <a:pt x="1042988" y="975328"/>
                </a:lnTo>
                <a:lnTo>
                  <a:pt x="0" y="975328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صورة 3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76" y="631537"/>
            <a:ext cx="1356360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28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449" y="2384922"/>
            <a:ext cx="4411785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115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أنواع العدد</a:t>
            </a:r>
            <a:endParaRPr kumimoji="0" lang="id-ID" altLang="es-MX" sz="1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18885" y="4246970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48" y="519340"/>
            <a:ext cx="1356360" cy="1234440"/>
          </a:xfrm>
          <a:prstGeom prst="rect">
            <a:avLst/>
          </a:prstGeom>
        </p:spPr>
      </p:pic>
      <p:pic>
        <p:nvPicPr>
          <p:cNvPr id="2" name="صوت ٠٤٢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11237" y="52251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4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5167" y="561592"/>
            <a:ext cx="942733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العدد نوعان: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الأوّل: العدد الصّريح، وهو الأعداد المعروفة.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الثّانيّ: العدد المبهم، وهو الذي يُدلّ عليه بكنايات العدد: كم، كأيّن، كذا.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الأعداد الصّريحة: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1- من الواحد إلى العشرة.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2- ألفاظ العقود: عشرون، ثلاثون.... إلى التسعين.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3- المئة والألف ومثناهما، وجمعهما، وما جرى مجراهما، كالمليون والمليار.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400" noProof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وهذه الأعداد تستعمل على ثلاث صور:</a:t>
            </a:r>
          </a:p>
          <a:p>
            <a:pPr marL="457200" marR="0" lvl="0" indent="-45720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1Minus"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مفردة: من الواحد إلى العشرة، وألفاظ العقود، والمئة والألف، وما جرى مجراها (كلمة واحدة)</a:t>
            </a:r>
          </a:p>
          <a:p>
            <a:pPr marL="457200" marR="0" lvl="0" indent="-45720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1Minus"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مركبة: من أحدَ عشرَ إلى تسعةَ عشرَ.</a:t>
            </a:r>
          </a:p>
          <a:p>
            <a:pPr marL="457200" marR="0" lvl="0" indent="-45720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1Minus"/>
              <a:tabLst/>
              <a:defRPr/>
            </a:pPr>
            <a:r>
              <a:rPr lang="ar-SA" altLang="es-MX" sz="24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متعاطفة: من واحدٍ وعشرين إلى تسعةٍ وتسعين، ما عدا ألفاظ العقود.</a:t>
            </a:r>
          </a:p>
          <a:p>
            <a:pPr marL="457200" marR="0" lvl="0" indent="-45720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1Minus"/>
              <a:tabLst/>
              <a:defRPr/>
            </a:pPr>
            <a:endParaRPr lang="ar-SA" altLang="es-MX" sz="2400" noProof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3394637" y="6256074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90" y="561592"/>
            <a:ext cx="1356360" cy="1234440"/>
          </a:xfrm>
          <a:prstGeom prst="rect">
            <a:avLst/>
          </a:prstGeom>
        </p:spPr>
      </p:pic>
      <p:pic>
        <p:nvPicPr>
          <p:cNvPr id="2" name="صوت ٠٤٣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32041" y="50452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1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913" y="2384922"/>
            <a:ext cx="10326866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11500" b="1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khbar MT" pitchFamily="2" charset="-78"/>
              </a:rPr>
              <a:t>المطابقة بين العدد والمعدود</a:t>
            </a:r>
            <a:endParaRPr kumimoji="0" lang="id-ID" altLang="es-MX" sz="1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cs typeface="Akhbar MT" pitchFamily="2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18885" y="4246970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7" y="406037"/>
            <a:ext cx="1356360" cy="1234440"/>
          </a:xfrm>
          <a:prstGeom prst="rect">
            <a:avLst/>
          </a:prstGeom>
        </p:spPr>
      </p:pic>
      <p:pic>
        <p:nvPicPr>
          <p:cNvPr id="2" name="صوت ٠٤٤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52221" y="57255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0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altLang="es-MX" sz="2400" b="1" baseline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096362"/>
              </p:ext>
            </p:extLst>
          </p:nvPr>
        </p:nvGraphicFramePr>
        <p:xfrm>
          <a:off x="1566931" y="1260579"/>
          <a:ext cx="9043830" cy="4572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14610">
                  <a:extLst>
                    <a:ext uri="{9D8B030D-6E8A-4147-A177-3AD203B41FA5}">
                      <a16:colId xmlns:a16="http://schemas.microsoft.com/office/drawing/2014/main" xmlns="" val="4158169806"/>
                    </a:ext>
                  </a:extLst>
                </a:gridCol>
                <a:gridCol w="3014610">
                  <a:extLst>
                    <a:ext uri="{9D8B030D-6E8A-4147-A177-3AD203B41FA5}">
                      <a16:colId xmlns:a16="http://schemas.microsoft.com/office/drawing/2014/main" xmlns="" val="3569289320"/>
                    </a:ext>
                  </a:extLst>
                </a:gridCol>
                <a:gridCol w="3014610">
                  <a:extLst>
                    <a:ext uri="{9D8B030D-6E8A-4147-A177-3AD203B41FA5}">
                      <a16:colId xmlns:a16="http://schemas.microsoft.com/office/drawing/2014/main" xmlns="" val="18547139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العدد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الحكم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cs typeface="Akhbar MT" pitchFamily="2" charset="-78"/>
                        </a:rPr>
                        <a:t>أمثلة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9200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العددان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واحد واثنان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يوافقان المعدود دائماً في التّذكير والتّأنيث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درستُ درساً واحداً</a:t>
                      </a:r>
                    </a:p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المتسابقون أحدَ عشرَ متسابقاً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0282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الأعداد من ثلاثة إلى التّسعة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يخالفان المعدود في التّذكير والتّأنيث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في الحفل ثلاثةُ رجالٍ.</a:t>
                      </a:r>
                    </a:p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ذهب إلى الرّحلة ثلاثة عشرَ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طالباً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5353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العدد عشرة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يخالف </a:t>
                      </a:r>
                      <a:r>
                        <a:rPr lang="ar-SA" sz="2400" dirty="0" err="1">
                          <a:cs typeface="Akhbar MT" pitchFamily="2" charset="-78"/>
                        </a:rPr>
                        <a:t>معدوده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إذا كان مفرداً</a:t>
                      </a:r>
                    </a:p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ويوافق </a:t>
                      </a:r>
                      <a:r>
                        <a:rPr lang="ar-SA" sz="2400" baseline="0" dirty="0" err="1">
                          <a:cs typeface="Akhbar MT" pitchFamily="2" charset="-78"/>
                        </a:rPr>
                        <a:t>معدوده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إذا كان مركباً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كرمت المدرسةُ عشرَ طالباتٍ</a:t>
                      </a:r>
                    </a:p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تفوّق خمسَ عشرةَ متسابقة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015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ألفاظ العقود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يكون العدد بلفظ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واحد للمذكر والمؤنث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معي عشرون كتاباً.</a:t>
                      </a:r>
                    </a:p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قرأتُ عشرين صفحةً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7928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المئة والألف ومضاعفاتهما</a:t>
                      </a:r>
                      <a:r>
                        <a:rPr lang="ar-SA" sz="2400" baseline="0" dirty="0">
                          <a:cs typeface="Akhbar MT" pitchFamily="2" charset="-78"/>
                        </a:rPr>
                        <a:t> وما جرى مجراهما كالمليون والمليار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>
                          <a:cs typeface="Akhbar MT" pitchFamily="2" charset="-78"/>
                        </a:rPr>
                        <a:t>يكون العدد بلفظ واحد للمذكر والمؤنث</a:t>
                      </a:r>
                      <a:endParaRPr lang="ar-SY" sz="2400" dirty="0">
                        <a:cs typeface="Akhbar MT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aseline="0" dirty="0">
                          <a:cs typeface="Akhbar MT" pitchFamily="2" charset="-78"/>
                        </a:rPr>
                        <a:t>سجّل في الجامعة مئةُ طالبٍ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7580609"/>
                  </a:ext>
                </a:extLst>
              </a:tr>
            </a:tbl>
          </a:graphicData>
        </a:graphic>
      </p:graphicFrame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8" y="359870"/>
            <a:ext cx="1356360" cy="1234440"/>
          </a:xfrm>
          <a:prstGeom prst="rect">
            <a:avLst/>
          </a:prstGeom>
        </p:spPr>
      </p:pic>
      <p:pic>
        <p:nvPicPr>
          <p:cNvPr id="4" name="صوت ٠٤٥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94516" y="58518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3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8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">
            <a:extLst>
              <a:ext uri="{FF2B5EF4-FFF2-40B4-BE49-F238E27FC236}">
                <a16:creationId xmlns:a16="http://schemas.microsoft.com/office/drawing/2014/main" xmlns="" id="{49BE6FED-B2B3-5A19-6622-C8F4CE1CE60C}"/>
              </a:ext>
            </a:extLst>
          </p:cNvPr>
          <p:cNvGrpSpPr>
            <a:grpSpLocks noChangeAspect="1"/>
          </p:cNvGrpSpPr>
          <p:nvPr/>
        </p:nvGrpSpPr>
        <p:grpSpPr>
          <a:xfrm>
            <a:off x="721217" y="1234440"/>
            <a:ext cx="11372045" cy="4389120"/>
            <a:chOff x="2936875" y="3767138"/>
            <a:chExt cx="3087688" cy="2679700"/>
          </a:xfrm>
        </p:grpSpPr>
        <p:sp>
          <p:nvSpPr>
            <p:cNvPr id="8" name="Freeform 223">
              <a:extLst>
                <a:ext uri="{FF2B5EF4-FFF2-40B4-BE49-F238E27FC236}">
                  <a16:creationId xmlns:a16="http://schemas.microsoft.com/office/drawing/2014/main" xmlns="" id="{0AE75753-8A28-FF9D-0C15-381D7DC6A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725" y="3832226"/>
              <a:ext cx="2219325" cy="2408237"/>
            </a:xfrm>
            <a:custGeom>
              <a:avLst/>
              <a:gdLst>
                <a:gd name="T0" fmla="*/ 1398 w 1398"/>
                <a:gd name="T1" fmla="*/ 0 h 1436"/>
                <a:gd name="T2" fmla="*/ 1339 w 1398"/>
                <a:gd name="T3" fmla="*/ 1210 h 1436"/>
                <a:gd name="T4" fmla="*/ 864 w 1398"/>
                <a:gd name="T5" fmla="*/ 1187 h 1436"/>
                <a:gd name="T6" fmla="*/ 691 w 1398"/>
                <a:gd name="T7" fmla="*/ 1436 h 1436"/>
                <a:gd name="T8" fmla="*/ 507 w 1398"/>
                <a:gd name="T9" fmla="*/ 1172 h 1436"/>
                <a:gd name="T10" fmla="*/ 32 w 1398"/>
                <a:gd name="T11" fmla="*/ 1210 h 1436"/>
                <a:gd name="T12" fmla="*/ 0 w 1398"/>
                <a:gd name="T13" fmla="*/ 16 h 1436"/>
                <a:gd name="T14" fmla="*/ 1398 w 1398"/>
                <a:gd name="T1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8" h="1436">
                  <a:moveTo>
                    <a:pt x="1398" y="0"/>
                  </a:moveTo>
                  <a:lnTo>
                    <a:pt x="1339" y="1210"/>
                  </a:lnTo>
                  <a:lnTo>
                    <a:pt x="864" y="1187"/>
                  </a:lnTo>
                  <a:lnTo>
                    <a:pt x="691" y="1436"/>
                  </a:lnTo>
                  <a:lnTo>
                    <a:pt x="507" y="1172"/>
                  </a:lnTo>
                  <a:lnTo>
                    <a:pt x="32" y="1210"/>
                  </a:lnTo>
                  <a:lnTo>
                    <a:pt x="0" y="16"/>
                  </a:lnTo>
                  <a:lnTo>
                    <a:pt x="1398" y="0"/>
                  </a:lnTo>
                  <a:close/>
                </a:path>
              </a:pathLst>
            </a:custGeom>
            <a:solidFill>
              <a:srgbClr val="66FF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274320" tIns="457200" rIns="274320" bIns="1828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4000" b="1" kern="0" cap="all" dirty="0">
                <a:solidFill>
                  <a:srgbClr val="F2F2F2">
                    <a:lumMod val="25000"/>
                  </a:srgbClr>
                </a:solidFill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4800" b="1" kern="0" cap="all" dirty="0">
                  <a:solidFill>
                    <a:srgbClr val="F2F2F2">
                      <a:lumMod val="25000"/>
                    </a:srgbClr>
                  </a:solidFill>
                  <a:cs typeface="Akhbar MT" pitchFamily="2" charset="-78"/>
                </a:rPr>
                <a:t>الوصف بالعدد</a:t>
              </a: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4800" b="1" kern="0" cap="all" dirty="0">
                  <a:solidFill>
                    <a:srgbClr val="F2F2F2">
                      <a:lumMod val="25000"/>
                    </a:srgbClr>
                  </a:solidFill>
                  <a:cs typeface="Akhbar MT" pitchFamily="2" charset="-78"/>
                </a:rPr>
                <a:t>"صوغ العدد على وزن فاعل أو فاعلة"</a:t>
              </a:r>
              <a:endParaRPr kumimoji="0" lang="en-US" sz="4800" b="1" i="0" u="none" strike="noStrike" kern="0" cap="all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  <a:cs typeface="Akhbar MT" pitchFamily="2" charset="-78"/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all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</a:endParaRPr>
            </a:p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2F2F2">
                    <a:lumMod val="2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278">
              <a:extLst>
                <a:ext uri="{FF2B5EF4-FFF2-40B4-BE49-F238E27FC236}">
                  <a16:creationId xmlns:a16="http://schemas.microsoft.com/office/drawing/2014/main" xmlns="" id="{43619B16-8C23-24E1-B602-3E742DC2C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6037263"/>
              <a:ext cx="242888" cy="195263"/>
            </a:xfrm>
            <a:custGeom>
              <a:avLst/>
              <a:gdLst>
                <a:gd name="T0" fmla="*/ 5 w 153"/>
                <a:gd name="T1" fmla="*/ 0 h 123"/>
                <a:gd name="T2" fmla="*/ 8 w 153"/>
                <a:gd name="T3" fmla="*/ 0 h 123"/>
                <a:gd name="T4" fmla="*/ 11 w 153"/>
                <a:gd name="T5" fmla="*/ 1 h 123"/>
                <a:gd name="T6" fmla="*/ 34 w 153"/>
                <a:gd name="T7" fmla="*/ 26 h 123"/>
                <a:gd name="T8" fmla="*/ 59 w 153"/>
                <a:gd name="T9" fmla="*/ 48 h 123"/>
                <a:gd name="T10" fmla="*/ 87 w 153"/>
                <a:gd name="T11" fmla="*/ 68 h 123"/>
                <a:gd name="T12" fmla="*/ 105 w 153"/>
                <a:gd name="T13" fmla="*/ 78 h 123"/>
                <a:gd name="T14" fmla="*/ 122 w 153"/>
                <a:gd name="T15" fmla="*/ 88 h 123"/>
                <a:gd name="T16" fmla="*/ 139 w 153"/>
                <a:gd name="T17" fmla="*/ 99 h 123"/>
                <a:gd name="T18" fmla="*/ 152 w 153"/>
                <a:gd name="T19" fmla="*/ 115 h 123"/>
                <a:gd name="T20" fmla="*/ 153 w 153"/>
                <a:gd name="T21" fmla="*/ 118 h 123"/>
                <a:gd name="T22" fmla="*/ 152 w 153"/>
                <a:gd name="T23" fmla="*/ 120 h 123"/>
                <a:gd name="T24" fmla="*/ 151 w 153"/>
                <a:gd name="T25" fmla="*/ 122 h 123"/>
                <a:gd name="T26" fmla="*/ 148 w 153"/>
                <a:gd name="T27" fmla="*/ 123 h 123"/>
                <a:gd name="T28" fmla="*/ 144 w 153"/>
                <a:gd name="T29" fmla="*/ 122 h 123"/>
                <a:gd name="T30" fmla="*/ 113 w 153"/>
                <a:gd name="T31" fmla="*/ 102 h 123"/>
                <a:gd name="T32" fmla="*/ 81 w 153"/>
                <a:gd name="T33" fmla="*/ 82 h 123"/>
                <a:gd name="T34" fmla="*/ 52 w 153"/>
                <a:gd name="T35" fmla="*/ 61 h 123"/>
                <a:gd name="T36" fmla="*/ 26 w 153"/>
                <a:gd name="T37" fmla="*/ 37 h 123"/>
                <a:gd name="T38" fmla="*/ 1 w 153"/>
                <a:gd name="T39" fmla="*/ 8 h 123"/>
                <a:gd name="T40" fmla="*/ 0 w 153"/>
                <a:gd name="T41" fmla="*/ 6 h 123"/>
                <a:gd name="T42" fmla="*/ 0 w 153"/>
                <a:gd name="T43" fmla="*/ 4 h 123"/>
                <a:gd name="T44" fmla="*/ 1 w 153"/>
                <a:gd name="T45" fmla="*/ 1 h 123"/>
                <a:gd name="T46" fmla="*/ 3 w 153"/>
                <a:gd name="T47" fmla="*/ 0 h 123"/>
                <a:gd name="T48" fmla="*/ 5 w 153"/>
                <a:gd name="T4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123">
                  <a:moveTo>
                    <a:pt x="5" y="0"/>
                  </a:moveTo>
                  <a:lnTo>
                    <a:pt x="8" y="0"/>
                  </a:lnTo>
                  <a:lnTo>
                    <a:pt x="11" y="1"/>
                  </a:lnTo>
                  <a:lnTo>
                    <a:pt x="34" y="26"/>
                  </a:lnTo>
                  <a:lnTo>
                    <a:pt x="59" y="48"/>
                  </a:lnTo>
                  <a:lnTo>
                    <a:pt x="87" y="68"/>
                  </a:lnTo>
                  <a:lnTo>
                    <a:pt x="105" y="78"/>
                  </a:lnTo>
                  <a:lnTo>
                    <a:pt x="122" y="88"/>
                  </a:lnTo>
                  <a:lnTo>
                    <a:pt x="139" y="99"/>
                  </a:lnTo>
                  <a:lnTo>
                    <a:pt x="152" y="115"/>
                  </a:lnTo>
                  <a:lnTo>
                    <a:pt x="153" y="118"/>
                  </a:lnTo>
                  <a:lnTo>
                    <a:pt x="152" y="120"/>
                  </a:lnTo>
                  <a:lnTo>
                    <a:pt x="151" y="122"/>
                  </a:lnTo>
                  <a:lnTo>
                    <a:pt x="148" y="123"/>
                  </a:lnTo>
                  <a:lnTo>
                    <a:pt x="144" y="122"/>
                  </a:lnTo>
                  <a:lnTo>
                    <a:pt x="113" y="102"/>
                  </a:lnTo>
                  <a:lnTo>
                    <a:pt x="81" y="82"/>
                  </a:lnTo>
                  <a:lnTo>
                    <a:pt x="52" y="61"/>
                  </a:lnTo>
                  <a:lnTo>
                    <a:pt x="26" y="37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F4A4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279">
              <a:extLst>
                <a:ext uri="{FF2B5EF4-FFF2-40B4-BE49-F238E27FC236}">
                  <a16:creationId xmlns:a16="http://schemas.microsoft.com/office/drawing/2014/main" xmlns="" id="{A50FA89D-DC41-73F9-9E8F-70ABA2315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813" y="3787775"/>
              <a:ext cx="781050" cy="33338"/>
            </a:xfrm>
            <a:custGeom>
              <a:avLst/>
              <a:gdLst>
                <a:gd name="T0" fmla="*/ 251 w 492"/>
                <a:gd name="T1" fmla="*/ 0 h 21"/>
                <a:gd name="T2" fmla="*/ 373 w 492"/>
                <a:gd name="T3" fmla="*/ 2 h 21"/>
                <a:gd name="T4" fmla="*/ 411 w 492"/>
                <a:gd name="T5" fmla="*/ 2 h 21"/>
                <a:gd name="T6" fmla="*/ 450 w 492"/>
                <a:gd name="T7" fmla="*/ 3 h 21"/>
                <a:gd name="T8" fmla="*/ 487 w 492"/>
                <a:gd name="T9" fmla="*/ 6 h 21"/>
                <a:gd name="T10" fmla="*/ 489 w 492"/>
                <a:gd name="T11" fmla="*/ 7 h 21"/>
                <a:gd name="T12" fmla="*/ 492 w 492"/>
                <a:gd name="T13" fmla="*/ 8 h 21"/>
                <a:gd name="T14" fmla="*/ 492 w 492"/>
                <a:gd name="T15" fmla="*/ 11 h 21"/>
                <a:gd name="T16" fmla="*/ 492 w 492"/>
                <a:gd name="T17" fmla="*/ 14 h 21"/>
                <a:gd name="T18" fmla="*/ 492 w 492"/>
                <a:gd name="T19" fmla="*/ 15 h 21"/>
                <a:gd name="T20" fmla="*/ 489 w 492"/>
                <a:gd name="T21" fmla="*/ 17 h 21"/>
                <a:gd name="T22" fmla="*/ 488 w 492"/>
                <a:gd name="T23" fmla="*/ 19 h 21"/>
                <a:gd name="T24" fmla="*/ 485 w 492"/>
                <a:gd name="T25" fmla="*/ 20 h 21"/>
                <a:gd name="T26" fmla="*/ 445 w 492"/>
                <a:gd name="T27" fmla="*/ 21 h 21"/>
                <a:gd name="T28" fmla="*/ 403 w 492"/>
                <a:gd name="T29" fmla="*/ 20 h 21"/>
                <a:gd name="T30" fmla="*/ 362 w 492"/>
                <a:gd name="T31" fmla="*/ 19 h 21"/>
                <a:gd name="T32" fmla="*/ 246 w 492"/>
                <a:gd name="T33" fmla="*/ 17 h 21"/>
                <a:gd name="T34" fmla="*/ 125 w 492"/>
                <a:gd name="T35" fmla="*/ 16 h 21"/>
                <a:gd name="T36" fmla="*/ 5 w 492"/>
                <a:gd name="T37" fmla="*/ 14 h 21"/>
                <a:gd name="T38" fmla="*/ 2 w 492"/>
                <a:gd name="T39" fmla="*/ 14 h 21"/>
                <a:gd name="T40" fmla="*/ 1 w 492"/>
                <a:gd name="T41" fmla="*/ 12 h 21"/>
                <a:gd name="T42" fmla="*/ 0 w 492"/>
                <a:gd name="T43" fmla="*/ 10 h 21"/>
                <a:gd name="T44" fmla="*/ 0 w 492"/>
                <a:gd name="T45" fmla="*/ 8 h 21"/>
                <a:gd name="T46" fmla="*/ 1 w 492"/>
                <a:gd name="T47" fmla="*/ 6 h 21"/>
                <a:gd name="T48" fmla="*/ 2 w 492"/>
                <a:gd name="T49" fmla="*/ 4 h 21"/>
                <a:gd name="T50" fmla="*/ 5 w 492"/>
                <a:gd name="T51" fmla="*/ 4 h 21"/>
                <a:gd name="T52" fmla="*/ 128 w 492"/>
                <a:gd name="T53" fmla="*/ 2 h 21"/>
                <a:gd name="T54" fmla="*/ 251 w 492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2" h="21">
                  <a:moveTo>
                    <a:pt x="251" y="0"/>
                  </a:moveTo>
                  <a:lnTo>
                    <a:pt x="373" y="2"/>
                  </a:lnTo>
                  <a:lnTo>
                    <a:pt x="411" y="2"/>
                  </a:lnTo>
                  <a:lnTo>
                    <a:pt x="450" y="3"/>
                  </a:lnTo>
                  <a:lnTo>
                    <a:pt x="487" y="6"/>
                  </a:lnTo>
                  <a:lnTo>
                    <a:pt x="489" y="7"/>
                  </a:lnTo>
                  <a:lnTo>
                    <a:pt x="492" y="8"/>
                  </a:lnTo>
                  <a:lnTo>
                    <a:pt x="492" y="11"/>
                  </a:lnTo>
                  <a:lnTo>
                    <a:pt x="492" y="14"/>
                  </a:lnTo>
                  <a:lnTo>
                    <a:pt x="492" y="15"/>
                  </a:lnTo>
                  <a:lnTo>
                    <a:pt x="489" y="17"/>
                  </a:lnTo>
                  <a:lnTo>
                    <a:pt x="488" y="19"/>
                  </a:lnTo>
                  <a:lnTo>
                    <a:pt x="485" y="20"/>
                  </a:lnTo>
                  <a:lnTo>
                    <a:pt x="445" y="21"/>
                  </a:lnTo>
                  <a:lnTo>
                    <a:pt x="403" y="20"/>
                  </a:lnTo>
                  <a:lnTo>
                    <a:pt x="362" y="19"/>
                  </a:lnTo>
                  <a:lnTo>
                    <a:pt x="246" y="17"/>
                  </a:lnTo>
                  <a:lnTo>
                    <a:pt x="125" y="16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6"/>
                  </a:lnTo>
                  <a:lnTo>
                    <a:pt x="2" y="4"/>
                  </a:lnTo>
                  <a:lnTo>
                    <a:pt x="5" y="4"/>
                  </a:lnTo>
                  <a:lnTo>
                    <a:pt x="128" y="2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4F4A4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280">
              <a:extLst>
                <a:ext uri="{FF2B5EF4-FFF2-40B4-BE49-F238E27FC236}">
                  <a16:creationId xmlns:a16="http://schemas.microsoft.com/office/drawing/2014/main" xmlns="" id="{2DA19A99-1D11-E394-69B2-C966F68188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5" y="3771900"/>
              <a:ext cx="317500" cy="550863"/>
            </a:xfrm>
            <a:custGeom>
              <a:avLst/>
              <a:gdLst>
                <a:gd name="T0" fmla="*/ 89 w 200"/>
                <a:gd name="T1" fmla="*/ 288 h 347"/>
                <a:gd name="T2" fmla="*/ 81 w 200"/>
                <a:gd name="T3" fmla="*/ 281 h 347"/>
                <a:gd name="T4" fmla="*/ 81 w 200"/>
                <a:gd name="T5" fmla="*/ 281 h 347"/>
                <a:gd name="T6" fmla="*/ 47 w 200"/>
                <a:gd name="T7" fmla="*/ 178 h 347"/>
                <a:gd name="T8" fmla="*/ 47 w 200"/>
                <a:gd name="T9" fmla="*/ 178 h 347"/>
                <a:gd name="T10" fmla="*/ 84 w 200"/>
                <a:gd name="T11" fmla="*/ 170 h 347"/>
                <a:gd name="T12" fmla="*/ 84 w 200"/>
                <a:gd name="T13" fmla="*/ 175 h 347"/>
                <a:gd name="T14" fmla="*/ 85 w 200"/>
                <a:gd name="T15" fmla="*/ 169 h 347"/>
                <a:gd name="T16" fmla="*/ 166 w 200"/>
                <a:gd name="T17" fmla="*/ 169 h 347"/>
                <a:gd name="T18" fmla="*/ 159 w 200"/>
                <a:gd name="T19" fmla="*/ 166 h 347"/>
                <a:gd name="T20" fmla="*/ 183 w 200"/>
                <a:gd name="T21" fmla="*/ 169 h 347"/>
                <a:gd name="T22" fmla="*/ 177 w 200"/>
                <a:gd name="T23" fmla="*/ 171 h 347"/>
                <a:gd name="T24" fmla="*/ 172 w 200"/>
                <a:gd name="T25" fmla="*/ 166 h 347"/>
                <a:gd name="T26" fmla="*/ 134 w 200"/>
                <a:gd name="T27" fmla="*/ 173 h 347"/>
                <a:gd name="T28" fmla="*/ 140 w 200"/>
                <a:gd name="T29" fmla="*/ 166 h 347"/>
                <a:gd name="T30" fmla="*/ 19 w 200"/>
                <a:gd name="T31" fmla="*/ 135 h 347"/>
                <a:gd name="T32" fmla="*/ 19 w 200"/>
                <a:gd name="T33" fmla="*/ 169 h 347"/>
                <a:gd name="T34" fmla="*/ 17 w 200"/>
                <a:gd name="T35" fmla="*/ 148 h 347"/>
                <a:gd name="T36" fmla="*/ 25 w 200"/>
                <a:gd name="T37" fmla="*/ 124 h 347"/>
                <a:gd name="T38" fmla="*/ 147 w 200"/>
                <a:gd name="T39" fmla="*/ 99 h 347"/>
                <a:gd name="T40" fmla="*/ 15 w 200"/>
                <a:gd name="T41" fmla="*/ 92 h 347"/>
                <a:gd name="T42" fmla="*/ 180 w 200"/>
                <a:gd name="T43" fmla="*/ 68 h 347"/>
                <a:gd name="T44" fmla="*/ 177 w 200"/>
                <a:gd name="T45" fmla="*/ 90 h 347"/>
                <a:gd name="T46" fmla="*/ 180 w 200"/>
                <a:gd name="T47" fmla="*/ 97 h 347"/>
                <a:gd name="T48" fmla="*/ 180 w 200"/>
                <a:gd name="T49" fmla="*/ 115 h 347"/>
                <a:gd name="T50" fmla="*/ 180 w 200"/>
                <a:gd name="T51" fmla="*/ 68 h 347"/>
                <a:gd name="T52" fmla="*/ 15 w 200"/>
                <a:gd name="T53" fmla="*/ 27 h 347"/>
                <a:gd name="T54" fmla="*/ 32 w 200"/>
                <a:gd name="T55" fmla="*/ 24 h 347"/>
                <a:gd name="T56" fmla="*/ 43 w 200"/>
                <a:gd name="T57" fmla="*/ 30 h 347"/>
                <a:gd name="T58" fmla="*/ 160 w 200"/>
                <a:gd name="T59" fmla="*/ 20 h 347"/>
                <a:gd name="T60" fmla="*/ 161 w 200"/>
                <a:gd name="T61" fmla="*/ 21 h 347"/>
                <a:gd name="T62" fmla="*/ 169 w 200"/>
                <a:gd name="T63" fmla="*/ 22 h 347"/>
                <a:gd name="T64" fmla="*/ 174 w 200"/>
                <a:gd name="T65" fmla="*/ 24 h 347"/>
                <a:gd name="T66" fmla="*/ 169 w 200"/>
                <a:gd name="T67" fmla="*/ 54 h 347"/>
                <a:gd name="T68" fmla="*/ 178 w 200"/>
                <a:gd name="T69" fmla="*/ 39 h 347"/>
                <a:gd name="T70" fmla="*/ 130 w 200"/>
                <a:gd name="T71" fmla="*/ 17 h 347"/>
                <a:gd name="T72" fmla="*/ 135 w 200"/>
                <a:gd name="T73" fmla="*/ 17 h 347"/>
                <a:gd name="T74" fmla="*/ 109 w 200"/>
                <a:gd name="T75" fmla="*/ 18 h 347"/>
                <a:gd name="T76" fmla="*/ 114 w 200"/>
                <a:gd name="T77" fmla="*/ 17 h 347"/>
                <a:gd name="T78" fmla="*/ 149 w 200"/>
                <a:gd name="T79" fmla="*/ 3 h 347"/>
                <a:gd name="T80" fmla="*/ 186 w 200"/>
                <a:gd name="T81" fmla="*/ 12 h 347"/>
                <a:gd name="T82" fmla="*/ 194 w 200"/>
                <a:gd name="T83" fmla="*/ 55 h 347"/>
                <a:gd name="T84" fmla="*/ 200 w 200"/>
                <a:gd name="T85" fmla="*/ 136 h 347"/>
                <a:gd name="T86" fmla="*/ 194 w 200"/>
                <a:gd name="T87" fmla="*/ 178 h 347"/>
                <a:gd name="T88" fmla="*/ 193 w 200"/>
                <a:gd name="T89" fmla="*/ 183 h 347"/>
                <a:gd name="T90" fmla="*/ 122 w 200"/>
                <a:gd name="T91" fmla="*/ 192 h 347"/>
                <a:gd name="T92" fmla="*/ 85 w 200"/>
                <a:gd name="T93" fmla="*/ 196 h 347"/>
                <a:gd name="T94" fmla="*/ 91 w 200"/>
                <a:gd name="T95" fmla="*/ 224 h 347"/>
                <a:gd name="T96" fmla="*/ 117 w 200"/>
                <a:gd name="T97" fmla="*/ 302 h 347"/>
                <a:gd name="T98" fmla="*/ 132 w 200"/>
                <a:gd name="T99" fmla="*/ 344 h 347"/>
                <a:gd name="T100" fmla="*/ 126 w 200"/>
                <a:gd name="T101" fmla="*/ 347 h 347"/>
                <a:gd name="T102" fmla="*/ 71 w 200"/>
                <a:gd name="T103" fmla="*/ 296 h 347"/>
                <a:gd name="T104" fmla="*/ 9 w 200"/>
                <a:gd name="T105" fmla="*/ 199 h 347"/>
                <a:gd name="T106" fmla="*/ 3 w 200"/>
                <a:gd name="T107" fmla="*/ 185 h 347"/>
                <a:gd name="T108" fmla="*/ 1 w 200"/>
                <a:gd name="T109" fmla="*/ 175 h 347"/>
                <a:gd name="T110" fmla="*/ 1 w 200"/>
                <a:gd name="T111" fmla="*/ 132 h 347"/>
                <a:gd name="T112" fmla="*/ 4 w 200"/>
                <a:gd name="T113" fmla="*/ 20 h 347"/>
                <a:gd name="T114" fmla="*/ 11 w 200"/>
                <a:gd name="T115" fmla="*/ 17 h 347"/>
                <a:gd name="T116" fmla="*/ 46 w 200"/>
                <a:gd name="T117" fmla="*/ 7 h 347"/>
                <a:gd name="T118" fmla="*/ 83 w 200"/>
                <a:gd name="T119" fmla="*/ 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347">
                  <a:moveTo>
                    <a:pt x="81" y="281"/>
                  </a:moveTo>
                  <a:lnTo>
                    <a:pt x="91" y="292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5" y="285"/>
                  </a:lnTo>
                  <a:lnTo>
                    <a:pt x="81" y="281"/>
                  </a:lnTo>
                  <a:close/>
                  <a:moveTo>
                    <a:pt x="72" y="258"/>
                  </a:moveTo>
                  <a:lnTo>
                    <a:pt x="68" y="267"/>
                  </a:lnTo>
                  <a:lnTo>
                    <a:pt x="81" y="281"/>
                  </a:lnTo>
                  <a:lnTo>
                    <a:pt x="75" y="271"/>
                  </a:lnTo>
                  <a:lnTo>
                    <a:pt x="72" y="258"/>
                  </a:lnTo>
                  <a:close/>
                  <a:moveTo>
                    <a:pt x="47" y="178"/>
                  </a:moveTo>
                  <a:lnTo>
                    <a:pt x="46" y="179"/>
                  </a:lnTo>
                  <a:lnTo>
                    <a:pt x="46" y="179"/>
                  </a:lnTo>
                  <a:lnTo>
                    <a:pt x="47" y="178"/>
                  </a:lnTo>
                  <a:lnTo>
                    <a:pt x="47" y="178"/>
                  </a:lnTo>
                  <a:close/>
                  <a:moveTo>
                    <a:pt x="85" y="169"/>
                  </a:moveTo>
                  <a:lnTo>
                    <a:pt x="84" y="170"/>
                  </a:lnTo>
                  <a:lnTo>
                    <a:pt x="81" y="171"/>
                  </a:lnTo>
                  <a:lnTo>
                    <a:pt x="79" y="177"/>
                  </a:lnTo>
                  <a:lnTo>
                    <a:pt x="84" y="175"/>
                  </a:lnTo>
                  <a:lnTo>
                    <a:pt x="84" y="174"/>
                  </a:lnTo>
                  <a:lnTo>
                    <a:pt x="84" y="171"/>
                  </a:lnTo>
                  <a:lnTo>
                    <a:pt x="85" y="169"/>
                  </a:lnTo>
                  <a:close/>
                  <a:moveTo>
                    <a:pt x="172" y="164"/>
                  </a:moveTo>
                  <a:lnTo>
                    <a:pt x="169" y="166"/>
                  </a:lnTo>
                  <a:lnTo>
                    <a:pt x="166" y="169"/>
                  </a:lnTo>
                  <a:lnTo>
                    <a:pt x="164" y="169"/>
                  </a:lnTo>
                  <a:lnTo>
                    <a:pt x="161" y="169"/>
                  </a:lnTo>
                  <a:lnTo>
                    <a:pt x="159" y="166"/>
                  </a:lnTo>
                  <a:lnTo>
                    <a:pt x="155" y="173"/>
                  </a:lnTo>
                  <a:lnTo>
                    <a:pt x="185" y="174"/>
                  </a:lnTo>
                  <a:lnTo>
                    <a:pt x="183" y="169"/>
                  </a:lnTo>
                  <a:lnTo>
                    <a:pt x="181" y="170"/>
                  </a:lnTo>
                  <a:lnTo>
                    <a:pt x="180" y="171"/>
                  </a:lnTo>
                  <a:lnTo>
                    <a:pt x="177" y="171"/>
                  </a:lnTo>
                  <a:lnTo>
                    <a:pt x="174" y="170"/>
                  </a:lnTo>
                  <a:lnTo>
                    <a:pt x="173" y="169"/>
                  </a:lnTo>
                  <a:lnTo>
                    <a:pt x="172" y="166"/>
                  </a:lnTo>
                  <a:lnTo>
                    <a:pt x="172" y="164"/>
                  </a:lnTo>
                  <a:close/>
                  <a:moveTo>
                    <a:pt x="143" y="157"/>
                  </a:moveTo>
                  <a:lnTo>
                    <a:pt x="134" y="173"/>
                  </a:lnTo>
                  <a:lnTo>
                    <a:pt x="140" y="173"/>
                  </a:lnTo>
                  <a:lnTo>
                    <a:pt x="139" y="170"/>
                  </a:lnTo>
                  <a:lnTo>
                    <a:pt x="140" y="166"/>
                  </a:lnTo>
                  <a:lnTo>
                    <a:pt x="143" y="157"/>
                  </a:lnTo>
                  <a:close/>
                  <a:moveTo>
                    <a:pt x="25" y="124"/>
                  </a:moveTo>
                  <a:lnTo>
                    <a:pt x="19" y="135"/>
                  </a:lnTo>
                  <a:lnTo>
                    <a:pt x="17" y="137"/>
                  </a:lnTo>
                  <a:lnTo>
                    <a:pt x="16" y="137"/>
                  </a:lnTo>
                  <a:lnTo>
                    <a:pt x="19" y="169"/>
                  </a:lnTo>
                  <a:lnTo>
                    <a:pt x="22" y="152"/>
                  </a:lnTo>
                  <a:lnTo>
                    <a:pt x="20" y="151"/>
                  </a:lnTo>
                  <a:lnTo>
                    <a:pt x="17" y="148"/>
                  </a:lnTo>
                  <a:lnTo>
                    <a:pt x="17" y="144"/>
                  </a:lnTo>
                  <a:lnTo>
                    <a:pt x="17" y="141"/>
                  </a:lnTo>
                  <a:lnTo>
                    <a:pt x="25" y="124"/>
                  </a:lnTo>
                  <a:close/>
                  <a:moveTo>
                    <a:pt x="149" y="96"/>
                  </a:moveTo>
                  <a:lnTo>
                    <a:pt x="148" y="96"/>
                  </a:lnTo>
                  <a:lnTo>
                    <a:pt x="147" y="99"/>
                  </a:lnTo>
                  <a:lnTo>
                    <a:pt x="149" y="96"/>
                  </a:lnTo>
                  <a:close/>
                  <a:moveTo>
                    <a:pt x="17" y="90"/>
                  </a:moveTo>
                  <a:lnTo>
                    <a:pt x="15" y="92"/>
                  </a:lnTo>
                  <a:lnTo>
                    <a:pt x="15" y="96"/>
                  </a:lnTo>
                  <a:lnTo>
                    <a:pt x="17" y="90"/>
                  </a:lnTo>
                  <a:close/>
                  <a:moveTo>
                    <a:pt x="180" y="68"/>
                  </a:moveTo>
                  <a:lnTo>
                    <a:pt x="172" y="89"/>
                  </a:lnTo>
                  <a:lnTo>
                    <a:pt x="174" y="89"/>
                  </a:lnTo>
                  <a:lnTo>
                    <a:pt x="177" y="90"/>
                  </a:lnTo>
                  <a:lnTo>
                    <a:pt x="178" y="92"/>
                  </a:lnTo>
                  <a:lnTo>
                    <a:pt x="180" y="94"/>
                  </a:lnTo>
                  <a:lnTo>
                    <a:pt x="180" y="97"/>
                  </a:lnTo>
                  <a:lnTo>
                    <a:pt x="169" y="130"/>
                  </a:lnTo>
                  <a:lnTo>
                    <a:pt x="177" y="117"/>
                  </a:lnTo>
                  <a:lnTo>
                    <a:pt x="180" y="115"/>
                  </a:lnTo>
                  <a:lnTo>
                    <a:pt x="181" y="114"/>
                  </a:lnTo>
                  <a:lnTo>
                    <a:pt x="181" y="101"/>
                  </a:lnTo>
                  <a:lnTo>
                    <a:pt x="180" y="68"/>
                  </a:lnTo>
                  <a:close/>
                  <a:moveTo>
                    <a:pt x="32" y="24"/>
                  </a:moveTo>
                  <a:lnTo>
                    <a:pt x="15" y="27"/>
                  </a:lnTo>
                  <a:lnTo>
                    <a:pt x="15" y="27"/>
                  </a:lnTo>
                  <a:lnTo>
                    <a:pt x="15" y="56"/>
                  </a:lnTo>
                  <a:lnTo>
                    <a:pt x="30" y="29"/>
                  </a:lnTo>
                  <a:lnTo>
                    <a:pt x="32" y="24"/>
                  </a:lnTo>
                  <a:close/>
                  <a:moveTo>
                    <a:pt x="54" y="20"/>
                  </a:moveTo>
                  <a:lnTo>
                    <a:pt x="50" y="20"/>
                  </a:lnTo>
                  <a:lnTo>
                    <a:pt x="43" y="30"/>
                  </a:lnTo>
                  <a:lnTo>
                    <a:pt x="41" y="38"/>
                  </a:lnTo>
                  <a:lnTo>
                    <a:pt x="54" y="20"/>
                  </a:lnTo>
                  <a:close/>
                  <a:moveTo>
                    <a:pt x="160" y="20"/>
                  </a:moveTo>
                  <a:lnTo>
                    <a:pt x="159" y="25"/>
                  </a:lnTo>
                  <a:lnTo>
                    <a:pt x="159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6" y="21"/>
                  </a:lnTo>
                  <a:lnTo>
                    <a:pt x="169" y="22"/>
                  </a:lnTo>
                  <a:lnTo>
                    <a:pt x="170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6" y="26"/>
                  </a:lnTo>
                  <a:lnTo>
                    <a:pt x="176" y="29"/>
                  </a:lnTo>
                  <a:lnTo>
                    <a:pt x="169" y="54"/>
                  </a:lnTo>
                  <a:lnTo>
                    <a:pt x="174" y="42"/>
                  </a:lnTo>
                  <a:lnTo>
                    <a:pt x="176" y="41"/>
                  </a:lnTo>
                  <a:lnTo>
                    <a:pt x="178" y="39"/>
                  </a:lnTo>
                  <a:lnTo>
                    <a:pt x="177" y="21"/>
                  </a:lnTo>
                  <a:lnTo>
                    <a:pt x="160" y="20"/>
                  </a:lnTo>
                  <a:close/>
                  <a:moveTo>
                    <a:pt x="130" y="17"/>
                  </a:moveTo>
                  <a:lnTo>
                    <a:pt x="130" y="20"/>
                  </a:lnTo>
                  <a:lnTo>
                    <a:pt x="123" y="34"/>
                  </a:lnTo>
                  <a:lnTo>
                    <a:pt x="135" y="17"/>
                  </a:lnTo>
                  <a:lnTo>
                    <a:pt x="130" y="17"/>
                  </a:lnTo>
                  <a:close/>
                  <a:moveTo>
                    <a:pt x="109" y="17"/>
                  </a:moveTo>
                  <a:lnTo>
                    <a:pt x="109" y="18"/>
                  </a:lnTo>
                  <a:lnTo>
                    <a:pt x="110" y="21"/>
                  </a:lnTo>
                  <a:lnTo>
                    <a:pt x="111" y="24"/>
                  </a:lnTo>
                  <a:lnTo>
                    <a:pt x="114" y="17"/>
                  </a:lnTo>
                  <a:lnTo>
                    <a:pt x="109" y="17"/>
                  </a:lnTo>
                  <a:close/>
                  <a:moveTo>
                    <a:pt x="117" y="0"/>
                  </a:moveTo>
                  <a:lnTo>
                    <a:pt x="149" y="3"/>
                  </a:lnTo>
                  <a:lnTo>
                    <a:pt x="182" y="12"/>
                  </a:lnTo>
                  <a:lnTo>
                    <a:pt x="183" y="12"/>
                  </a:lnTo>
                  <a:lnTo>
                    <a:pt x="186" y="12"/>
                  </a:lnTo>
                  <a:lnTo>
                    <a:pt x="187" y="13"/>
                  </a:lnTo>
                  <a:lnTo>
                    <a:pt x="189" y="16"/>
                  </a:lnTo>
                  <a:lnTo>
                    <a:pt x="194" y="55"/>
                  </a:lnTo>
                  <a:lnTo>
                    <a:pt x="198" y="96"/>
                  </a:lnTo>
                  <a:lnTo>
                    <a:pt x="199" y="115"/>
                  </a:lnTo>
                  <a:lnTo>
                    <a:pt x="200" y="136"/>
                  </a:lnTo>
                  <a:lnTo>
                    <a:pt x="199" y="157"/>
                  </a:lnTo>
                  <a:lnTo>
                    <a:pt x="195" y="177"/>
                  </a:lnTo>
                  <a:lnTo>
                    <a:pt x="194" y="178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3" y="183"/>
                  </a:lnTo>
                  <a:lnTo>
                    <a:pt x="190" y="185"/>
                  </a:lnTo>
                  <a:lnTo>
                    <a:pt x="156" y="190"/>
                  </a:lnTo>
                  <a:lnTo>
                    <a:pt x="122" y="192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5" y="196"/>
                  </a:lnTo>
                  <a:lnTo>
                    <a:pt x="89" y="217"/>
                  </a:lnTo>
                  <a:lnTo>
                    <a:pt x="91" y="220"/>
                  </a:lnTo>
                  <a:lnTo>
                    <a:pt x="91" y="224"/>
                  </a:lnTo>
                  <a:lnTo>
                    <a:pt x="91" y="224"/>
                  </a:lnTo>
                  <a:lnTo>
                    <a:pt x="101" y="266"/>
                  </a:lnTo>
                  <a:lnTo>
                    <a:pt x="117" y="302"/>
                  </a:lnTo>
                  <a:lnTo>
                    <a:pt x="132" y="340"/>
                  </a:lnTo>
                  <a:lnTo>
                    <a:pt x="134" y="343"/>
                  </a:lnTo>
                  <a:lnTo>
                    <a:pt x="132" y="344"/>
                  </a:lnTo>
                  <a:lnTo>
                    <a:pt x="131" y="346"/>
                  </a:lnTo>
                  <a:lnTo>
                    <a:pt x="128" y="347"/>
                  </a:lnTo>
                  <a:lnTo>
                    <a:pt x="126" y="347"/>
                  </a:lnTo>
                  <a:lnTo>
                    <a:pt x="125" y="347"/>
                  </a:lnTo>
                  <a:lnTo>
                    <a:pt x="96" y="323"/>
                  </a:lnTo>
                  <a:lnTo>
                    <a:pt x="71" y="296"/>
                  </a:lnTo>
                  <a:lnTo>
                    <a:pt x="47" y="266"/>
                  </a:lnTo>
                  <a:lnTo>
                    <a:pt x="26" y="233"/>
                  </a:lnTo>
                  <a:lnTo>
                    <a:pt x="9" y="199"/>
                  </a:lnTo>
                  <a:lnTo>
                    <a:pt x="7" y="195"/>
                  </a:lnTo>
                  <a:lnTo>
                    <a:pt x="4" y="190"/>
                  </a:lnTo>
                  <a:lnTo>
                    <a:pt x="3" y="185"/>
                  </a:lnTo>
                  <a:lnTo>
                    <a:pt x="1" y="181"/>
                  </a:lnTo>
                  <a:lnTo>
                    <a:pt x="0" y="178"/>
                  </a:lnTo>
                  <a:lnTo>
                    <a:pt x="1" y="175"/>
                  </a:lnTo>
                  <a:lnTo>
                    <a:pt x="0" y="161"/>
                  </a:lnTo>
                  <a:lnTo>
                    <a:pt x="1" y="145"/>
                  </a:lnTo>
                  <a:lnTo>
                    <a:pt x="1" y="132"/>
                  </a:lnTo>
                  <a:lnTo>
                    <a:pt x="1" y="77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7" y="17"/>
                  </a:lnTo>
                  <a:lnTo>
                    <a:pt x="8" y="17"/>
                  </a:lnTo>
                  <a:lnTo>
                    <a:pt x="11" y="17"/>
                  </a:lnTo>
                  <a:lnTo>
                    <a:pt x="12" y="16"/>
                  </a:lnTo>
                  <a:lnTo>
                    <a:pt x="43" y="8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83" y="1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281">
              <a:extLst>
                <a:ext uri="{FF2B5EF4-FFF2-40B4-BE49-F238E27FC236}">
                  <a16:creationId xmlns:a16="http://schemas.microsoft.com/office/drawing/2014/main" xmlns="" id="{BE797A81-ED33-37BB-2BDB-41D5AEC75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2475" y="3767138"/>
              <a:ext cx="315913" cy="554038"/>
            </a:xfrm>
            <a:custGeom>
              <a:avLst/>
              <a:gdLst>
                <a:gd name="T0" fmla="*/ 89 w 199"/>
                <a:gd name="T1" fmla="*/ 290 h 349"/>
                <a:gd name="T2" fmla="*/ 81 w 199"/>
                <a:gd name="T3" fmla="*/ 283 h 349"/>
                <a:gd name="T4" fmla="*/ 81 w 199"/>
                <a:gd name="T5" fmla="*/ 283 h 349"/>
                <a:gd name="T6" fmla="*/ 46 w 199"/>
                <a:gd name="T7" fmla="*/ 180 h 349"/>
                <a:gd name="T8" fmla="*/ 46 w 199"/>
                <a:gd name="T9" fmla="*/ 180 h 349"/>
                <a:gd name="T10" fmla="*/ 83 w 199"/>
                <a:gd name="T11" fmla="*/ 172 h 349"/>
                <a:gd name="T12" fmla="*/ 84 w 199"/>
                <a:gd name="T13" fmla="*/ 177 h 349"/>
                <a:gd name="T14" fmla="*/ 85 w 199"/>
                <a:gd name="T15" fmla="*/ 171 h 349"/>
                <a:gd name="T16" fmla="*/ 166 w 199"/>
                <a:gd name="T17" fmla="*/ 169 h 349"/>
                <a:gd name="T18" fmla="*/ 158 w 199"/>
                <a:gd name="T19" fmla="*/ 168 h 349"/>
                <a:gd name="T20" fmla="*/ 182 w 199"/>
                <a:gd name="T21" fmla="*/ 171 h 349"/>
                <a:gd name="T22" fmla="*/ 175 w 199"/>
                <a:gd name="T23" fmla="*/ 173 h 349"/>
                <a:gd name="T24" fmla="*/ 172 w 199"/>
                <a:gd name="T25" fmla="*/ 167 h 349"/>
                <a:gd name="T26" fmla="*/ 134 w 199"/>
                <a:gd name="T27" fmla="*/ 174 h 349"/>
                <a:gd name="T28" fmla="*/ 139 w 199"/>
                <a:gd name="T29" fmla="*/ 168 h 349"/>
                <a:gd name="T30" fmla="*/ 18 w 199"/>
                <a:gd name="T31" fmla="*/ 137 h 349"/>
                <a:gd name="T32" fmla="*/ 17 w 199"/>
                <a:gd name="T33" fmla="*/ 169 h 349"/>
                <a:gd name="T34" fmla="*/ 17 w 199"/>
                <a:gd name="T35" fmla="*/ 148 h 349"/>
                <a:gd name="T36" fmla="*/ 25 w 199"/>
                <a:gd name="T37" fmla="*/ 125 h 349"/>
                <a:gd name="T38" fmla="*/ 145 w 199"/>
                <a:gd name="T39" fmla="*/ 100 h 349"/>
                <a:gd name="T40" fmla="*/ 13 w 199"/>
                <a:gd name="T41" fmla="*/ 93 h 349"/>
                <a:gd name="T42" fmla="*/ 179 w 199"/>
                <a:gd name="T43" fmla="*/ 70 h 349"/>
                <a:gd name="T44" fmla="*/ 175 w 199"/>
                <a:gd name="T45" fmla="*/ 91 h 349"/>
                <a:gd name="T46" fmla="*/ 178 w 199"/>
                <a:gd name="T47" fmla="*/ 99 h 349"/>
                <a:gd name="T48" fmla="*/ 178 w 199"/>
                <a:gd name="T49" fmla="*/ 116 h 349"/>
                <a:gd name="T50" fmla="*/ 179 w 199"/>
                <a:gd name="T51" fmla="*/ 70 h 349"/>
                <a:gd name="T52" fmla="*/ 13 w 199"/>
                <a:gd name="T53" fmla="*/ 28 h 349"/>
                <a:gd name="T54" fmla="*/ 31 w 199"/>
                <a:gd name="T55" fmla="*/ 24 h 349"/>
                <a:gd name="T56" fmla="*/ 43 w 199"/>
                <a:gd name="T57" fmla="*/ 32 h 349"/>
                <a:gd name="T58" fmla="*/ 160 w 199"/>
                <a:gd name="T59" fmla="*/ 20 h 349"/>
                <a:gd name="T60" fmla="*/ 160 w 199"/>
                <a:gd name="T61" fmla="*/ 23 h 349"/>
                <a:gd name="T62" fmla="*/ 168 w 199"/>
                <a:gd name="T63" fmla="*/ 23 h 349"/>
                <a:gd name="T64" fmla="*/ 174 w 199"/>
                <a:gd name="T65" fmla="*/ 25 h 349"/>
                <a:gd name="T66" fmla="*/ 169 w 199"/>
                <a:gd name="T67" fmla="*/ 54 h 349"/>
                <a:gd name="T68" fmla="*/ 178 w 199"/>
                <a:gd name="T69" fmla="*/ 41 h 349"/>
                <a:gd name="T70" fmla="*/ 128 w 199"/>
                <a:gd name="T71" fmla="*/ 19 h 349"/>
                <a:gd name="T72" fmla="*/ 135 w 199"/>
                <a:gd name="T73" fmla="*/ 19 h 349"/>
                <a:gd name="T74" fmla="*/ 107 w 199"/>
                <a:gd name="T75" fmla="*/ 20 h 349"/>
                <a:gd name="T76" fmla="*/ 114 w 199"/>
                <a:gd name="T77" fmla="*/ 17 h 349"/>
                <a:gd name="T78" fmla="*/ 149 w 199"/>
                <a:gd name="T79" fmla="*/ 4 h 349"/>
                <a:gd name="T80" fmla="*/ 185 w 199"/>
                <a:gd name="T81" fmla="*/ 13 h 349"/>
                <a:gd name="T82" fmla="*/ 194 w 199"/>
                <a:gd name="T83" fmla="*/ 57 h 349"/>
                <a:gd name="T84" fmla="*/ 199 w 199"/>
                <a:gd name="T85" fmla="*/ 138 h 349"/>
                <a:gd name="T86" fmla="*/ 192 w 199"/>
                <a:gd name="T87" fmla="*/ 180 h 349"/>
                <a:gd name="T88" fmla="*/ 192 w 199"/>
                <a:gd name="T89" fmla="*/ 185 h 349"/>
                <a:gd name="T90" fmla="*/ 120 w 199"/>
                <a:gd name="T91" fmla="*/ 193 h 349"/>
                <a:gd name="T92" fmla="*/ 84 w 199"/>
                <a:gd name="T93" fmla="*/ 198 h 349"/>
                <a:gd name="T94" fmla="*/ 90 w 199"/>
                <a:gd name="T95" fmla="*/ 224 h 349"/>
                <a:gd name="T96" fmla="*/ 117 w 199"/>
                <a:gd name="T97" fmla="*/ 304 h 349"/>
                <a:gd name="T98" fmla="*/ 131 w 199"/>
                <a:gd name="T99" fmla="*/ 346 h 349"/>
                <a:gd name="T100" fmla="*/ 126 w 199"/>
                <a:gd name="T101" fmla="*/ 349 h 349"/>
                <a:gd name="T102" fmla="*/ 69 w 199"/>
                <a:gd name="T103" fmla="*/ 298 h 349"/>
                <a:gd name="T104" fmla="*/ 9 w 199"/>
                <a:gd name="T105" fmla="*/ 201 h 349"/>
                <a:gd name="T106" fmla="*/ 1 w 199"/>
                <a:gd name="T107" fmla="*/ 185 h 349"/>
                <a:gd name="T108" fmla="*/ 0 w 199"/>
                <a:gd name="T109" fmla="*/ 177 h 349"/>
                <a:gd name="T110" fmla="*/ 1 w 199"/>
                <a:gd name="T111" fmla="*/ 134 h 349"/>
                <a:gd name="T112" fmla="*/ 4 w 199"/>
                <a:gd name="T113" fmla="*/ 20 h 349"/>
                <a:gd name="T114" fmla="*/ 11 w 199"/>
                <a:gd name="T115" fmla="*/ 17 h 349"/>
                <a:gd name="T116" fmla="*/ 45 w 199"/>
                <a:gd name="T117" fmla="*/ 8 h 349"/>
                <a:gd name="T118" fmla="*/ 83 w 199"/>
                <a:gd name="T119" fmla="*/ 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9" h="349">
                  <a:moveTo>
                    <a:pt x="81" y="283"/>
                  </a:moveTo>
                  <a:lnTo>
                    <a:pt x="90" y="294"/>
                  </a:lnTo>
                  <a:lnTo>
                    <a:pt x="89" y="290"/>
                  </a:lnTo>
                  <a:lnTo>
                    <a:pt x="88" y="290"/>
                  </a:lnTo>
                  <a:lnTo>
                    <a:pt x="84" y="287"/>
                  </a:lnTo>
                  <a:lnTo>
                    <a:pt x="81" y="283"/>
                  </a:lnTo>
                  <a:close/>
                  <a:moveTo>
                    <a:pt x="72" y="260"/>
                  </a:moveTo>
                  <a:lnTo>
                    <a:pt x="68" y="267"/>
                  </a:lnTo>
                  <a:lnTo>
                    <a:pt x="81" y="283"/>
                  </a:lnTo>
                  <a:lnTo>
                    <a:pt x="75" y="273"/>
                  </a:lnTo>
                  <a:lnTo>
                    <a:pt x="72" y="260"/>
                  </a:lnTo>
                  <a:close/>
                  <a:moveTo>
                    <a:pt x="46" y="180"/>
                  </a:moveTo>
                  <a:lnTo>
                    <a:pt x="46" y="181"/>
                  </a:lnTo>
                  <a:lnTo>
                    <a:pt x="46" y="181"/>
                  </a:lnTo>
                  <a:lnTo>
                    <a:pt x="46" y="180"/>
                  </a:lnTo>
                  <a:lnTo>
                    <a:pt x="46" y="180"/>
                  </a:lnTo>
                  <a:close/>
                  <a:moveTo>
                    <a:pt x="85" y="171"/>
                  </a:moveTo>
                  <a:lnTo>
                    <a:pt x="83" y="172"/>
                  </a:lnTo>
                  <a:lnTo>
                    <a:pt x="81" y="172"/>
                  </a:lnTo>
                  <a:lnTo>
                    <a:pt x="79" y="177"/>
                  </a:lnTo>
                  <a:lnTo>
                    <a:pt x="84" y="177"/>
                  </a:lnTo>
                  <a:lnTo>
                    <a:pt x="83" y="176"/>
                  </a:lnTo>
                  <a:lnTo>
                    <a:pt x="84" y="173"/>
                  </a:lnTo>
                  <a:lnTo>
                    <a:pt x="85" y="171"/>
                  </a:lnTo>
                  <a:close/>
                  <a:moveTo>
                    <a:pt x="170" y="165"/>
                  </a:moveTo>
                  <a:lnTo>
                    <a:pt x="169" y="168"/>
                  </a:lnTo>
                  <a:lnTo>
                    <a:pt x="166" y="169"/>
                  </a:lnTo>
                  <a:lnTo>
                    <a:pt x="164" y="171"/>
                  </a:lnTo>
                  <a:lnTo>
                    <a:pt x="161" y="169"/>
                  </a:lnTo>
                  <a:lnTo>
                    <a:pt x="158" y="168"/>
                  </a:lnTo>
                  <a:lnTo>
                    <a:pt x="153" y="173"/>
                  </a:lnTo>
                  <a:lnTo>
                    <a:pt x="183" y="176"/>
                  </a:lnTo>
                  <a:lnTo>
                    <a:pt x="182" y="171"/>
                  </a:lnTo>
                  <a:lnTo>
                    <a:pt x="181" y="172"/>
                  </a:lnTo>
                  <a:lnTo>
                    <a:pt x="178" y="173"/>
                  </a:lnTo>
                  <a:lnTo>
                    <a:pt x="175" y="173"/>
                  </a:lnTo>
                  <a:lnTo>
                    <a:pt x="173" y="172"/>
                  </a:lnTo>
                  <a:lnTo>
                    <a:pt x="172" y="169"/>
                  </a:lnTo>
                  <a:lnTo>
                    <a:pt x="172" y="167"/>
                  </a:lnTo>
                  <a:lnTo>
                    <a:pt x="170" y="165"/>
                  </a:lnTo>
                  <a:close/>
                  <a:moveTo>
                    <a:pt x="143" y="157"/>
                  </a:moveTo>
                  <a:lnTo>
                    <a:pt x="134" y="174"/>
                  </a:lnTo>
                  <a:lnTo>
                    <a:pt x="140" y="173"/>
                  </a:lnTo>
                  <a:lnTo>
                    <a:pt x="139" y="171"/>
                  </a:lnTo>
                  <a:lnTo>
                    <a:pt x="139" y="168"/>
                  </a:lnTo>
                  <a:lnTo>
                    <a:pt x="143" y="157"/>
                  </a:lnTo>
                  <a:close/>
                  <a:moveTo>
                    <a:pt x="25" y="125"/>
                  </a:moveTo>
                  <a:lnTo>
                    <a:pt x="18" y="137"/>
                  </a:lnTo>
                  <a:lnTo>
                    <a:pt x="17" y="138"/>
                  </a:lnTo>
                  <a:lnTo>
                    <a:pt x="14" y="139"/>
                  </a:lnTo>
                  <a:lnTo>
                    <a:pt x="17" y="169"/>
                  </a:lnTo>
                  <a:lnTo>
                    <a:pt x="21" y="154"/>
                  </a:lnTo>
                  <a:lnTo>
                    <a:pt x="18" y="152"/>
                  </a:lnTo>
                  <a:lnTo>
                    <a:pt x="17" y="148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25" y="125"/>
                  </a:lnTo>
                  <a:close/>
                  <a:moveTo>
                    <a:pt x="148" y="96"/>
                  </a:moveTo>
                  <a:lnTo>
                    <a:pt x="147" y="97"/>
                  </a:lnTo>
                  <a:lnTo>
                    <a:pt x="145" y="100"/>
                  </a:lnTo>
                  <a:lnTo>
                    <a:pt x="148" y="96"/>
                  </a:lnTo>
                  <a:close/>
                  <a:moveTo>
                    <a:pt x="16" y="92"/>
                  </a:moveTo>
                  <a:lnTo>
                    <a:pt x="13" y="93"/>
                  </a:lnTo>
                  <a:lnTo>
                    <a:pt x="13" y="97"/>
                  </a:lnTo>
                  <a:lnTo>
                    <a:pt x="16" y="92"/>
                  </a:lnTo>
                  <a:close/>
                  <a:moveTo>
                    <a:pt x="179" y="70"/>
                  </a:moveTo>
                  <a:lnTo>
                    <a:pt x="170" y="91"/>
                  </a:lnTo>
                  <a:lnTo>
                    <a:pt x="173" y="91"/>
                  </a:lnTo>
                  <a:lnTo>
                    <a:pt x="175" y="91"/>
                  </a:lnTo>
                  <a:lnTo>
                    <a:pt x="178" y="93"/>
                  </a:lnTo>
                  <a:lnTo>
                    <a:pt x="179" y="96"/>
                  </a:lnTo>
                  <a:lnTo>
                    <a:pt x="178" y="99"/>
                  </a:lnTo>
                  <a:lnTo>
                    <a:pt x="168" y="130"/>
                  </a:lnTo>
                  <a:lnTo>
                    <a:pt x="177" y="118"/>
                  </a:lnTo>
                  <a:lnTo>
                    <a:pt x="178" y="116"/>
                  </a:lnTo>
                  <a:lnTo>
                    <a:pt x="181" y="114"/>
                  </a:lnTo>
                  <a:lnTo>
                    <a:pt x="181" y="101"/>
                  </a:lnTo>
                  <a:lnTo>
                    <a:pt x="179" y="70"/>
                  </a:lnTo>
                  <a:close/>
                  <a:moveTo>
                    <a:pt x="31" y="24"/>
                  </a:moveTo>
                  <a:lnTo>
                    <a:pt x="14" y="28"/>
                  </a:lnTo>
                  <a:lnTo>
                    <a:pt x="13" y="28"/>
                  </a:lnTo>
                  <a:lnTo>
                    <a:pt x="13" y="57"/>
                  </a:lnTo>
                  <a:lnTo>
                    <a:pt x="29" y="29"/>
                  </a:lnTo>
                  <a:lnTo>
                    <a:pt x="31" y="24"/>
                  </a:lnTo>
                  <a:close/>
                  <a:moveTo>
                    <a:pt x="54" y="20"/>
                  </a:moveTo>
                  <a:lnTo>
                    <a:pt x="48" y="21"/>
                  </a:lnTo>
                  <a:lnTo>
                    <a:pt x="43" y="32"/>
                  </a:lnTo>
                  <a:lnTo>
                    <a:pt x="39" y="38"/>
                  </a:lnTo>
                  <a:lnTo>
                    <a:pt x="54" y="20"/>
                  </a:lnTo>
                  <a:close/>
                  <a:moveTo>
                    <a:pt x="160" y="20"/>
                  </a:moveTo>
                  <a:lnTo>
                    <a:pt x="158" y="25"/>
                  </a:lnTo>
                  <a:lnTo>
                    <a:pt x="158" y="25"/>
                  </a:lnTo>
                  <a:lnTo>
                    <a:pt x="160" y="23"/>
                  </a:lnTo>
                  <a:lnTo>
                    <a:pt x="162" y="21"/>
                  </a:lnTo>
                  <a:lnTo>
                    <a:pt x="165" y="21"/>
                  </a:lnTo>
                  <a:lnTo>
                    <a:pt x="168" y="23"/>
                  </a:lnTo>
                  <a:lnTo>
                    <a:pt x="170" y="25"/>
                  </a:lnTo>
                  <a:lnTo>
                    <a:pt x="172" y="24"/>
                  </a:lnTo>
                  <a:lnTo>
                    <a:pt x="174" y="25"/>
                  </a:lnTo>
                  <a:lnTo>
                    <a:pt x="175" y="27"/>
                  </a:lnTo>
                  <a:lnTo>
                    <a:pt x="175" y="29"/>
                  </a:lnTo>
                  <a:lnTo>
                    <a:pt x="169" y="54"/>
                  </a:lnTo>
                  <a:lnTo>
                    <a:pt x="174" y="44"/>
                  </a:lnTo>
                  <a:lnTo>
                    <a:pt x="175" y="41"/>
                  </a:lnTo>
                  <a:lnTo>
                    <a:pt x="178" y="41"/>
                  </a:lnTo>
                  <a:lnTo>
                    <a:pt x="177" y="21"/>
                  </a:lnTo>
                  <a:lnTo>
                    <a:pt x="160" y="20"/>
                  </a:lnTo>
                  <a:close/>
                  <a:moveTo>
                    <a:pt x="128" y="19"/>
                  </a:moveTo>
                  <a:lnTo>
                    <a:pt x="128" y="21"/>
                  </a:lnTo>
                  <a:lnTo>
                    <a:pt x="123" y="36"/>
                  </a:lnTo>
                  <a:lnTo>
                    <a:pt x="135" y="19"/>
                  </a:lnTo>
                  <a:lnTo>
                    <a:pt x="128" y="19"/>
                  </a:lnTo>
                  <a:close/>
                  <a:moveTo>
                    <a:pt x="109" y="17"/>
                  </a:moveTo>
                  <a:lnTo>
                    <a:pt x="107" y="20"/>
                  </a:lnTo>
                  <a:lnTo>
                    <a:pt x="110" y="21"/>
                  </a:lnTo>
                  <a:lnTo>
                    <a:pt x="111" y="24"/>
                  </a:lnTo>
                  <a:lnTo>
                    <a:pt x="114" y="17"/>
                  </a:lnTo>
                  <a:lnTo>
                    <a:pt x="109" y="17"/>
                  </a:lnTo>
                  <a:close/>
                  <a:moveTo>
                    <a:pt x="117" y="0"/>
                  </a:moveTo>
                  <a:lnTo>
                    <a:pt x="149" y="4"/>
                  </a:lnTo>
                  <a:lnTo>
                    <a:pt x="181" y="12"/>
                  </a:lnTo>
                  <a:lnTo>
                    <a:pt x="183" y="12"/>
                  </a:lnTo>
                  <a:lnTo>
                    <a:pt x="185" y="13"/>
                  </a:lnTo>
                  <a:lnTo>
                    <a:pt x="187" y="15"/>
                  </a:lnTo>
                  <a:lnTo>
                    <a:pt x="187" y="16"/>
                  </a:lnTo>
                  <a:lnTo>
                    <a:pt x="194" y="57"/>
                  </a:lnTo>
                  <a:lnTo>
                    <a:pt x="196" y="97"/>
                  </a:lnTo>
                  <a:lnTo>
                    <a:pt x="199" y="117"/>
                  </a:lnTo>
                  <a:lnTo>
                    <a:pt x="199" y="138"/>
                  </a:lnTo>
                  <a:lnTo>
                    <a:pt x="199" y="157"/>
                  </a:lnTo>
                  <a:lnTo>
                    <a:pt x="194" y="177"/>
                  </a:lnTo>
                  <a:lnTo>
                    <a:pt x="192" y="180"/>
                  </a:lnTo>
                  <a:lnTo>
                    <a:pt x="194" y="181"/>
                  </a:lnTo>
                  <a:lnTo>
                    <a:pt x="192" y="184"/>
                  </a:lnTo>
                  <a:lnTo>
                    <a:pt x="192" y="185"/>
                  </a:lnTo>
                  <a:lnTo>
                    <a:pt x="190" y="186"/>
                  </a:lnTo>
                  <a:lnTo>
                    <a:pt x="156" y="192"/>
                  </a:lnTo>
                  <a:lnTo>
                    <a:pt x="120" y="193"/>
                  </a:lnTo>
                  <a:lnTo>
                    <a:pt x="86" y="193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9" y="219"/>
                  </a:lnTo>
                  <a:lnTo>
                    <a:pt x="90" y="222"/>
                  </a:lnTo>
                  <a:lnTo>
                    <a:pt x="90" y="224"/>
                  </a:lnTo>
                  <a:lnTo>
                    <a:pt x="90" y="224"/>
                  </a:lnTo>
                  <a:lnTo>
                    <a:pt x="101" y="266"/>
                  </a:lnTo>
                  <a:lnTo>
                    <a:pt x="117" y="304"/>
                  </a:lnTo>
                  <a:lnTo>
                    <a:pt x="132" y="342"/>
                  </a:lnTo>
                  <a:lnTo>
                    <a:pt x="132" y="343"/>
                  </a:lnTo>
                  <a:lnTo>
                    <a:pt x="131" y="346"/>
                  </a:lnTo>
                  <a:lnTo>
                    <a:pt x="130" y="347"/>
                  </a:lnTo>
                  <a:lnTo>
                    <a:pt x="128" y="347"/>
                  </a:lnTo>
                  <a:lnTo>
                    <a:pt x="126" y="349"/>
                  </a:lnTo>
                  <a:lnTo>
                    <a:pt x="123" y="347"/>
                  </a:lnTo>
                  <a:lnTo>
                    <a:pt x="96" y="325"/>
                  </a:lnTo>
                  <a:lnTo>
                    <a:pt x="69" y="298"/>
                  </a:lnTo>
                  <a:lnTo>
                    <a:pt x="47" y="266"/>
                  </a:lnTo>
                  <a:lnTo>
                    <a:pt x="26" y="233"/>
                  </a:lnTo>
                  <a:lnTo>
                    <a:pt x="9" y="201"/>
                  </a:lnTo>
                  <a:lnTo>
                    <a:pt x="5" y="197"/>
                  </a:lnTo>
                  <a:lnTo>
                    <a:pt x="4" y="192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0" y="177"/>
                  </a:lnTo>
                  <a:lnTo>
                    <a:pt x="0" y="161"/>
                  </a:lnTo>
                  <a:lnTo>
                    <a:pt x="1" y="147"/>
                  </a:lnTo>
                  <a:lnTo>
                    <a:pt x="1" y="134"/>
                  </a:lnTo>
                  <a:lnTo>
                    <a:pt x="1" y="78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83" y="3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282">
              <a:extLst>
                <a:ext uri="{FF2B5EF4-FFF2-40B4-BE49-F238E27FC236}">
                  <a16:creationId xmlns:a16="http://schemas.microsoft.com/office/drawing/2014/main" xmlns="" id="{923EED9A-65A7-00E3-9131-93987159F5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7063" y="5643563"/>
              <a:ext cx="317500" cy="549275"/>
            </a:xfrm>
            <a:custGeom>
              <a:avLst/>
              <a:gdLst>
                <a:gd name="T0" fmla="*/ 115 w 200"/>
                <a:gd name="T1" fmla="*/ 286 h 346"/>
                <a:gd name="T2" fmla="*/ 131 w 200"/>
                <a:gd name="T3" fmla="*/ 256 h 346"/>
                <a:gd name="T4" fmla="*/ 135 w 200"/>
                <a:gd name="T5" fmla="*/ 264 h 346"/>
                <a:gd name="T6" fmla="*/ 153 w 200"/>
                <a:gd name="T7" fmla="*/ 175 h 346"/>
                <a:gd name="T8" fmla="*/ 155 w 200"/>
                <a:gd name="T9" fmla="*/ 173 h 346"/>
                <a:gd name="T10" fmla="*/ 117 w 200"/>
                <a:gd name="T11" fmla="*/ 171 h 346"/>
                <a:gd name="T12" fmla="*/ 119 w 200"/>
                <a:gd name="T13" fmla="*/ 169 h 346"/>
                <a:gd name="T14" fmla="*/ 30 w 200"/>
                <a:gd name="T15" fmla="*/ 165 h 346"/>
                <a:gd name="T16" fmla="*/ 28 w 200"/>
                <a:gd name="T17" fmla="*/ 172 h 346"/>
                <a:gd name="T18" fmla="*/ 20 w 200"/>
                <a:gd name="T19" fmla="*/ 172 h 346"/>
                <a:gd name="T20" fmla="*/ 47 w 200"/>
                <a:gd name="T21" fmla="*/ 173 h 346"/>
                <a:gd name="T22" fmla="*/ 37 w 200"/>
                <a:gd name="T23" fmla="*/ 169 h 346"/>
                <a:gd name="T24" fmla="*/ 30 w 200"/>
                <a:gd name="T25" fmla="*/ 165 h 346"/>
                <a:gd name="T26" fmla="*/ 62 w 200"/>
                <a:gd name="T27" fmla="*/ 169 h 346"/>
                <a:gd name="T28" fmla="*/ 58 w 200"/>
                <a:gd name="T29" fmla="*/ 158 h 346"/>
                <a:gd name="T30" fmla="*/ 183 w 200"/>
                <a:gd name="T31" fmla="*/ 141 h 346"/>
                <a:gd name="T32" fmla="*/ 178 w 200"/>
                <a:gd name="T33" fmla="*/ 148 h 346"/>
                <a:gd name="T34" fmla="*/ 182 w 200"/>
                <a:gd name="T35" fmla="*/ 133 h 346"/>
                <a:gd name="T36" fmla="*/ 50 w 200"/>
                <a:gd name="T37" fmla="*/ 96 h 346"/>
                <a:gd name="T38" fmla="*/ 50 w 200"/>
                <a:gd name="T39" fmla="*/ 96 h 346"/>
                <a:gd name="T40" fmla="*/ 183 w 200"/>
                <a:gd name="T41" fmla="*/ 88 h 346"/>
                <a:gd name="T42" fmla="*/ 19 w 200"/>
                <a:gd name="T43" fmla="*/ 103 h 346"/>
                <a:gd name="T44" fmla="*/ 22 w 200"/>
                <a:gd name="T45" fmla="*/ 118 h 346"/>
                <a:gd name="T46" fmla="*/ 20 w 200"/>
                <a:gd name="T47" fmla="*/ 96 h 346"/>
                <a:gd name="T48" fmla="*/ 25 w 200"/>
                <a:gd name="T49" fmla="*/ 91 h 346"/>
                <a:gd name="T50" fmla="*/ 36 w 200"/>
                <a:gd name="T51" fmla="*/ 20 h 346"/>
                <a:gd name="T52" fmla="*/ 21 w 200"/>
                <a:gd name="T53" fmla="*/ 42 h 346"/>
                <a:gd name="T54" fmla="*/ 21 w 200"/>
                <a:gd name="T55" fmla="*/ 31 h 346"/>
                <a:gd name="T56" fmla="*/ 24 w 200"/>
                <a:gd name="T57" fmla="*/ 25 h 346"/>
                <a:gd name="T58" fmla="*/ 30 w 200"/>
                <a:gd name="T59" fmla="*/ 23 h 346"/>
                <a:gd name="T60" fmla="*/ 38 w 200"/>
                <a:gd name="T61" fmla="*/ 25 h 346"/>
                <a:gd name="T62" fmla="*/ 164 w 200"/>
                <a:gd name="T63" fmla="*/ 20 h 346"/>
                <a:gd name="T64" fmla="*/ 182 w 200"/>
                <a:gd name="T65" fmla="*/ 24 h 346"/>
                <a:gd name="T66" fmla="*/ 67 w 200"/>
                <a:gd name="T67" fmla="*/ 18 h 346"/>
                <a:gd name="T68" fmla="*/ 68 w 200"/>
                <a:gd name="T69" fmla="*/ 21 h 346"/>
                <a:gd name="T70" fmla="*/ 143 w 200"/>
                <a:gd name="T71" fmla="*/ 18 h 346"/>
                <a:gd name="T72" fmla="*/ 147 w 200"/>
                <a:gd name="T73" fmla="*/ 18 h 346"/>
                <a:gd name="T74" fmla="*/ 81 w 200"/>
                <a:gd name="T75" fmla="*/ 16 h 346"/>
                <a:gd name="T76" fmla="*/ 88 w 200"/>
                <a:gd name="T77" fmla="*/ 18 h 346"/>
                <a:gd name="T78" fmla="*/ 113 w 200"/>
                <a:gd name="T79" fmla="*/ 0 h 346"/>
                <a:gd name="T80" fmla="*/ 149 w 200"/>
                <a:gd name="T81" fmla="*/ 3 h 346"/>
                <a:gd name="T82" fmla="*/ 183 w 200"/>
                <a:gd name="T83" fmla="*/ 12 h 346"/>
                <a:gd name="T84" fmla="*/ 190 w 200"/>
                <a:gd name="T85" fmla="*/ 14 h 346"/>
                <a:gd name="T86" fmla="*/ 195 w 200"/>
                <a:gd name="T87" fmla="*/ 72 h 346"/>
                <a:gd name="T88" fmla="*/ 199 w 200"/>
                <a:gd name="T89" fmla="*/ 156 h 346"/>
                <a:gd name="T90" fmla="*/ 200 w 200"/>
                <a:gd name="T91" fmla="*/ 175 h 346"/>
                <a:gd name="T92" fmla="*/ 195 w 200"/>
                <a:gd name="T93" fmla="*/ 190 h 346"/>
                <a:gd name="T94" fmla="*/ 159 w 200"/>
                <a:gd name="T95" fmla="*/ 254 h 346"/>
                <a:gd name="T96" fmla="*/ 149 w 200"/>
                <a:gd name="T97" fmla="*/ 270 h 346"/>
                <a:gd name="T98" fmla="*/ 102 w 200"/>
                <a:gd name="T99" fmla="*/ 329 h 346"/>
                <a:gd name="T100" fmla="*/ 79 w 200"/>
                <a:gd name="T101" fmla="*/ 346 h 346"/>
                <a:gd name="T102" fmla="*/ 74 w 200"/>
                <a:gd name="T103" fmla="*/ 342 h 346"/>
                <a:gd name="T104" fmla="*/ 102 w 200"/>
                <a:gd name="T105" fmla="*/ 264 h 346"/>
                <a:gd name="T106" fmla="*/ 111 w 200"/>
                <a:gd name="T107" fmla="*/ 219 h 346"/>
                <a:gd name="T108" fmla="*/ 117 w 200"/>
                <a:gd name="T109" fmla="*/ 194 h 346"/>
                <a:gd name="T110" fmla="*/ 80 w 200"/>
                <a:gd name="T111" fmla="*/ 192 h 346"/>
                <a:gd name="T112" fmla="*/ 9 w 200"/>
                <a:gd name="T113" fmla="*/ 185 h 346"/>
                <a:gd name="T114" fmla="*/ 8 w 200"/>
                <a:gd name="T115" fmla="*/ 180 h 346"/>
                <a:gd name="T116" fmla="*/ 0 w 200"/>
                <a:gd name="T117" fmla="*/ 141 h 346"/>
                <a:gd name="T118" fmla="*/ 4 w 200"/>
                <a:gd name="T119" fmla="*/ 61 h 346"/>
                <a:gd name="T120" fmla="*/ 11 w 200"/>
                <a:gd name="T121" fmla="*/ 15 h 346"/>
                <a:gd name="T122" fmla="*/ 46 w 200"/>
                <a:gd name="T123" fmla="*/ 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346">
                  <a:moveTo>
                    <a:pt x="123" y="281"/>
                  </a:moveTo>
                  <a:lnTo>
                    <a:pt x="119" y="283"/>
                  </a:lnTo>
                  <a:lnTo>
                    <a:pt x="115" y="286"/>
                  </a:lnTo>
                  <a:lnTo>
                    <a:pt x="114" y="290"/>
                  </a:lnTo>
                  <a:lnTo>
                    <a:pt x="123" y="281"/>
                  </a:lnTo>
                  <a:close/>
                  <a:moveTo>
                    <a:pt x="131" y="256"/>
                  </a:moveTo>
                  <a:lnTo>
                    <a:pt x="130" y="268"/>
                  </a:lnTo>
                  <a:lnTo>
                    <a:pt x="123" y="279"/>
                  </a:lnTo>
                  <a:lnTo>
                    <a:pt x="135" y="264"/>
                  </a:lnTo>
                  <a:lnTo>
                    <a:pt x="131" y="256"/>
                  </a:lnTo>
                  <a:close/>
                  <a:moveTo>
                    <a:pt x="155" y="173"/>
                  </a:moveTo>
                  <a:lnTo>
                    <a:pt x="153" y="175"/>
                  </a:lnTo>
                  <a:lnTo>
                    <a:pt x="155" y="176"/>
                  </a:lnTo>
                  <a:lnTo>
                    <a:pt x="155" y="176"/>
                  </a:lnTo>
                  <a:lnTo>
                    <a:pt x="155" y="173"/>
                  </a:lnTo>
                  <a:close/>
                  <a:moveTo>
                    <a:pt x="115" y="168"/>
                  </a:moveTo>
                  <a:lnTo>
                    <a:pt x="117" y="168"/>
                  </a:lnTo>
                  <a:lnTo>
                    <a:pt x="117" y="171"/>
                  </a:lnTo>
                  <a:lnTo>
                    <a:pt x="117" y="175"/>
                  </a:lnTo>
                  <a:lnTo>
                    <a:pt x="122" y="175"/>
                  </a:lnTo>
                  <a:lnTo>
                    <a:pt x="119" y="169"/>
                  </a:lnTo>
                  <a:lnTo>
                    <a:pt x="118" y="169"/>
                  </a:lnTo>
                  <a:lnTo>
                    <a:pt x="115" y="168"/>
                  </a:lnTo>
                  <a:close/>
                  <a:moveTo>
                    <a:pt x="30" y="165"/>
                  </a:moveTo>
                  <a:lnTo>
                    <a:pt x="30" y="167"/>
                  </a:lnTo>
                  <a:lnTo>
                    <a:pt x="29" y="169"/>
                  </a:lnTo>
                  <a:lnTo>
                    <a:pt x="28" y="172"/>
                  </a:lnTo>
                  <a:lnTo>
                    <a:pt x="25" y="173"/>
                  </a:lnTo>
                  <a:lnTo>
                    <a:pt x="22" y="173"/>
                  </a:lnTo>
                  <a:lnTo>
                    <a:pt x="20" y="172"/>
                  </a:lnTo>
                  <a:lnTo>
                    <a:pt x="19" y="171"/>
                  </a:lnTo>
                  <a:lnTo>
                    <a:pt x="17" y="176"/>
                  </a:lnTo>
                  <a:lnTo>
                    <a:pt x="47" y="173"/>
                  </a:lnTo>
                  <a:lnTo>
                    <a:pt x="42" y="168"/>
                  </a:lnTo>
                  <a:lnTo>
                    <a:pt x="39" y="169"/>
                  </a:lnTo>
                  <a:lnTo>
                    <a:pt x="37" y="169"/>
                  </a:lnTo>
                  <a:lnTo>
                    <a:pt x="34" y="169"/>
                  </a:lnTo>
                  <a:lnTo>
                    <a:pt x="32" y="167"/>
                  </a:lnTo>
                  <a:lnTo>
                    <a:pt x="30" y="165"/>
                  </a:lnTo>
                  <a:close/>
                  <a:moveTo>
                    <a:pt x="58" y="158"/>
                  </a:moveTo>
                  <a:lnTo>
                    <a:pt x="62" y="167"/>
                  </a:lnTo>
                  <a:lnTo>
                    <a:pt x="62" y="169"/>
                  </a:lnTo>
                  <a:lnTo>
                    <a:pt x="62" y="173"/>
                  </a:lnTo>
                  <a:lnTo>
                    <a:pt x="67" y="173"/>
                  </a:lnTo>
                  <a:lnTo>
                    <a:pt x="58" y="158"/>
                  </a:lnTo>
                  <a:close/>
                  <a:moveTo>
                    <a:pt x="174" y="121"/>
                  </a:moveTo>
                  <a:lnTo>
                    <a:pt x="182" y="137"/>
                  </a:lnTo>
                  <a:lnTo>
                    <a:pt x="183" y="141"/>
                  </a:lnTo>
                  <a:lnTo>
                    <a:pt x="182" y="144"/>
                  </a:lnTo>
                  <a:lnTo>
                    <a:pt x="181" y="147"/>
                  </a:lnTo>
                  <a:lnTo>
                    <a:pt x="178" y="148"/>
                  </a:lnTo>
                  <a:lnTo>
                    <a:pt x="182" y="164"/>
                  </a:lnTo>
                  <a:lnTo>
                    <a:pt x="183" y="134"/>
                  </a:lnTo>
                  <a:lnTo>
                    <a:pt x="182" y="133"/>
                  </a:lnTo>
                  <a:lnTo>
                    <a:pt x="181" y="131"/>
                  </a:lnTo>
                  <a:lnTo>
                    <a:pt x="174" y="121"/>
                  </a:lnTo>
                  <a:close/>
                  <a:moveTo>
                    <a:pt x="50" y="96"/>
                  </a:moveTo>
                  <a:lnTo>
                    <a:pt x="53" y="100"/>
                  </a:lnTo>
                  <a:lnTo>
                    <a:pt x="51" y="97"/>
                  </a:lnTo>
                  <a:lnTo>
                    <a:pt x="50" y="96"/>
                  </a:lnTo>
                  <a:close/>
                  <a:moveTo>
                    <a:pt x="182" y="87"/>
                  </a:moveTo>
                  <a:lnTo>
                    <a:pt x="183" y="92"/>
                  </a:lnTo>
                  <a:lnTo>
                    <a:pt x="183" y="88"/>
                  </a:lnTo>
                  <a:lnTo>
                    <a:pt x="182" y="87"/>
                  </a:lnTo>
                  <a:close/>
                  <a:moveTo>
                    <a:pt x="19" y="70"/>
                  </a:moveTo>
                  <a:lnTo>
                    <a:pt x="19" y="103"/>
                  </a:lnTo>
                  <a:lnTo>
                    <a:pt x="19" y="116"/>
                  </a:lnTo>
                  <a:lnTo>
                    <a:pt x="21" y="117"/>
                  </a:lnTo>
                  <a:lnTo>
                    <a:pt x="22" y="118"/>
                  </a:lnTo>
                  <a:lnTo>
                    <a:pt x="32" y="130"/>
                  </a:lnTo>
                  <a:lnTo>
                    <a:pt x="20" y="99"/>
                  </a:lnTo>
                  <a:lnTo>
                    <a:pt x="20" y="96"/>
                  </a:lnTo>
                  <a:lnTo>
                    <a:pt x="20" y="93"/>
                  </a:lnTo>
                  <a:lnTo>
                    <a:pt x="22" y="92"/>
                  </a:lnTo>
                  <a:lnTo>
                    <a:pt x="25" y="91"/>
                  </a:lnTo>
                  <a:lnTo>
                    <a:pt x="28" y="91"/>
                  </a:lnTo>
                  <a:lnTo>
                    <a:pt x="19" y="70"/>
                  </a:lnTo>
                  <a:close/>
                  <a:moveTo>
                    <a:pt x="36" y="20"/>
                  </a:moveTo>
                  <a:lnTo>
                    <a:pt x="20" y="23"/>
                  </a:lnTo>
                  <a:lnTo>
                    <a:pt x="19" y="41"/>
                  </a:lnTo>
                  <a:lnTo>
                    <a:pt x="21" y="42"/>
                  </a:lnTo>
                  <a:lnTo>
                    <a:pt x="22" y="45"/>
                  </a:lnTo>
                  <a:lnTo>
                    <a:pt x="28" y="54"/>
                  </a:lnTo>
                  <a:lnTo>
                    <a:pt x="21" y="31"/>
                  </a:lnTo>
                  <a:lnTo>
                    <a:pt x="21" y="28"/>
                  </a:lnTo>
                  <a:lnTo>
                    <a:pt x="22" y="25"/>
                  </a:lnTo>
                  <a:lnTo>
                    <a:pt x="24" y="25"/>
                  </a:lnTo>
                  <a:lnTo>
                    <a:pt x="26" y="25"/>
                  </a:lnTo>
                  <a:lnTo>
                    <a:pt x="28" y="24"/>
                  </a:lnTo>
                  <a:lnTo>
                    <a:pt x="30" y="23"/>
                  </a:lnTo>
                  <a:lnTo>
                    <a:pt x="33" y="23"/>
                  </a:lnTo>
                  <a:lnTo>
                    <a:pt x="36" y="23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0"/>
                  </a:lnTo>
                  <a:close/>
                  <a:moveTo>
                    <a:pt x="164" y="20"/>
                  </a:moveTo>
                  <a:lnTo>
                    <a:pt x="166" y="25"/>
                  </a:lnTo>
                  <a:lnTo>
                    <a:pt x="182" y="53"/>
                  </a:lnTo>
                  <a:lnTo>
                    <a:pt x="182" y="24"/>
                  </a:lnTo>
                  <a:lnTo>
                    <a:pt x="181" y="24"/>
                  </a:lnTo>
                  <a:lnTo>
                    <a:pt x="164" y="20"/>
                  </a:lnTo>
                  <a:close/>
                  <a:moveTo>
                    <a:pt x="67" y="18"/>
                  </a:moveTo>
                  <a:lnTo>
                    <a:pt x="62" y="18"/>
                  </a:lnTo>
                  <a:lnTo>
                    <a:pt x="74" y="33"/>
                  </a:lnTo>
                  <a:lnTo>
                    <a:pt x="68" y="21"/>
                  </a:lnTo>
                  <a:lnTo>
                    <a:pt x="67" y="20"/>
                  </a:lnTo>
                  <a:lnTo>
                    <a:pt x="67" y="18"/>
                  </a:lnTo>
                  <a:close/>
                  <a:moveTo>
                    <a:pt x="143" y="18"/>
                  </a:moveTo>
                  <a:lnTo>
                    <a:pt x="156" y="35"/>
                  </a:lnTo>
                  <a:lnTo>
                    <a:pt x="153" y="28"/>
                  </a:lnTo>
                  <a:lnTo>
                    <a:pt x="147" y="18"/>
                  </a:lnTo>
                  <a:lnTo>
                    <a:pt x="143" y="18"/>
                  </a:lnTo>
                  <a:close/>
                  <a:moveTo>
                    <a:pt x="87" y="16"/>
                  </a:moveTo>
                  <a:lnTo>
                    <a:pt x="81" y="16"/>
                  </a:lnTo>
                  <a:lnTo>
                    <a:pt x="85" y="23"/>
                  </a:lnTo>
                  <a:lnTo>
                    <a:pt x="85" y="20"/>
                  </a:lnTo>
                  <a:lnTo>
                    <a:pt x="88" y="18"/>
                  </a:lnTo>
                  <a:lnTo>
                    <a:pt x="87" y="16"/>
                  </a:lnTo>
                  <a:close/>
                  <a:moveTo>
                    <a:pt x="79" y="0"/>
                  </a:moveTo>
                  <a:lnTo>
                    <a:pt x="113" y="0"/>
                  </a:lnTo>
                  <a:lnTo>
                    <a:pt x="146" y="4"/>
                  </a:lnTo>
                  <a:lnTo>
                    <a:pt x="148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3" y="12"/>
                  </a:lnTo>
                  <a:lnTo>
                    <a:pt x="185" y="14"/>
                  </a:lnTo>
                  <a:lnTo>
                    <a:pt x="187" y="14"/>
                  </a:lnTo>
                  <a:lnTo>
                    <a:pt x="190" y="14"/>
                  </a:lnTo>
                  <a:lnTo>
                    <a:pt x="191" y="15"/>
                  </a:lnTo>
                  <a:lnTo>
                    <a:pt x="193" y="18"/>
                  </a:lnTo>
                  <a:lnTo>
                    <a:pt x="195" y="72"/>
                  </a:lnTo>
                  <a:lnTo>
                    <a:pt x="198" y="129"/>
                  </a:lnTo>
                  <a:lnTo>
                    <a:pt x="199" y="141"/>
                  </a:lnTo>
                  <a:lnTo>
                    <a:pt x="199" y="156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200" y="175"/>
                  </a:lnTo>
                  <a:lnTo>
                    <a:pt x="199" y="180"/>
                  </a:lnTo>
                  <a:lnTo>
                    <a:pt x="197" y="185"/>
                  </a:lnTo>
                  <a:lnTo>
                    <a:pt x="195" y="190"/>
                  </a:lnTo>
                  <a:lnTo>
                    <a:pt x="191" y="196"/>
                  </a:lnTo>
                  <a:lnTo>
                    <a:pt x="177" y="226"/>
                  </a:lnTo>
                  <a:lnTo>
                    <a:pt x="159" y="254"/>
                  </a:lnTo>
                  <a:lnTo>
                    <a:pt x="157" y="258"/>
                  </a:lnTo>
                  <a:lnTo>
                    <a:pt x="156" y="260"/>
                  </a:lnTo>
                  <a:lnTo>
                    <a:pt x="149" y="270"/>
                  </a:lnTo>
                  <a:lnTo>
                    <a:pt x="135" y="290"/>
                  </a:lnTo>
                  <a:lnTo>
                    <a:pt x="119" y="311"/>
                  </a:lnTo>
                  <a:lnTo>
                    <a:pt x="102" y="329"/>
                  </a:lnTo>
                  <a:lnTo>
                    <a:pt x="83" y="345"/>
                  </a:lnTo>
                  <a:lnTo>
                    <a:pt x="81" y="346"/>
                  </a:lnTo>
                  <a:lnTo>
                    <a:pt x="79" y="346"/>
                  </a:lnTo>
                  <a:lnTo>
                    <a:pt x="76" y="345"/>
                  </a:lnTo>
                  <a:lnTo>
                    <a:pt x="75" y="343"/>
                  </a:lnTo>
                  <a:lnTo>
                    <a:pt x="74" y="342"/>
                  </a:lnTo>
                  <a:lnTo>
                    <a:pt x="75" y="340"/>
                  </a:lnTo>
                  <a:lnTo>
                    <a:pt x="89" y="302"/>
                  </a:lnTo>
                  <a:lnTo>
                    <a:pt x="102" y="264"/>
                  </a:lnTo>
                  <a:lnTo>
                    <a:pt x="113" y="222"/>
                  </a:lnTo>
                  <a:lnTo>
                    <a:pt x="113" y="222"/>
                  </a:lnTo>
                  <a:lnTo>
                    <a:pt x="111" y="219"/>
                  </a:lnTo>
                  <a:lnTo>
                    <a:pt x="113" y="218"/>
                  </a:lnTo>
                  <a:lnTo>
                    <a:pt x="113" y="215"/>
                  </a:lnTo>
                  <a:lnTo>
                    <a:pt x="117" y="194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80" y="192"/>
                  </a:lnTo>
                  <a:lnTo>
                    <a:pt x="46" y="190"/>
                  </a:lnTo>
                  <a:lnTo>
                    <a:pt x="12" y="186"/>
                  </a:lnTo>
                  <a:lnTo>
                    <a:pt x="9" y="185"/>
                  </a:lnTo>
                  <a:lnTo>
                    <a:pt x="8" y="184"/>
                  </a:lnTo>
                  <a:lnTo>
                    <a:pt x="8" y="182"/>
                  </a:lnTo>
                  <a:lnTo>
                    <a:pt x="8" y="180"/>
                  </a:lnTo>
                  <a:lnTo>
                    <a:pt x="7" y="179"/>
                  </a:lnTo>
                  <a:lnTo>
                    <a:pt x="2" y="160"/>
                  </a:lnTo>
                  <a:lnTo>
                    <a:pt x="0" y="141"/>
                  </a:lnTo>
                  <a:lnTo>
                    <a:pt x="0" y="121"/>
                  </a:lnTo>
                  <a:lnTo>
                    <a:pt x="2" y="103"/>
                  </a:lnTo>
                  <a:lnTo>
                    <a:pt x="4" y="61"/>
                  </a:lnTo>
                  <a:lnTo>
                    <a:pt x="8" y="19"/>
                  </a:lnTo>
                  <a:lnTo>
                    <a:pt x="9" y="16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46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283">
              <a:extLst>
                <a:ext uri="{FF2B5EF4-FFF2-40B4-BE49-F238E27FC236}">
                  <a16:creationId xmlns:a16="http://schemas.microsoft.com/office/drawing/2014/main" xmlns="" id="{3879D6AE-19A2-DA4A-3DAC-15FE0F2E1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4638" y="5653088"/>
              <a:ext cx="317500" cy="547688"/>
            </a:xfrm>
            <a:custGeom>
              <a:avLst/>
              <a:gdLst>
                <a:gd name="T0" fmla="*/ 116 w 200"/>
                <a:gd name="T1" fmla="*/ 286 h 345"/>
                <a:gd name="T2" fmla="*/ 132 w 200"/>
                <a:gd name="T3" fmla="*/ 255 h 345"/>
                <a:gd name="T4" fmla="*/ 134 w 200"/>
                <a:gd name="T5" fmla="*/ 264 h 345"/>
                <a:gd name="T6" fmla="*/ 154 w 200"/>
                <a:gd name="T7" fmla="*/ 174 h 345"/>
                <a:gd name="T8" fmla="*/ 154 w 200"/>
                <a:gd name="T9" fmla="*/ 174 h 345"/>
                <a:gd name="T10" fmla="*/ 116 w 200"/>
                <a:gd name="T11" fmla="*/ 171 h 345"/>
                <a:gd name="T12" fmla="*/ 119 w 200"/>
                <a:gd name="T13" fmla="*/ 169 h 345"/>
                <a:gd name="T14" fmla="*/ 30 w 200"/>
                <a:gd name="T15" fmla="*/ 165 h 345"/>
                <a:gd name="T16" fmla="*/ 27 w 200"/>
                <a:gd name="T17" fmla="*/ 171 h 345"/>
                <a:gd name="T18" fmla="*/ 19 w 200"/>
                <a:gd name="T19" fmla="*/ 171 h 345"/>
                <a:gd name="T20" fmla="*/ 47 w 200"/>
                <a:gd name="T21" fmla="*/ 173 h 345"/>
                <a:gd name="T22" fmla="*/ 36 w 200"/>
                <a:gd name="T23" fmla="*/ 169 h 345"/>
                <a:gd name="T24" fmla="*/ 30 w 200"/>
                <a:gd name="T25" fmla="*/ 165 h 345"/>
                <a:gd name="T26" fmla="*/ 61 w 200"/>
                <a:gd name="T27" fmla="*/ 170 h 345"/>
                <a:gd name="T28" fmla="*/ 57 w 200"/>
                <a:gd name="T29" fmla="*/ 157 h 345"/>
                <a:gd name="T30" fmla="*/ 183 w 200"/>
                <a:gd name="T31" fmla="*/ 140 h 345"/>
                <a:gd name="T32" fmla="*/ 178 w 200"/>
                <a:gd name="T33" fmla="*/ 148 h 345"/>
                <a:gd name="T34" fmla="*/ 182 w 200"/>
                <a:gd name="T35" fmla="*/ 132 h 345"/>
                <a:gd name="T36" fmla="*/ 49 w 200"/>
                <a:gd name="T37" fmla="*/ 97 h 345"/>
                <a:gd name="T38" fmla="*/ 49 w 200"/>
                <a:gd name="T39" fmla="*/ 97 h 345"/>
                <a:gd name="T40" fmla="*/ 183 w 200"/>
                <a:gd name="T41" fmla="*/ 89 h 345"/>
                <a:gd name="T42" fmla="*/ 18 w 200"/>
                <a:gd name="T43" fmla="*/ 102 h 345"/>
                <a:gd name="T44" fmla="*/ 22 w 200"/>
                <a:gd name="T45" fmla="*/ 118 h 345"/>
                <a:gd name="T46" fmla="*/ 19 w 200"/>
                <a:gd name="T47" fmla="*/ 95 h 345"/>
                <a:gd name="T48" fmla="*/ 25 w 200"/>
                <a:gd name="T49" fmla="*/ 90 h 345"/>
                <a:gd name="T50" fmla="*/ 35 w 200"/>
                <a:gd name="T51" fmla="*/ 21 h 345"/>
                <a:gd name="T52" fmla="*/ 21 w 200"/>
                <a:gd name="T53" fmla="*/ 42 h 345"/>
                <a:gd name="T54" fmla="*/ 21 w 200"/>
                <a:gd name="T55" fmla="*/ 30 h 345"/>
                <a:gd name="T56" fmla="*/ 23 w 200"/>
                <a:gd name="T57" fmla="*/ 25 h 345"/>
                <a:gd name="T58" fmla="*/ 30 w 200"/>
                <a:gd name="T59" fmla="*/ 22 h 345"/>
                <a:gd name="T60" fmla="*/ 38 w 200"/>
                <a:gd name="T61" fmla="*/ 25 h 345"/>
                <a:gd name="T62" fmla="*/ 163 w 200"/>
                <a:gd name="T63" fmla="*/ 19 h 345"/>
                <a:gd name="T64" fmla="*/ 182 w 200"/>
                <a:gd name="T65" fmla="*/ 23 h 345"/>
                <a:gd name="T66" fmla="*/ 66 w 200"/>
                <a:gd name="T67" fmla="*/ 17 h 345"/>
                <a:gd name="T68" fmla="*/ 68 w 200"/>
                <a:gd name="T69" fmla="*/ 22 h 345"/>
                <a:gd name="T70" fmla="*/ 142 w 200"/>
                <a:gd name="T71" fmla="*/ 17 h 345"/>
                <a:gd name="T72" fmla="*/ 146 w 200"/>
                <a:gd name="T73" fmla="*/ 17 h 345"/>
                <a:gd name="T74" fmla="*/ 81 w 200"/>
                <a:gd name="T75" fmla="*/ 17 h 345"/>
                <a:gd name="T76" fmla="*/ 87 w 200"/>
                <a:gd name="T77" fmla="*/ 18 h 345"/>
                <a:gd name="T78" fmla="*/ 112 w 200"/>
                <a:gd name="T79" fmla="*/ 0 h 345"/>
                <a:gd name="T80" fmla="*/ 150 w 200"/>
                <a:gd name="T81" fmla="*/ 4 h 345"/>
                <a:gd name="T82" fmla="*/ 183 w 200"/>
                <a:gd name="T83" fmla="*/ 13 h 345"/>
                <a:gd name="T84" fmla="*/ 189 w 200"/>
                <a:gd name="T85" fmla="*/ 13 h 345"/>
                <a:gd name="T86" fmla="*/ 196 w 200"/>
                <a:gd name="T87" fmla="*/ 73 h 345"/>
                <a:gd name="T88" fmla="*/ 199 w 200"/>
                <a:gd name="T89" fmla="*/ 156 h 345"/>
                <a:gd name="T90" fmla="*/ 200 w 200"/>
                <a:gd name="T91" fmla="*/ 175 h 345"/>
                <a:gd name="T92" fmla="*/ 195 w 200"/>
                <a:gd name="T93" fmla="*/ 191 h 345"/>
                <a:gd name="T94" fmla="*/ 159 w 200"/>
                <a:gd name="T95" fmla="*/ 254 h 345"/>
                <a:gd name="T96" fmla="*/ 149 w 200"/>
                <a:gd name="T97" fmla="*/ 269 h 345"/>
                <a:gd name="T98" fmla="*/ 102 w 200"/>
                <a:gd name="T99" fmla="*/ 328 h 345"/>
                <a:gd name="T100" fmla="*/ 78 w 200"/>
                <a:gd name="T101" fmla="*/ 345 h 345"/>
                <a:gd name="T102" fmla="*/ 74 w 200"/>
                <a:gd name="T103" fmla="*/ 341 h 345"/>
                <a:gd name="T104" fmla="*/ 102 w 200"/>
                <a:gd name="T105" fmla="*/ 263 h 345"/>
                <a:gd name="T106" fmla="*/ 111 w 200"/>
                <a:gd name="T107" fmla="*/ 218 h 345"/>
                <a:gd name="T108" fmla="*/ 116 w 200"/>
                <a:gd name="T109" fmla="*/ 195 h 345"/>
                <a:gd name="T110" fmla="*/ 80 w 200"/>
                <a:gd name="T111" fmla="*/ 191 h 345"/>
                <a:gd name="T112" fmla="*/ 9 w 200"/>
                <a:gd name="T113" fmla="*/ 186 h 345"/>
                <a:gd name="T114" fmla="*/ 8 w 200"/>
                <a:gd name="T115" fmla="*/ 179 h 345"/>
                <a:gd name="T116" fmla="*/ 0 w 200"/>
                <a:gd name="T117" fmla="*/ 141 h 345"/>
                <a:gd name="T118" fmla="*/ 4 w 200"/>
                <a:gd name="T119" fmla="*/ 60 h 345"/>
                <a:gd name="T120" fmla="*/ 10 w 200"/>
                <a:gd name="T121" fmla="*/ 14 h 345"/>
                <a:gd name="T122" fmla="*/ 45 w 200"/>
                <a:gd name="T123" fmla="*/ 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345">
                  <a:moveTo>
                    <a:pt x="123" y="280"/>
                  </a:moveTo>
                  <a:lnTo>
                    <a:pt x="119" y="282"/>
                  </a:lnTo>
                  <a:lnTo>
                    <a:pt x="116" y="286"/>
                  </a:lnTo>
                  <a:lnTo>
                    <a:pt x="114" y="290"/>
                  </a:lnTo>
                  <a:lnTo>
                    <a:pt x="123" y="280"/>
                  </a:lnTo>
                  <a:close/>
                  <a:moveTo>
                    <a:pt x="132" y="255"/>
                  </a:moveTo>
                  <a:lnTo>
                    <a:pt x="129" y="268"/>
                  </a:lnTo>
                  <a:lnTo>
                    <a:pt x="124" y="279"/>
                  </a:lnTo>
                  <a:lnTo>
                    <a:pt x="134" y="264"/>
                  </a:lnTo>
                  <a:lnTo>
                    <a:pt x="132" y="255"/>
                  </a:lnTo>
                  <a:close/>
                  <a:moveTo>
                    <a:pt x="154" y="174"/>
                  </a:moveTo>
                  <a:lnTo>
                    <a:pt x="154" y="174"/>
                  </a:lnTo>
                  <a:lnTo>
                    <a:pt x="154" y="176"/>
                  </a:lnTo>
                  <a:lnTo>
                    <a:pt x="154" y="176"/>
                  </a:lnTo>
                  <a:lnTo>
                    <a:pt x="154" y="174"/>
                  </a:lnTo>
                  <a:close/>
                  <a:moveTo>
                    <a:pt x="116" y="167"/>
                  </a:moveTo>
                  <a:lnTo>
                    <a:pt x="116" y="169"/>
                  </a:lnTo>
                  <a:lnTo>
                    <a:pt x="116" y="171"/>
                  </a:lnTo>
                  <a:lnTo>
                    <a:pt x="116" y="174"/>
                  </a:lnTo>
                  <a:lnTo>
                    <a:pt x="121" y="174"/>
                  </a:lnTo>
                  <a:lnTo>
                    <a:pt x="119" y="169"/>
                  </a:lnTo>
                  <a:lnTo>
                    <a:pt x="117" y="169"/>
                  </a:lnTo>
                  <a:lnTo>
                    <a:pt x="116" y="167"/>
                  </a:lnTo>
                  <a:close/>
                  <a:moveTo>
                    <a:pt x="30" y="165"/>
                  </a:moveTo>
                  <a:lnTo>
                    <a:pt x="30" y="166"/>
                  </a:lnTo>
                  <a:lnTo>
                    <a:pt x="28" y="170"/>
                  </a:lnTo>
                  <a:lnTo>
                    <a:pt x="27" y="171"/>
                  </a:lnTo>
                  <a:lnTo>
                    <a:pt x="25" y="173"/>
                  </a:lnTo>
                  <a:lnTo>
                    <a:pt x="22" y="173"/>
                  </a:lnTo>
                  <a:lnTo>
                    <a:pt x="19" y="171"/>
                  </a:lnTo>
                  <a:lnTo>
                    <a:pt x="18" y="170"/>
                  </a:lnTo>
                  <a:lnTo>
                    <a:pt x="17" y="175"/>
                  </a:lnTo>
                  <a:lnTo>
                    <a:pt x="47" y="173"/>
                  </a:lnTo>
                  <a:lnTo>
                    <a:pt x="42" y="167"/>
                  </a:lnTo>
                  <a:lnTo>
                    <a:pt x="40" y="169"/>
                  </a:lnTo>
                  <a:lnTo>
                    <a:pt x="36" y="169"/>
                  </a:lnTo>
                  <a:lnTo>
                    <a:pt x="34" y="169"/>
                  </a:lnTo>
                  <a:lnTo>
                    <a:pt x="31" y="167"/>
                  </a:lnTo>
                  <a:lnTo>
                    <a:pt x="30" y="165"/>
                  </a:lnTo>
                  <a:close/>
                  <a:moveTo>
                    <a:pt x="57" y="157"/>
                  </a:moveTo>
                  <a:lnTo>
                    <a:pt x="61" y="166"/>
                  </a:lnTo>
                  <a:lnTo>
                    <a:pt x="61" y="170"/>
                  </a:lnTo>
                  <a:lnTo>
                    <a:pt x="61" y="173"/>
                  </a:lnTo>
                  <a:lnTo>
                    <a:pt x="66" y="173"/>
                  </a:lnTo>
                  <a:lnTo>
                    <a:pt x="57" y="157"/>
                  </a:lnTo>
                  <a:close/>
                  <a:moveTo>
                    <a:pt x="174" y="121"/>
                  </a:moveTo>
                  <a:lnTo>
                    <a:pt x="182" y="137"/>
                  </a:lnTo>
                  <a:lnTo>
                    <a:pt x="183" y="140"/>
                  </a:lnTo>
                  <a:lnTo>
                    <a:pt x="182" y="144"/>
                  </a:lnTo>
                  <a:lnTo>
                    <a:pt x="180" y="146"/>
                  </a:lnTo>
                  <a:lnTo>
                    <a:pt x="178" y="148"/>
                  </a:lnTo>
                  <a:lnTo>
                    <a:pt x="182" y="163"/>
                  </a:lnTo>
                  <a:lnTo>
                    <a:pt x="183" y="133"/>
                  </a:lnTo>
                  <a:lnTo>
                    <a:pt x="182" y="132"/>
                  </a:lnTo>
                  <a:lnTo>
                    <a:pt x="180" y="131"/>
                  </a:lnTo>
                  <a:lnTo>
                    <a:pt x="174" y="121"/>
                  </a:lnTo>
                  <a:close/>
                  <a:moveTo>
                    <a:pt x="49" y="97"/>
                  </a:moveTo>
                  <a:lnTo>
                    <a:pt x="52" y="99"/>
                  </a:lnTo>
                  <a:lnTo>
                    <a:pt x="51" y="97"/>
                  </a:lnTo>
                  <a:lnTo>
                    <a:pt x="49" y="97"/>
                  </a:lnTo>
                  <a:close/>
                  <a:moveTo>
                    <a:pt x="182" y="86"/>
                  </a:moveTo>
                  <a:lnTo>
                    <a:pt x="183" y="91"/>
                  </a:lnTo>
                  <a:lnTo>
                    <a:pt x="183" y="89"/>
                  </a:lnTo>
                  <a:lnTo>
                    <a:pt x="182" y="86"/>
                  </a:lnTo>
                  <a:close/>
                  <a:moveTo>
                    <a:pt x="18" y="69"/>
                  </a:moveTo>
                  <a:lnTo>
                    <a:pt x="18" y="102"/>
                  </a:lnTo>
                  <a:lnTo>
                    <a:pt x="18" y="115"/>
                  </a:lnTo>
                  <a:lnTo>
                    <a:pt x="21" y="116"/>
                  </a:lnTo>
                  <a:lnTo>
                    <a:pt x="22" y="118"/>
                  </a:lnTo>
                  <a:lnTo>
                    <a:pt x="31" y="131"/>
                  </a:lnTo>
                  <a:lnTo>
                    <a:pt x="19" y="98"/>
                  </a:lnTo>
                  <a:lnTo>
                    <a:pt x="19" y="95"/>
                  </a:lnTo>
                  <a:lnTo>
                    <a:pt x="19" y="93"/>
                  </a:lnTo>
                  <a:lnTo>
                    <a:pt x="22" y="91"/>
                  </a:lnTo>
                  <a:lnTo>
                    <a:pt x="25" y="90"/>
                  </a:lnTo>
                  <a:lnTo>
                    <a:pt x="27" y="90"/>
                  </a:lnTo>
                  <a:lnTo>
                    <a:pt x="18" y="69"/>
                  </a:lnTo>
                  <a:close/>
                  <a:moveTo>
                    <a:pt x="35" y="21"/>
                  </a:moveTo>
                  <a:lnTo>
                    <a:pt x="19" y="22"/>
                  </a:lnTo>
                  <a:lnTo>
                    <a:pt x="19" y="40"/>
                  </a:lnTo>
                  <a:lnTo>
                    <a:pt x="21" y="42"/>
                  </a:lnTo>
                  <a:lnTo>
                    <a:pt x="22" y="44"/>
                  </a:lnTo>
                  <a:lnTo>
                    <a:pt x="27" y="53"/>
                  </a:lnTo>
                  <a:lnTo>
                    <a:pt x="21" y="30"/>
                  </a:lnTo>
                  <a:lnTo>
                    <a:pt x="21" y="27"/>
                  </a:lnTo>
                  <a:lnTo>
                    <a:pt x="22" y="26"/>
                  </a:lnTo>
                  <a:lnTo>
                    <a:pt x="23" y="25"/>
                  </a:lnTo>
                  <a:lnTo>
                    <a:pt x="26" y="25"/>
                  </a:lnTo>
                  <a:lnTo>
                    <a:pt x="27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5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5" y="21"/>
                  </a:lnTo>
                  <a:close/>
                  <a:moveTo>
                    <a:pt x="163" y="19"/>
                  </a:moveTo>
                  <a:lnTo>
                    <a:pt x="166" y="25"/>
                  </a:lnTo>
                  <a:lnTo>
                    <a:pt x="183" y="52"/>
                  </a:lnTo>
                  <a:lnTo>
                    <a:pt x="182" y="23"/>
                  </a:lnTo>
                  <a:lnTo>
                    <a:pt x="180" y="23"/>
                  </a:lnTo>
                  <a:lnTo>
                    <a:pt x="163" y="19"/>
                  </a:lnTo>
                  <a:close/>
                  <a:moveTo>
                    <a:pt x="66" y="17"/>
                  </a:moveTo>
                  <a:lnTo>
                    <a:pt x="61" y="18"/>
                  </a:lnTo>
                  <a:lnTo>
                    <a:pt x="73" y="34"/>
                  </a:lnTo>
                  <a:lnTo>
                    <a:pt x="68" y="22"/>
                  </a:lnTo>
                  <a:lnTo>
                    <a:pt x="66" y="19"/>
                  </a:lnTo>
                  <a:lnTo>
                    <a:pt x="66" y="17"/>
                  </a:lnTo>
                  <a:close/>
                  <a:moveTo>
                    <a:pt x="142" y="17"/>
                  </a:moveTo>
                  <a:lnTo>
                    <a:pt x="155" y="34"/>
                  </a:lnTo>
                  <a:lnTo>
                    <a:pt x="153" y="27"/>
                  </a:lnTo>
                  <a:lnTo>
                    <a:pt x="146" y="17"/>
                  </a:lnTo>
                  <a:lnTo>
                    <a:pt x="142" y="17"/>
                  </a:lnTo>
                  <a:close/>
                  <a:moveTo>
                    <a:pt x="87" y="15"/>
                  </a:moveTo>
                  <a:lnTo>
                    <a:pt x="81" y="17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7" y="18"/>
                  </a:lnTo>
                  <a:lnTo>
                    <a:pt x="87" y="15"/>
                  </a:lnTo>
                  <a:close/>
                  <a:moveTo>
                    <a:pt x="78" y="0"/>
                  </a:moveTo>
                  <a:lnTo>
                    <a:pt x="112" y="0"/>
                  </a:lnTo>
                  <a:lnTo>
                    <a:pt x="145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83" y="13"/>
                  </a:lnTo>
                  <a:lnTo>
                    <a:pt x="184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1" y="15"/>
                  </a:lnTo>
                  <a:lnTo>
                    <a:pt x="192" y="18"/>
                  </a:lnTo>
                  <a:lnTo>
                    <a:pt x="196" y="73"/>
                  </a:lnTo>
                  <a:lnTo>
                    <a:pt x="197" y="128"/>
                  </a:lnTo>
                  <a:lnTo>
                    <a:pt x="199" y="141"/>
                  </a:lnTo>
                  <a:lnTo>
                    <a:pt x="199" y="156"/>
                  </a:lnTo>
                  <a:lnTo>
                    <a:pt x="199" y="170"/>
                  </a:lnTo>
                  <a:lnTo>
                    <a:pt x="200" y="173"/>
                  </a:lnTo>
                  <a:lnTo>
                    <a:pt x="200" y="175"/>
                  </a:lnTo>
                  <a:lnTo>
                    <a:pt x="199" y="179"/>
                  </a:lnTo>
                  <a:lnTo>
                    <a:pt x="197" y="186"/>
                  </a:lnTo>
                  <a:lnTo>
                    <a:pt x="195" y="191"/>
                  </a:lnTo>
                  <a:lnTo>
                    <a:pt x="191" y="195"/>
                  </a:lnTo>
                  <a:lnTo>
                    <a:pt x="176" y="225"/>
                  </a:lnTo>
                  <a:lnTo>
                    <a:pt x="159" y="254"/>
                  </a:lnTo>
                  <a:lnTo>
                    <a:pt x="158" y="258"/>
                  </a:lnTo>
                  <a:lnTo>
                    <a:pt x="155" y="260"/>
                  </a:lnTo>
                  <a:lnTo>
                    <a:pt x="149" y="269"/>
                  </a:lnTo>
                  <a:lnTo>
                    <a:pt x="134" y="290"/>
                  </a:lnTo>
                  <a:lnTo>
                    <a:pt x="119" y="310"/>
                  </a:lnTo>
                  <a:lnTo>
                    <a:pt x="102" y="328"/>
                  </a:lnTo>
                  <a:lnTo>
                    <a:pt x="82" y="345"/>
                  </a:lnTo>
                  <a:lnTo>
                    <a:pt x="81" y="345"/>
                  </a:lnTo>
                  <a:lnTo>
                    <a:pt x="78" y="345"/>
                  </a:lnTo>
                  <a:lnTo>
                    <a:pt x="77" y="344"/>
                  </a:lnTo>
                  <a:lnTo>
                    <a:pt x="74" y="343"/>
                  </a:lnTo>
                  <a:lnTo>
                    <a:pt x="74" y="341"/>
                  </a:lnTo>
                  <a:lnTo>
                    <a:pt x="74" y="339"/>
                  </a:lnTo>
                  <a:lnTo>
                    <a:pt x="89" y="301"/>
                  </a:lnTo>
                  <a:lnTo>
                    <a:pt x="102" y="263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18"/>
                  </a:lnTo>
                  <a:lnTo>
                    <a:pt x="112" y="217"/>
                  </a:lnTo>
                  <a:lnTo>
                    <a:pt x="114" y="216"/>
                  </a:lnTo>
                  <a:lnTo>
                    <a:pt x="116" y="195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80" y="191"/>
                  </a:lnTo>
                  <a:lnTo>
                    <a:pt x="45" y="190"/>
                  </a:lnTo>
                  <a:lnTo>
                    <a:pt x="11" y="186"/>
                  </a:lnTo>
                  <a:lnTo>
                    <a:pt x="9" y="186"/>
                  </a:lnTo>
                  <a:lnTo>
                    <a:pt x="8" y="183"/>
                  </a:lnTo>
                  <a:lnTo>
                    <a:pt x="8" y="182"/>
                  </a:lnTo>
                  <a:lnTo>
                    <a:pt x="8" y="179"/>
                  </a:lnTo>
                  <a:lnTo>
                    <a:pt x="6" y="178"/>
                  </a:lnTo>
                  <a:lnTo>
                    <a:pt x="2" y="159"/>
                  </a:lnTo>
                  <a:lnTo>
                    <a:pt x="0" y="141"/>
                  </a:lnTo>
                  <a:lnTo>
                    <a:pt x="0" y="121"/>
                  </a:lnTo>
                  <a:lnTo>
                    <a:pt x="1" y="102"/>
                  </a:lnTo>
                  <a:lnTo>
                    <a:pt x="4" y="60"/>
                  </a:lnTo>
                  <a:lnTo>
                    <a:pt x="8" y="19"/>
                  </a:lnTo>
                  <a:lnTo>
                    <a:pt x="9" y="17"/>
                  </a:lnTo>
                  <a:lnTo>
                    <a:pt x="10" y="14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45" y="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84">
              <a:extLst>
                <a:ext uri="{FF2B5EF4-FFF2-40B4-BE49-F238E27FC236}">
                  <a16:creationId xmlns:a16="http://schemas.microsoft.com/office/drawing/2014/main" xmlns="" id="{9F84FACD-8AAE-A1B6-09D2-C567EFE73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4291013"/>
              <a:ext cx="2181225" cy="2155825"/>
            </a:xfrm>
            <a:custGeom>
              <a:avLst/>
              <a:gdLst>
                <a:gd name="T0" fmla="*/ 819 w 1374"/>
                <a:gd name="T1" fmla="*/ 1342 h 1358"/>
                <a:gd name="T2" fmla="*/ 803 w 1374"/>
                <a:gd name="T3" fmla="*/ 1325 h 1358"/>
                <a:gd name="T4" fmla="*/ 771 w 1374"/>
                <a:gd name="T5" fmla="*/ 1292 h 1358"/>
                <a:gd name="T6" fmla="*/ 60 w 1374"/>
                <a:gd name="T7" fmla="*/ 1144 h 1358"/>
                <a:gd name="T8" fmla="*/ 74 w 1374"/>
                <a:gd name="T9" fmla="*/ 1142 h 1358"/>
                <a:gd name="T10" fmla="*/ 74 w 1374"/>
                <a:gd name="T11" fmla="*/ 1142 h 1358"/>
                <a:gd name="T12" fmla="*/ 93 w 1374"/>
                <a:gd name="T13" fmla="*/ 1142 h 1358"/>
                <a:gd name="T14" fmla="*/ 43 w 1374"/>
                <a:gd name="T15" fmla="*/ 1142 h 1358"/>
                <a:gd name="T16" fmla="*/ 637 w 1374"/>
                <a:gd name="T17" fmla="*/ 1172 h 1358"/>
                <a:gd name="T18" fmla="*/ 678 w 1374"/>
                <a:gd name="T19" fmla="*/ 1201 h 1358"/>
                <a:gd name="T20" fmla="*/ 34 w 1374"/>
                <a:gd name="T21" fmla="*/ 1121 h 1358"/>
                <a:gd name="T22" fmla="*/ 34 w 1374"/>
                <a:gd name="T23" fmla="*/ 1112 h 1358"/>
                <a:gd name="T24" fmla="*/ 279 w 1374"/>
                <a:gd name="T25" fmla="*/ 1105 h 1358"/>
                <a:gd name="T26" fmla="*/ 303 w 1374"/>
                <a:gd name="T27" fmla="*/ 1108 h 1358"/>
                <a:gd name="T28" fmla="*/ 488 w 1374"/>
                <a:gd name="T29" fmla="*/ 1105 h 1358"/>
                <a:gd name="T30" fmla="*/ 32 w 1374"/>
                <a:gd name="T31" fmla="*/ 1103 h 1358"/>
                <a:gd name="T32" fmla="*/ 940 w 1374"/>
                <a:gd name="T33" fmla="*/ 1144 h 1358"/>
                <a:gd name="T34" fmla="*/ 934 w 1374"/>
                <a:gd name="T35" fmla="*/ 1158 h 1358"/>
                <a:gd name="T36" fmla="*/ 976 w 1374"/>
                <a:gd name="T37" fmla="*/ 1089 h 1358"/>
                <a:gd name="T38" fmla="*/ 38 w 1374"/>
                <a:gd name="T39" fmla="*/ 1091 h 1358"/>
                <a:gd name="T40" fmla="*/ 28 w 1374"/>
                <a:gd name="T41" fmla="*/ 867 h 1358"/>
                <a:gd name="T42" fmla="*/ 28 w 1374"/>
                <a:gd name="T43" fmla="*/ 528 h 1358"/>
                <a:gd name="T44" fmla="*/ 26 w 1374"/>
                <a:gd name="T45" fmla="*/ 0 h 1358"/>
                <a:gd name="T46" fmla="*/ 32 w 1374"/>
                <a:gd name="T47" fmla="*/ 6 h 1358"/>
                <a:gd name="T48" fmla="*/ 64 w 1374"/>
                <a:gd name="T49" fmla="*/ 576 h 1358"/>
                <a:gd name="T50" fmla="*/ 251 w 1374"/>
                <a:gd name="T51" fmla="*/ 1088 h 1358"/>
                <a:gd name="T52" fmla="*/ 504 w 1374"/>
                <a:gd name="T53" fmla="*/ 1082 h 1358"/>
                <a:gd name="T54" fmla="*/ 578 w 1374"/>
                <a:gd name="T55" fmla="*/ 1074 h 1358"/>
                <a:gd name="T56" fmla="*/ 667 w 1374"/>
                <a:gd name="T57" fmla="*/ 1156 h 1358"/>
                <a:gd name="T58" fmla="*/ 792 w 1374"/>
                <a:gd name="T59" fmla="*/ 1283 h 1358"/>
                <a:gd name="T60" fmla="*/ 904 w 1374"/>
                <a:gd name="T61" fmla="*/ 1164 h 1358"/>
                <a:gd name="T62" fmla="*/ 974 w 1374"/>
                <a:gd name="T63" fmla="*/ 1068 h 1358"/>
                <a:gd name="T64" fmla="*/ 1031 w 1374"/>
                <a:gd name="T65" fmla="*/ 1065 h 1358"/>
                <a:gd name="T66" fmla="*/ 1310 w 1374"/>
                <a:gd name="T67" fmla="*/ 1068 h 1358"/>
                <a:gd name="T68" fmla="*/ 1372 w 1374"/>
                <a:gd name="T69" fmla="*/ 1078 h 1358"/>
                <a:gd name="T70" fmla="*/ 1369 w 1374"/>
                <a:gd name="T71" fmla="*/ 1084 h 1358"/>
                <a:gd name="T72" fmla="*/ 1347 w 1374"/>
                <a:gd name="T73" fmla="*/ 1092 h 1358"/>
                <a:gd name="T74" fmla="*/ 1341 w 1374"/>
                <a:gd name="T75" fmla="*/ 1099 h 1358"/>
                <a:gd name="T76" fmla="*/ 1373 w 1374"/>
                <a:gd name="T77" fmla="*/ 1106 h 1358"/>
                <a:gd name="T78" fmla="*/ 1373 w 1374"/>
                <a:gd name="T79" fmla="*/ 1114 h 1358"/>
                <a:gd name="T80" fmla="*/ 1359 w 1374"/>
                <a:gd name="T81" fmla="*/ 1117 h 1358"/>
                <a:gd name="T82" fmla="*/ 1362 w 1374"/>
                <a:gd name="T83" fmla="*/ 1125 h 1358"/>
                <a:gd name="T84" fmla="*/ 1297 w 1374"/>
                <a:gd name="T85" fmla="*/ 1129 h 1358"/>
                <a:gd name="T86" fmla="*/ 1013 w 1374"/>
                <a:gd name="T87" fmla="*/ 1096 h 1358"/>
                <a:gd name="T88" fmla="*/ 889 w 1374"/>
                <a:gd name="T89" fmla="*/ 1266 h 1358"/>
                <a:gd name="T90" fmla="*/ 820 w 1374"/>
                <a:gd name="T91" fmla="*/ 1358 h 1358"/>
                <a:gd name="T92" fmla="*/ 768 w 1374"/>
                <a:gd name="T93" fmla="*/ 1319 h 1358"/>
                <a:gd name="T94" fmla="*/ 561 w 1374"/>
                <a:gd name="T95" fmla="*/ 1129 h 1358"/>
                <a:gd name="T96" fmla="*/ 60 w 1374"/>
                <a:gd name="T97" fmla="*/ 1163 h 1358"/>
                <a:gd name="T98" fmla="*/ 49 w 1374"/>
                <a:gd name="T99" fmla="*/ 1168 h 1358"/>
                <a:gd name="T100" fmla="*/ 25 w 1374"/>
                <a:gd name="T101" fmla="*/ 1164 h 1358"/>
                <a:gd name="T102" fmla="*/ 14 w 1374"/>
                <a:gd name="T103" fmla="*/ 1169 h 1358"/>
                <a:gd name="T104" fmla="*/ 5 w 1374"/>
                <a:gd name="T105" fmla="*/ 1163 h 1358"/>
                <a:gd name="T106" fmla="*/ 1 w 1374"/>
                <a:gd name="T107" fmla="*/ 1156 h 1358"/>
                <a:gd name="T108" fmla="*/ 2 w 1374"/>
                <a:gd name="T109" fmla="*/ 714 h 1358"/>
                <a:gd name="T110" fmla="*/ 15 w 1374"/>
                <a:gd name="T111" fmla="*/ 26 h 1358"/>
                <a:gd name="T112" fmla="*/ 19 w 1374"/>
                <a:gd name="T113" fmla="*/ 11 h 1358"/>
                <a:gd name="T114" fmla="*/ 23 w 1374"/>
                <a:gd name="T115" fmla="*/ 3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4" h="1358">
                  <a:moveTo>
                    <a:pt x="822" y="1332"/>
                  </a:moveTo>
                  <a:lnTo>
                    <a:pt x="819" y="1334"/>
                  </a:lnTo>
                  <a:lnTo>
                    <a:pt x="815" y="1338"/>
                  </a:lnTo>
                  <a:lnTo>
                    <a:pt x="819" y="1342"/>
                  </a:lnTo>
                  <a:lnTo>
                    <a:pt x="826" y="1333"/>
                  </a:lnTo>
                  <a:lnTo>
                    <a:pt x="823" y="1333"/>
                  </a:lnTo>
                  <a:lnTo>
                    <a:pt x="822" y="1332"/>
                  </a:lnTo>
                  <a:close/>
                  <a:moveTo>
                    <a:pt x="803" y="1325"/>
                  </a:moveTo>
                  <a:lnTo>
                    <a:pt x="807" y="1330"/>
                  </a:lnTo>
                  <a:lnTo>
                    <a:pt x="807" y="1329"/>
                  </a:lnTo>
                  <a:lnTo>
                    <a:pt x="803" y="1325"/>
                  </a:lnTo>
                  <a:close/>
                  <a:moveTo>
                    <a:pt x="771" y="1292"/>
                  </a:moveTo>
                  <a:lnTo>
                    <a:pt x="775" y="1296"/>
                  </a:lnTo>
                  <a:lnTo>
                    <a:pt x="772" y="1292"/>
                  </a:lnTo>
                  <a:lnTo>
                    <a:pt x="771" y="1292"/>
                  </a:lnTo>
                  <a:close/>
                  <a:moveTo>
                    <a:pt x="60" y="1144"/>
                  </a:moveTo>
                  <a:lnTo>
                    <a:pt x="60" y="1144"/>
                  </a:lnTo>
                  <a:lnTo>
                    <a:pt x="60" y="1144"/>
                  </a:lnTo>
                  <a:lnTo>
                    <a:pt x="60" y="1144"/>
                  </a:lnTo>
                  <a:close/>
                  <a:moveTo>
                    <a:pt x="74" y="1142"/>
                  </a:moveTo>
                  <a:lnTo>
                    <a:pt x="72" y="1142"/>
                  </a:lnTo>
                  <a:lnTo>
                    <a:pt x="70" y="1144"/>
                  </a:lnTo>
                  <a:lnTo>
                    <a:pt x="74" y="1143"/>
                  </a:lnTo>
                  <a:lnTo>
                    <a:pt x="74" y="1142"/>
                  </a:lnTo>
                  <a:close/>
                  <a:moveTo>
                    <a:pt x="93" y="1142"/>
                  </a:moveTo>
                  <a:lnTo>
                    <a:pt x="90" y="1142"/>
                  </a:lnTo>
                  <a:lnTo>
                    <a:pt x="90" y="1142"/>
                  </a:lnTo>
                  <a:lnTo>
                    <a:pt x="93" y="1142"/>
                  </a:lnTo>
                  <a:close/>
                  <a:moveTo>
                    <a:pt x="32" y="1142"/>
                  </a:moveTo>
                  <a:lnTo>
                    <a:pt x="32" y="1148"/>
                  </a:lnTo>
                  <a:lnTo>
                    <a:pt x="43" y="1147"/>
                  </a:lnTo>
                  <a:lnTo>
                    <a:pt x="43" y="1142"/>
                  </a:lnTo>
                  <a:lnTo>
                    <a:pt x="32" y="1142"/>
                  </a:lnTo>
                  <a:close/>
                  <a:moveTo>
                    <a:pt x="602" y="1126"/>
                  </a:moveTo>
                  <a:lnTo>
                    <a:pt x="581" y="1127"/>
                  </a:lnTo>
                  <a:lnTo>
                    <a:pt x="637" y="1172"/>
                  </a:lnTo>
                  <a:lnTo>
                    <a:pt x="692" y="1220"/>
                  </a:lnTo>
                  <a:lnTo>
                    <a:pt x="716" y="1241"/>
                  </a:lnTo>
                  <a:lnTo>
                    <a:pt x="697" y="1220"/>
                  </a:lnTo>
                  <a:lnTo>
                    <a:pt x="678" y="1201"/>
                  </a:lnTo>
                  <a:lnTo>
                    <a:pt x="602" y="1126"/>
                  </a:lnTo>
                  <a:close/>
                  <a:moveTo>
                    <a:pt x="32" y="1112"/>
                  </a:moveTo>
                  <a:lnTo>
                    <a:pt x="32" y="1121"/>
                  </a:lnTo>
                  <a:lnTo>
                    <a:pt x="34" y="1121"/>
                  </a:lnTo>
                  <a:lnTo>
                    <a:pt x="40" y="1121"/>
                  </a:lnTo>
                  <a:lnTo>
                    <a:pt x="40" y="1112"/>
                  </a:lnTo>
                  <a:lnTo>
                    <a:pt x="36" y="1113"/>
                  </a:lnTo>
                  <a:lnTo>
                    <a:pt x="34" y="1112"/>
                  </a:lnTo>
                  <a:lnTo>
                    <a:pt x="32" y="1112"/>
                  </a:lnTo>
                  <a:close/>
                  <a:moveTo>
                    <a:pt x="333" y="1105"/>
                  </a:moveTo>
                  <a:lnTo>
                    <a:pt x="309" y="1105"/>
                  </a:lnTo>
                  <a:lnTo>
                    <a:pt x="279" y="1105"/>
                  </a:lnTo>
                  <a:lnTo>
                    <a:pt x="90" y="1110"/>
                  </a:lnTo>
                  <a:lnTo>
                    <a:pt x="90" y="1120"/>
                  </a:lnTo>
                  <a:lnTo>
                    <a:pt x="197" y="1116"/>
                  </a:lnTo>
                  <a:lnTo>
                    <a:pt x="303" y="1108"/>
                  </a:lnTo>
                  <a:lnTo>
                    <a:pt x="333" y="1105"/>
                  </a:lnTo>
                  <a:close/>
                  <a:moveTo>
                    <a:pt x="492" y="1104"/>
                  </a:moveTo>
                  <a:lnTo>
                    <a:pt x="489" y="1104"/>
                  </a:lnTo>
                  <a:lnTo>
                    <a:pt x="488" y="1105"/>
                  </a:lnTo>
                  <a:lnTo>
                    <a:pt x="492" y="1104"/>
                  </a:lnTo>
                  <a:close/>
                  <a:moveTo>
                    <a:pt x="32" y="1103"/>
                  </a:moveTo>
                  <a:lnTo>
                    <a:pt x="32" y="1103"/>
                  </a:lnTo>
                  <a:lnTo>
                    <a:pt x="32" y="1103"/>
                  </a:lnTo>
                  <a:lnTo>
                    <a:pt x="32" y="1103"/>
                  </a:lnTo>
                  <a:close/>
                  <a:moveTo>
                    <a:pt x="976" y="1089"/>
                  </a:moveTo>
                  <a:lnTo>
                    <a:pt x="958" y="1117"/>
                  </a:lnTo>
                  <a:lnTo>
                    <a:pt x="940" y="1144"/>
                  </a:lnTo>
                  <a:lnTo>
                    <a:pt x="896" y="1210"/>
                  </a:lnTo>
                  <a:lnTo>
                    <a:pt x="896" y="1211"/>
                  </a:lnTo>
                  <a:lnTo>
                    <a:pt x="911" y="1190"/>
                  </a:lnTo>
                  <a:lnTo>
                    <a:pt x="934" y="1158"/>
                  </a:lnTo>
                  <a:lnTo>
                    <a:pt x="958" y="1123"/>
                  </a:lnTo>
                  <a:lnTo>
                    <a:pt x="983" y="1091"/>
                  </a:lnTo>
                  <a:lnTo>
                    <a:pt x="979" y="1089"/>
                  </a:lnTo>
                  <a:lnTo>
                    <a:pt x="976" y="1089"/>
                  </a:lnTo>
                  <a:close/>
                  <a:moveTo>
                    <a:pt x="34" y="1021"/>
                  </a:moveTo>
                  <a:lnTo>
                    <a:pt x="32" y="1068"/>
                  </a:lnTo>
                  <a:lnTo>
                    <a:pt x="32" y="1091"/>
                  </a:lnTo>
                  <a:lnTo>
                    <a:pt x="38" y="1091"/>
                  </a:lnTo>
                  <a:lnTo>
                    <a:pt x="34" y="1021"/>
                  </a:lnTo>
                  <a:close/>
                  <a:moveTo>
                    <a:pt x="23" y="750"/>
                  </a:moveTo>
                  <a:lnTo>
                    <a:pt x="25" y="923"/>
                  </a:lnTo>
                  <a:lnTo>
                    <a:pt x="28" y="867"/>
                  </a:lnTo>
                  <a:lnTo>
                    <a:pt x="26" y="779"/>
                  </a:lnTo>
                  <a:lnTo>
                    <a:pt x="23" y="750"/>
                  </a:lnTo>
                  <a:close/>
                  <a:moveTo>
                    <a:pt x="23" y="419"/>
                  </a:moveTo>
                  <a:lnTo>
                    <a:pt x="28" y="528"/>
                  </a:lnTo>
                  <a:lnTo>
                    <a:pt x="35" y="638"/>
                  </a:lnTo>
                  <a:lnTo>
                    <a:pt x="34" y="635"/>
                  </a:lnTo>
                  <a:lnTo>
                    <a:pt x="23" y="419"/>
                  </a:lnTo>
                  <a:close/>
                  <a:moveTo>
                    <a:pt x="26" y="0"/>
                  </a:moveTo>
                  <a:lnTo>
                    <a:pt x="28" y="0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2" y="6"/>
                  </a:lnTo>
                  <a:lnTo>
                    <a:pt x="44" y="148"/>
                  </a:lnTo>
                  <a:lnTo>
                    <a:pt x="52" y="291"/>
                  </a:lnTo>
                  <a:lnTo>
                    <a:pt x="57" y="434"/>
                  </a:lnTo>
                  <a:lnTo>
                    <a:pt x="64" y="576"/>
                  </a:lnTo>
                  <a:lnTo>
                    <a:pt x="77" y="873"/>
                  </a:lnTo>
                  <a:lnTo>
                    <a:pt x="83" y="981"/>
                  </a:lnTo>
                  <a:lnTo>
                    <a:pt x="89" y="1089"/>
                  </a:lnTo>
                  <a:lnTo>
                    <a:pt x="251" y="1088"/>
                  </a:lnTo>
                  <a:lnTo>
                    <a:pt x="299" y="1087"/>
                  </a:lnTo>
                  <a:lnTo>
                    <a:pt x="423" y="1084"/>
                  </a:lnTo>
                  <a:lnTo>
                    <a:pt x="463" y="1083"/>
                  </a:lnTo>
                  <a:lnTo>
                    <a:pt x="504" y="1082"/>
                  </a:lnTo>
                  <a:lnTo>
                    <a:pt x="573" y="1074"/>
                  </a:lnTo>
                  <a:lnTo>
                    <a:pt x="574" y="1074"/>
                  </a:lnTo>
                  <a:lnTo>
                    <a:pt x="577" y="1074"/>
                  </a:lnTo>
                  <a:lnTo>
                    <a:pt x="578" y="1074"/>
                  </a:lnTo>
                  <a:lnTo>
                    <a:pt x="581" y="1074"/>
                  </a:lnTo>
                  <a:lnTo>
                    <a:pt x="582" y="1075"/>
                  </a:lnTo>
                  <a:lnTo>
                    <a:pt x="627" y="1114"/>
                  </a:lnTo>
                  <a:lnTo>
                    <a:pt x="667" y="1156"/>
                  </a:lnTo>
                  <a:lnTo>
                    <a:pt x="709" y="1199"/>
                  </a:lnTo>
                  <a:lnTo>
                    <a:pt x="737" y="1227"/>
                  </a:lnTo>
                  <a:lnTo>
                    <a:pt x="764" y="1254"/>
                  </a:lnTo>
                  <a:lnTo>
                    <a:pt x="792" y="1283"/>
                  </a:lnTo>
                  <a:lnTo>
                    <a:pt x="815" y="1315"/>
                  </a:lnTo>
                  <a:lnTo>
                    <a:pt x="849" y="1256"/>
                  </a:lnTo>
                  <a:lnTo>
                    <a:pt x="885" y="1197"/>
                  </a:lnTo>
                  <a:lnTo>
                    <a:pt x="904" y="1164"/>
                  </a:lnTo>
                  <a:lnTo>
                    <a:pt x="925" y="1131"/>
                  </a:lnTo>
                  <a:lnTo>
                    <a:pt x="947" y="1099"/>
                  </a:lnTo>
                  <a:lnTo>
                    <a:pt x="972" y="1070"/>
                  </a:lnTo>
                  <a:lnTo>
                    <a:pt x="974" y="1068"/>
                  </a:lnTo>
                  <a:lnTo>
                    <a:pt x="974" y="1066"/>
                  </a:lnTo>
                  <a:lnTo>
                    <a:pt x="976" y="1065"/>
                  </a:lnTo>
                  <a:lnTo>
                    <a:pt x="979" y="1065"/>
                  </a:lnTo>
                  <a:lnTo>
                    <a:pt x="1031" y="1065"/>
                  </a:lnTo>
                  <a:lnTo>
                    <a:pt x="1103" y="1062"/>
                  </a:lnTo>
                  <a:lnTo>
                    <a:pt x="1175" y="1063"/>
                  </a:lnTo>
                  <a:lnTo>
                    <a:pt x="1280" y="1067"/>
                  </a:lnTo>
                  <a:lnTo>
                    <a:pt x="1310" y="1068"/>
                  </a:lnTo>
                  <a:lnTo>
                    <a:pt x="1340" y="1070"/>
                  </a:lnTo>
                  <a:lnTo>
                    <a:pt x="1369" y="1075"/>
                  </a:lnTo>
                  <a:lnTo>
                    <a:pt x="1372" y="1076"/>
                  </a:lnTo>
                  <a:lnTo>
                    <a:pt x="1372" y="1078"/>
                  </a:lnTo>
                  <a:lnTo>
                    <a:pt x="1373" y="1080"/>
                  </a:lnTo>
                  <a:lnTo>
                    <a:pt x="1372" y="1082"/>
                  </a:lnTo>
                  <a:lnTo>
                    <a:pt x="1372" y="1083"/>
                  </a:lnTo>
                  <a:lnTo>
                    <a:pt x="1369" y="1084"/>
                  </a:lnTo>
                  <a:lnTo>
                    <a:pt x="1338" y="1087"/>
                  </a:lnTo>
                  <a:lnTo>
                    <a:pt x="1343" y="1088"/>
                  </a:lnTo>
                  <a:lnTo>
                    <a:pt x="1345" y="1089"/>
                  </a:lnTo>
                  <a:lnTo>
                    <a:pt x="1347" y="1092"/>
                  </a:lnTo>
                  <a:lnTo>
                    <a:pt x="1347" y="1093"/>
                  </a:lnTo>
                  <a:lnTo>
                    <a:pt x="1345" y="1096"/>
                  </a:lnTo>
                  <a:lnTo>
                    <a:pt x="1344" y="1097"/>
                  </a:lnTo>
                  <a:lnTo>
                    <a:pt x="1341" y="1099"/>
                  </a:lnTo>
                  <a:lnTo>
                    <a:pt x="1332" y="1099"/>
                  </a:lnTo>
                  <a:lnTo>
                    <a:pt x="1352" y="1101"/>
                  </a:lnTo>
                  <a:lnTo>
                    <a:pt x="1370" y="1105"/>
                  </a:lnTo>
                  <a:lnTo>
                    <a:pt x="1373" y="1106"/>
                  </a:lnTo>
                  <a:lnTo>
                    <a:pt x="1373" y="1108"/>
                  </a:lnTo>
                  <a:lnTo>
                    <a:pt x="1374" y="1110"/>
                  </a:lnTo>
                  <a:lnTo>
                    <a:pt x="1374" y="1112"/>
                  </a:lnTo>
                  <a:lnTo>
                    <a:pt x="1373" y="1114"/>
                  </a:lnTo>
                  <a:lnTo>
                    <a:pt x="1370" y="1114"/>
                  </a:lnTo>
                  <a:lnTo>
                    <a:pt x="1364" y="1116"/>
                  </a:lnTo>
                  <a:lnTo>
                    <a:pt x="1356" y="1117"/>
                  </a:lnTo>
                  <a:lnTo>
                    <a:pt x="1359" y="1117"/>
                  </a:lnTo>
                  <a:lnTo>
                    <a:pt x="1361" y="1118"/>
                  </a:lnTo>
                  <a:lnTo>
                    <a:pt x="1362" y="1121"/>
                  </a:lnTo>
                  <a:lnTo>
                    <a:pt x="1362" y="1122"/>
                  </a:lnTo>
                  <a:lnTo>
                    <a:pt x="1362" y="1125"/>
                  </a:lnTo>
                  <a:lnTo>
                    <a:pt x="1361" y="1126"/>
                  </a:lnTo>
                  <a:lnTo>
                    <a:pt x="1359" y="1127"/>
                  </a:lnTo>
                  <a:lnTo>
                    <a:pt x="1328" y="1130"/>
                  </a:lnTo>
                  <a:lnTo>
                    <a:pt x="1297" y="1129"/>
                  </a:lnTo>
                  <a:lnTo>
                    <a:pt x="1267" y="1126"/>
                  </a:lnTo>
                  <a:lnTo>
                    <a:pt x="1169" y="1117"/>
                  </a:lnTo>
                  <a:lnTo>
                    <a:pt x="1091" y="1108"/>
                  </a:lnTo>
                  <a:lnTo>
                    <a:pt x="1013" y="1096"/>
                  </a:lnTo>
                  <a:lnTo>
                    <a:pt x="992" y="1125"/>
                  </a:lnTo>
                  <a:lnTo>
                    <a:pt x="971" y="1152"/>
                  </a:lnTo>
                  <a:lnTo>
                    <a:pt x="920" y="1222"/>
                  </a:lnTo>
                  <a:lnTo>
                    <a:pt x="889" y="1266"/>
                  </a:lnTo>
                  <a:lnTo>
                    <a:pt x="857" y="1311"/>
                  </a:lnTo>
                  <a:lnTo>
                    <a:pt x="824" y="1354"/>
                  </a:lnTo>
                  <a:lnTo>
                    <a:pt x="823" y="1355"/>
                  </a:lnTo>
                  <a:lnTo>
                    <a:pt x="820" y="1358"/>
                  </a:lnTo>
                  <a:lnTo>
                    <a:pt x="818" y="1358"/>
                  </a:lnTo>
                  <a:lnTo>
                    <a:pt x="815" y="1358"/>
                  </a:lnTo>
                  <a:lnTo>
                    <a:pt x="813" y="1356"/>
                  </a:lnTo>
                  <a:lnTo>
                    <a:pt x="768" y="1319"/>
                  </a:lnTo>
                  <a:lnTo>
                    <a:pt x="726" y="1277"/>
                  </a:lnTo>
                  <a:lnTo>
                    <a:pt x="683" y="1236"/>
                  </a:lnTo>
                  <a:lnTo>
                    <a:pt x="623" y="1182"/>
                  </a:lnTo>
                  <a:lnTo>
                    <a:pt x="561" y="1129"/>
                  </a:lnTo>
                  <a:lnTo>
                    <a:pt x="309" y="1146"/>
                  </a:lnTo>
                  <a:lnTo>
                    <a:pt x="226" y="1152"/>
                  </a:lnTo>
                  <a:lnTo>
                    <a:pt x="144" y="1159"/>
                  </a:lnTo>
                  <a:lnTo>
                    <a:pt x="60" y="1163"/>
                  </a:lnTo>
                  <a:lnTo>
                    <a:pt x="59" y="1165"/>
                  </a:lnTo>
                  <a:lnTo>
                    <a:pt x="56" y="1168"/>
                  </a:lnTo>
                  <a:lnTo>
                    <a:pt x="53" y="1168"/>
                  </a:lnTo>
                  <a:lnTo>
                    <a:pt x="49" y="1168"/>
                  </a:lnTo>
                  <a:lnTo>
                    <a:pt x="47" y="1167"/>
                  </a:lnTo>
                  <a:lnTo>
                    <a:pt x="45" y="1164"/>
                  </a:lnTo>
                  <a:lnTo>
                    <a:pt x="27" y="1164"/>
                  </a:lnTo>
                  <a:lnTo>
                    <a:pt x="25" y="1164"/>
                  </a:lnTo>
                  <a:lnTo>
                    <a:pt x="22" y="1164"/>
                  </a:lnTo>
                  <a:lnTo>
                    <a:pt x="21" y="1167"/>
                  </a:lnTo>
                  <a:lnTo>
                    <a:pt x="18" y="1169"/>
                  </a:lnTo>
                  <a:lnTo>
                    <a:pt x="14" y="1169"/>
                  </a:lnTo>
                  <a:lnTo>
                    <a:pt x="11" y="1169"/>
                  </a:lnTo>
                  <a:lnTo>
                    <a:pt x="9" y="1168"/>
                  </a:lnTo>
                  <a:lnTo>
                    <a:pt x="6" y="1167"/>
                  </a:lnTo>
                  <a:lnTo>
                    <a:pt x="5" y="1163"/>
                  </a:lnTo>
                  <a:lnTo>
                    <a:pt x="2" y="1163"/>
                  </a:lnTo>
                  <a:lnTo>
                    <a:pt x="1" y="1160"/>
                  </a:lnTo>
                  <a:lnTo>
                    <a:pt x="0" y="1158"/>
                  </a:lnTo>
                  <a:lnTo>
                    <a:pt x="1" y="1156"/>
                  </a:lnTo>
                  <a:lnTo>
                    <a:pt x="2" y="1154"/>
                  </a:lnTo>
                  <a:lnTo>
                    <a:pt x="4" y="1152"/>
                  </a:lnTo>
                  <a:lnTo>
                    <a:pt x="2" y="934"/>
                  </a:lnTo>
                  <a:lnTo>
                    <a:pt x="2" y="714"/>
                  </a:lnTo>
                  <a:lnTo>
                    <a:pt x="4" y="486"/>
                  </a:lnTo>
                  <a:lnTo>
                    <a:pt x="6" y="257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7" y="25"/>
                  </a:lnTo>
                  <a:lnTo>
                    <a:pt x="18" y="24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3" y="3"/>
                  </a:lnTo>
                  <a:lnTo>
                    <a:pt x="25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285">
              <a:extLst>
                <a:ext uri="{FF2B5EF4-FFF2-40B4-BE49-F238E27FC236}">
                  <a16:creationId xmlns:a16="http://schemas.microsoft.com/office/drawing/2014/main" xmlns="" id="{9A63A77D-371A-318F-BA16-6B7C74940A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3776663"/>
              <a:ext cx="2108200" cy="1798638"/>
            </a:xfrm>
            <a:custGeom>
              <a:avLst/>
              <a:gdLst>
                <a:gd name="T0" fmla="*/ 1279 w 1328"/>
                <a:gd name="T1" fmla="*/ 252 h 1133"/>
                <a:gd name="T2" fmla="*/ 1281 w 1328"/>
                <a:gd name="T3" fmla="*/ 254 h 1133"/>
                <a:gd name="T4" fmla="*/ 1279 w 1328"/>
                <a:gd name="T5" fmla="*/ 78 h 1133"/>
                <a:gd name="T6" fmla="*/ 1266 w 1328"/>
                <a:gd name="T7" fmla="*/ 49 h 1133"/>
                <a:gd name="T8" fmla="*/ 1267 w 1328"/>
                <a:gd name="T9" fmla="*/ 53 h 1133"/>
                <a:gd name="T10" fmla="*/ 1306 w 1328"/>
                <a:gd name="T11" fmla="*/ 38 h 1133"/>
                <a:gd name="T12" fmla="*/ 1306 w 1328"/>
                <a:gd name="T13" fmla="*/ 157 h 1133"/>
                <a:gd name="T14" fmla="*/ 1306 w 1328"/>
                <a:gd name="T15" fmla="*/ 38 h 1133"/>
                <a:gd name="T16" fmla="*/ 1279 w 1328"/>
                <a:gd name="T17" fmla="*/ 53 h 1133"/>
                <a:gd name="T18" fmla="*/ 1293 w 1328"/>
                <a:gd name="T19" fmla="*/ 38 h 1133"/>
                <a:gd name="T20" fmla="*/ 1063 w 1328"/>
                <a:gd name="T21" fmla="*/ 32 h 1133"/>
                <a:gd name="T22" fmla="*/ 1000 w 1328"/>
                <a:gd name="T23" fmla="*/ 36 h 1133"/>
                <a:gd name="T24" fmla="*/ 1063 w 1328"/>
                <a:gd name="T25" fmla="*/ 32 h 1133"/>
                <a:gd name="T26" fmla="*/ 1306 w 1328"/>
                <a:gd name="T27" fmla="*/ 22 h 1133"/>
                <a:gd name="T28" fmla="*/ 1313 w 1328"/>
                <a:gd name="T29" fmla="*/ 22 h 1133"/>
                <a:gd name="T30" fmla="*/ 754 w 1328"/>
                <a:gd name="T31" fmla="*/ 17 h 1133"/>
                <a:gd name="T32" fmla="*/ 653 w 1328"/>
                <a:gd name="T33" fmla="*/ 23 h 1133"/>
                <a:gd name="T34" fmla="*/ 859 w 1328"/>
                <a:gd name="T35" fmla="*/ 22 h 1133"/>
                <a:gd name="T36" fmla="*/ 1094 w 1328"/>
                <a:gd name="T37" fmla="*/ 18 h 1133"/>
                <a:gd name="T38" fmla="*/ 1293 w 1328"/>
                <a:gd name="T39" fmla="*/ 22 h 1133"/>
                <a:gd name="T40" fmla="*/ 1034 w 1328"/>
                <a:gd name="T41" fmla="*/ 17 h 1133"/>
                <a:gd name="T42" fmla="*/ 978 w 1328"/>
                <a:gd name="T43" fmla="*/ 0 h 1133"/>
                <a:gd name="T44" fmla="*/ 1325 w 1328"/>
                <a:gd name="T45" fmla="*/ 7 h 1133"/>
                <a:gd name="T46" fmla="*/ 1327 w 1328"/>
                <a:gd name="T47" fmla="*/ 11 h 1133"/>
                <a:gd name="T48" fmla="*/ 1328 w 1328"/>
                <a:gd name="T49" fmla="*/ 17 h 1133"/>
                <a:gd name="T50" fmla="*/ 1326 w 1328"/>
                <a:gd name="T51" fmla="*/ 21 h 1133"/>
                <a:gd name="T52" fmla="*/ 1317 w 1328"/>
                <a:gd name="T53" fmla="*/ 391 h 1133"/>
                <a:gd name="T54" fmla="*/ 1302 w 1328"/>
                <a:gd name="T55" fmla="*/ 847 h 1133"/>
                <a:gd name="T56" fmla="*/ 1300 w 1328"/>
                <a:gd name="T57" fmla="*/ 1021 h 1133"/>
                <a:gd name="T58" fmla="*/ 1296 w 1328"/>
                <a:gd name="T59" fmla="*/ 1110 h 1133"/>
                <a:gd name="T60" fmla="*/ 1292 w 1328"/>
                <a:gd name="T61" fmla="*/ 1114 h 1133"/>
                <a:gd name="T62" fmla="*/ 1289 w 1328"/>
                <a:gd name="T63" fmla="*/ 1116 h 1133"/>
                <a:gd name="T64" fmla="*/ 1288 w 1328"/>
                <a:gd name="T65" fmla="*/ 1119 h 1133"/>
                <a:gd name="T66" fmla="*/ 1288 w 1328"/>
                <a:gd name="T67" fmla="*/ 1128 h 1133"/>
                <a:gd name="T68" fmla="*/ 1284 w 1328"/>
                <a:gd name="T69" fmla="*/ 1132 h 1133"/>
                <a:gd name="T70" fmla="*/ 1279 w 1328"/>
                <a:gd name="T71" fmla="*/ 1133 h 1133"/>
                <a:gd name="T72" fmla="*/ 1274 w 1328"/>
                <a:gd name="T73" fmla="*/ 1131 h 1133"/>
                <a:gd name="T74" fmla="*/ 1271 w 1328"/>
                <a:gd name="T75" fmla="*/ 1125 h 1133"/>
                <a:gd name="T76" fmla="*/ 1253 w 1328"/>
                <a:gd name="T77" fmla="*/ 854 h 1133"/>
                <a:gd name="T78" fmla="*/ 1251 w 1328"/>
                <a:gd name="T79" fmla="*/ 582 h 1133"/>
                <a:gd name="T80" fmla="*/ 1256 w 1328"/>
                <a:gd name="T81" fmla="*/ 246 h 1133"/>
                <a:gd name="T82" fmla="*/ 954 w 1328"/>
                <a:gd name="T83" fmla="*/ 65 h 1133"/>
                <a:gd name="T84" fmla="*/ 334 w 1328"/>
                <a:gd name="T85" fmla="*/ 51 h 1133"/>
                <a:gd name="T86" fmla="*/ 22 w 1328"/>
                <a:gd name="T87" fmla="*/ 43 h 1133"/>
                <a:gd name="T88" fmla="*/ 19 w 1328"/>
                <a:gd name="T89" fmla="*/ 40 h 1133"/>
                <a:gd name="T90" fmla="*/ 14 w 1328"/>
                <a:gd name="T91" fmla="*/ 39 h 1133"/>
                <a:gd name="T92" fmla="*/ 10 w 1328"/>
                <a:gd name="T93" fmla="*/ 38 h 1133"/>
                <a:gd name="T94" fmla="*/ 8 w 1328"/>
                <a:gd name="T95" fmla="*/ 35 h 1133"/>
                <a:gd name="T96" fmla="*/ 5 w 1328"/>
                <a:gd name="T97" fmla="*/ 34 h 1133"/>
                <a:gd name="T98" fmla="*/ 1 w 1328"/>
                <a:gd name="T99" fmla="*/ 31 h 1133"/>
                <a:gd name="T100" fmla="*/ 0 w 1328"/>
                <a:gd name="T101" fmla="*/ 27 h 1133"/>
                <a:gd name="T102" fmla="*/ 2 w 1328"/>
                <a:gd name="T103" fmla="*/ 23 h 1133"/>
                <a:gd name="T104" fmla="*/ 292 w 1328"/>
                <a:gd name="T105" fmla="*/ 9 h 1133"/>
                <a:gd name="T106" fmla="*/ 978 w 1328"/>
                <a:gd name="T107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133">
                  <a:moveTo>
                    <a:pt x="1279" y="78"/>
                  </a:moveTo>
                  <a:lnTo>
                    <a:pt x="1279" y="252"/>
                  </a:lnTo>
                  <a:lnTo>
                    <a:pt x="1275" y="428"/>
                  </a:lnTo>
                  <a:lnTo>
                    <a:pt x="1281" y="254"/>
                  </a:lnTo>
                  <a:lnTo>
                    <a:pt x="1291" y="78"/>
                  </a:lnTo>
                  <a:lnTo>
                    <a:pt x="1279" y="78"/>
                  </a:lnTo>
                  <a:close/>
                  <a:moveTo>
                    <a:pt x="1267" y="49"/>
                  </a:moveTo>
                  <a:lnTo>
                    <a:pt x="1266" y="49"/>
                  </a:lnTo>
                  <a:lnTo>
                    <a:pt x="1226" y="49"/>
                  </a:lnTo>
                  <a:lnTo>
                    <a:pt x="1267" y="53"/>
                  </a:lnTo>
                  <a:lnTo>
                    <a:pt x="1267" y="49"/>
                  </a:lnTo>
                  <a:close/>
                  <a:moveTo>
                    <a:pt x="1306" y="38"/>
                  </a:moveTo>
                  <a:lnTo>
                    <a:pt x="1305" y="174"/>
                  </a:lnTo>
                  <a:lnTo>
                    <a:pt x="1306" y="157"/>
                  </a:lnTo>
                  <a:lnTo>
                    <a:pt x="1310" y="38"/>
                  </a:lnTo>
                  <a:lnTo>
                    <a:pt x="1306" y="38"/>
                  </a:lnTo>
                  <a:close/>
                  <a:moveTo>
                    <a:pt x="1277" y="38"/>
                  </a:moveTo>
                  <a:lnTo>
                    <a:pt x="1279" y="53"/>
                  </a:lnTo>
                  <a:lnTo>
                    <a:pt x="1292" y="55"/>
                  </a:lnTo>
                  <a:lnTo>
                    <a:pt x="1293" y="38"/>
                  </a:lnTo>
                  <a:lnTo>
                    <a:pt x="1277" y="38"/>
                  </a:lnTo>
                  <a:close/>
                  <a:moveTo>
                    <a:pt x="1063" y="32"/>
                  </a:moveTo>
                  <a:lnTo>
                    <a:pt x="942" y="34"/>
                  </a:lnTo>
                  <a:lnTo>
                    <a:pt x="1000" y="36"/>
                  </a:lnTo>
                  <a:lnTo>
                    <a:pt x="1171" y="35"/>
                  </a:lnTo>
                  <a:lnTo>
                    <a:pt x="1063" y="32"/>
                  </a:lnTo>
                  <a:close/>
                  <a:moveTo>
                    <a:pt x="1306" y="22"/>
                  </a:moveTo>
                  <a:lnTo>
                    <a:pt x="1306" y="22"/>
                  </a:lnTo>
                  <a:lnTo>
                    <a:pt x="1313" y="22"/>
                  </a:lnTo>
                  <a:lnTo>
                    <a:pt x="1313" y="22"/>
                  </a:lnTo>
                  <a:lnTo>
                    <a:pt x="1306" y="22"/>
                  </a:lnTo>
                  <a:close/>
                  <a:moveTo>
                    <a:pt x="754" y="17"/>
                  </a:moveTo>
                  <a:lnTo>
                    <a:pt x="476" y="21"/>
                  </a:lnTo>
                  <a:lnTo>
                    <a:pt x="653" y="23"/>
                  </a:lnTo>
                  <a:lnTo>
                    <a:pt x="743" y="26"/>
                  </a:lnTo>
                  <a:lnTo>
                    <a:pt x="859" y="22"/>
                  </a:lnTo>
                  <a:lnTo>
                    <a:pt x="976" y="18"/>
                  </a:lnTo>
                  <a:lnTo>
                    <a:pt x="1094" y="18"/>
                  </a:lnTo>
                  <a:lnTo>
                    <a:pt x="1194" y="21"/>
                  </a:lnTo>
                  <a:lnTo>
                    <a:pt x="1293" y="22"/>
                  </a:lnTo>
                  <a:lnTo>
                    <a:pt x="1293" y="22"/>
                  </a:lnTo>
                  <a:lnTo>
                    <a:pt x="1034" y="17"/>
                  </a:lnTo>
                  <a:lnTo>
                    <a:pt x="754" y="17"/>
                  </a:lnTo>
                  <a:close/>
                  <a:moveTo>
                    <a:pt x="978" y="0"/>
                  </a:moveTo>
                  <a:lnTo>
                    <a:pt x="1321" y="6"/>
                  </a:lnTo>
                  <a:lnTo>
                    <a:pt x="1325" y="7"/>
                  </a:lnTo>
                  <a:lnTo>
                    <a:pt x="1326" y="9"/>
                  </a:lnTo>
                  <a:lnTo>
                    <a:pt x="1327" y="11"/>
                  </a:lnTo>
                  <a:lnTo>
                    <a:pt x="1328" y="14"/>
                  </a:lnTo>
                  <a:lnTo>
                    <a:pt x="1328" y="17"/>
                  </a:lnTo>
                  <a:lnTo>
                    <a:pt x="1327" y="19"/>
                  </a:lnTo>
                  <a:lnTo>
                    <a:pt x="1326" y="21"/>
                  </a:lnTo>
                  <a:lnTo>
                    <a:pt x="1321" y="213"/>
                  </a:lnTo>
                  <a:lnTo>
                    <a:pt x="1317" y="391"/>
                  </a:lnTo>
                  <a:lnTo>
                    <a:pt x="1311" y="568"/>
                  </a:lnTo>
                  <a:lnTo>
                    <a:pt x="1302" y="847"/>
                  </a:lnTo>
                  <a:lnTo>
                    <a:pt x="1301" y="933"/>
                  </a:lnTo>
                  <a:lnTo>
                    <a:pt x="1300" y="1021"/>
                  </a:lnTo>
                  <a:lnTo>
                    <a:pt x="1296" y="1107"/>
                  </a:lnTo>
                  <a:lnTo>
                    <a:pt x="1296" y="1110"/>
                  </a:lnTo>
                  <a:lnTo>
                    <a:pt x="1293" y="1112"/>
                  </a:lnTo>
                  <a:lnTo>
                    <a:pt x="1292" y="1114"/>
                  </a:lnTo>
                  <a:lnTo>
                    <a:pt x="1289" y="1114"/>
                  </a:lnTo>
                  <a:lnTo>
                    <a:pt x="1289" y="1116"/>
                  </a:lnTo>
                  <a:lnTo>
                    <a:pt x="1288" y="1118"/>
                  </a:lnTo>
                  <a:lnTo>
                    <a:pt x="1288" y="1119"/>
                  </a:lnTo>
                  <a:lnTo>
                    <a:pt x="1288" y="1125"/>
                  </a:lnTo>
                  <a:lnTo>
                    <a:pt x="1288" y="1128"/>
                  </a:lnTo>
                  <a:lnTo>
                    <a:pt x="1287" y="1131"/>
                  </a:lnTo>
                  <a:lnTo>
                    <a:pt x="1284" y="1132"/>
                  </a:lnTo>
                  <a:lnTo>
                    <a:pt x="1281" y="1133"/>
                  </a:lnTo>
                  <a:lnTo>
                    <a:pt x="1279" y="1133"/>
                  </a:lnTo>
                  <a:lnTo>
                    <a:pt x="1276" y="1133"/>
                  </a:lnTo>
                  <a:lnTo>
                    <a:pt x="1274" y="1131"/>
                  </a:lnTo>
                  <a:lnTo>
                    <a:pt x="1271" y="1129"/>
                  </a:lnTo>
                  <a:lnTo>
                    <a:pt x="1271" y="1125"/>
                  </a:lnTo>
                  <a:lnTo>
                    <a:pt x="1258" y="991"/>
                  </a:lnTo>
                  <a:lnTo>
                    <a:pt x="1253" y="854"/>
                  </a:lnTo>
                  <a:lnTo>
                    <a:pt x="1251" y="717"/>
                  </a:lnTo>
                  <a:lnTo>
                    <a:pt x="1251" y="582"/>
                  </a:lnTo>
                  <a:lnTo>
                    <a:pt x="1253" y="413"/>
                  </a:lnTo>
                  <a:lnTo>
                    <a:pt x="1256" y="246"/>
                  </a:lnTo>
                  <a:lnTo>
                    <a:pt x="1264" y="78"/>
                  </a:lnTo>
                  <a:lnTo>
                    <a:pt x="954" y="65"/>
                  </a:lnTo>
                  <a:lnTo>
                    <a:pt x="644" y="57"/>
                  </a:lnTo>
                  <a:lnTo>
                    <a:pt x="334" y="51"/>
                  </a:lnTo>
                  <a:lnTo>
                    <a:pt x="23" y="43"/>
                  </a:lnTo>
                  <a:lnTo>
                    <a:pt x="22" y="43"/>
                  </a:lnTo>
                  <a:lnTo>
                    <a:pt x="21" y="42"/>
                  </a:lnTo>
                  <a:lnTo>
                    <a:pt x="19" y="40"/>
                  </a:lnTo>
                  <a:lnTo>
                    <a:pt x="15" y="40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0" y="38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2" y="32"/>
                  </a:lnTo>
                  <a:lnTo>
                    <a:pt x="1" y="31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1" y="24"/>
                  </a:lnTo>
                  <a:lnTo>
                    <a:pt x="2" y="23"/>
                  </a:lnTo>
                  <a:lnTo>
                    <a:pt x="5" y="22"/>
                  </a:lnTo>
                  <a:lnTo>
                    <a:pt x="292" y="9"/>
                  </a:lnTo>
                  <a:lnTo>
                    <a:pt x="635" y="1"/>
                  </a:lnTo>
                  <a:lnTo>
                    <a:pt x="978" y="0"/>
                  </a:lnTo>
                  <a:close/>
                </a:path>
              </a:pathLst>
            </a:custGeom>
            <a:solidFill>
              <a:srgbClr val="CC9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7" name="صورة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3" y="907467"/>
            <a:ext cx="1356360" cy="1234440"/>
          </a:xfrm>
          <a:prstGeom prst="rect">
            <a:avLst/>
          </a:prstGeom>
        </p:spPr>
      </p:pic>
      <p:pic>
        <p:nvPicPr>
          <p:cNvPr id="2" name="صوت ٠٤٦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36110" y="58309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5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0E5F22BE-5177-4749-A4A1-18FA6FFE3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515" y="561592"/>
            <a:ext cx="9480077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أخذ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العرب من الأعداد أوصافاً صاغوها على وزن "فاعل" أو "فاعلة" في كل الحالات؛ </a:t>
            </a:r>
            <a:r>
              <a:rPr lang="ar-SA" altLang="es-MX" sz="2800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الإفراد والتركيب والعطف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وفي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هذه الحالة: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i="1" u="sng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العدد</a:t>
            </a:r>
            <a:r>
              <a:rPr lang="ar-SA" altLang="es-MX" sz="2800" i="1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يدل على الترتيب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i="1" u="sng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المعدود</a:t>
            </a:r>
            <a:r>
              <a:rPr lang="ar-SA" altLang="es-MX" sz="2800" i="1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قبل العدد.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altLang="es-MX" sz="2800" i="1" u="sng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يطابق</a:t>
            </a:r>
            <a:r>
              <a:rPr lang="ar-SA" altLang="es-MX" sz="2800" i="1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العدد </a:t>
            </a:r>
            <a:r>
              <a:rPr lang="ar-SA" altLang="es-MX" sz="2800" i="1" u="sng" dirty="0" err="1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معدوده</a:t>
            </a:r>
            <a:r>
              <a:rPr lang="ar-SA" altLang="es-MX" sz="2800" i="1" u="sng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في التّذكير و التّأنيث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.</a:t>
            </a:r>
          </a:p>
          <a:p>
            <a:pPr marR="0" lvl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ar-SA" altLang="es-MX" sz="28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u="sng" baseline="0" dirty="0">
                <a:solidFill>
                  <a:srgbClr val="0070C0"/>
                </a:solidFill>
                <a:latin typeface="Arabic Typesetting" panose="03020402040406030203" pitchFamily="66" charset="-78"/>
                <a:cs typeface="Akhbar MT" pitchFamily="2" charset="-78"/>
              </a:rPr>
              <a:t>أمثل</a:t>
            </a:r>
            <a:r>
              <a:rPr lang="ar-SA" altLang="es-MX" sz="28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ة: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أسكن في الطّابقِ العاشرِ.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وصلتُ للصفحةِ الخامسةِ والعشرين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من الكتاب.</a:t>
            </a:r>
          </a:p>
          <a:p>
            <a:pPr marL="0" marR="0" lvl="0" indent="0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SA" altLang="es-MX" sz="2800" baseline="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أنا</a:t>
            </a:r>
            <a:r>
              <a:rPr lang="ar-SA" altLang="es-MX" sz="2800" dirty="0">
                <a:solidFill>
                  <a:prstClr val="black"/>
                </a:solidFill>
                <a:latin typeface="Arabic Typesetting" panose="03020402040406030203" pitchFamily="66" charset="-78"/>
                <a:cs typeface="Akhbar MT" pitchFamily="2" charset="-78"/>
              </a:rPr>
              <a:t> الحفيد الثالث عشر في أسرتي.</a:t>
            </a:r>
            <a:endParaRPr lang="ar-SA" altLang="es-MX" sz="2800" baseline="0" dirty="0">
              <a:solidFill>
                <a:prstClr val="black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3607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altLang="es-MX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abic Typesetting" panose="03020402040406030203" pitchFamily="66" charset="-78"/>
              <a:ea typeface="MS PGothic" panose="020B0600070205080204" pitchFamily="34" charset="-128"/>
              <a:cs typeface="Arabic Typesetting" panose="03020402040406030203" pitchFamily="66" charset="-78"/>
            </a:endParaRPr>
          </a:p>
        </p:txBody>
      </p:sp>
      <p:grpSp>
        <p:nvGrpSpPr>
          <p:cNvPr id="13" name="Group 35">
            <a:extLst>
              <a:ext uri="{FF2B5EF4-FFF2-40B4-BE49-F238E27FC236}">
                <a16:creationId xmlns:a16="http://schemas.microsoft.com/office/drawing/2014/main" xmlns="" id="{9116FB91-2E3C-4EE0-B898-67B3F0671AB1}"/>
              </a:ext>
            </a:extLst>
          </p:cNvPr>
          <p:cNvGrpSpPr>
            <a:grpSpLocks/>
          </p:cNvGrpSpPr>
          <p:nvPr/>
        </p:nvGrpSpPr>
        <p:grpSpPr bwMode="auto">
          <a:xfrm>
            <a:off x="4296159" y="6043566"/>
            <a:ext cx="4147095" cy="226107"/>
            <a:chOff x="1775295" y="2028842"/>
            <a:chExt cx="3021910" cy="45719"/>
          </a:xfrm>
        </p:grpSpPr>
        <p:sp>
          <p:nvSpPr>
            <p:cNvPr id="14" name="Rectangle 36">
              <a:extLst>
                <a:ext uri="{FF2B5EF4-FFF2-40B4-BE49-F238E27FC236}">
                  <a16:creationId xmlns:a16="http://schemas.microsoft.com/office/drawing/2014/main" xmlns="" id="{721633F9-F837-4153-A4B9-B4AD7901F148}"/>
                </a:ext>
              </a:extLst>
            </p:cNvPr>
            <p:cNvSpPr/>
            <p:nvPr/>
          </p:nvSpPr>
          <p:spPr>
            <a:xfrm flipV="1">
              <a:off x="1775295" y="2028842"/>
              <a:ext cx="540830" cy="4571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5" name="Rectangle 47">
              <a:extLst>
                <a:ext uri="{FF2B5EF4-FFF2-40B4-BE49-F238E27FC236}">
                  <a16:creationId xmlns:a16="http://schemas.microsoft.com/office/drawing/2014/main" xmlns="" id="{647E9F73-2D24-475A-B784-0B5A7D3F041E}"/>
                </a:ext>
              </a:extLst>
            </p:cNvPr>
            <p:cNvSpPr/>
            <p:nvPr/>
          </p:nvSpPr>
          <p:spPr>
            <a:xfrm flipV="1">
              <a:off x="2391883" y="2028842"/>
              <a:ext cx="538725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xmlns="" id="{5AAE88EE-E50B-4288-81E2-B41C71C3DBFA}"/>
                </a:ext>
              </a:extLst>
            </p:cNvPr>
            <p:cNvSpPr/>
            <p:nvPr/>
          </p:nvSpPr>
          <p:spPr>
            <a:xfrm flipV="1">
              <a:off x="3025305" y="2028842"/>
              <a:ext cx="54083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Rectangle 49">
              <a:extLst>
                <a:ext uri="{FF2B5EF4-FFF2-40B4-BE49-F238E27FC236}">
                  <a16:creationId xmlns:a16="http://schemas.microsoft.com/office/drawing/2014/main" xmlns="" id="{22F598CB-D7AB-4F3E-B176-EF3BF241844D}"/>
                </a:ext>
              </a:extLst>
            </p:cNvPr>
            <p:cNvSpPr/>
            <p:nvPr/>
          </p:nvSpPr>
          <p:spPr>
            <a:xfrm flipV="1">
              <a:off x="3641893" y="2028842"/>
              <a:ext cx="538725" cy="457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8" name="Rectangle 50">
              <a:extLst>
                <a:ext uri="{FF2B5EF4-FFF2-40B4-BE49-F238E27FC236}">
                  <a16:creationId xmlns:a16="http://schemas.microsoft.com/office/drawing/2014/main" xmlns="" id="{5081277A-39E8-44F6-8060-4610A991D9FD}"/>
                </a:ext>
              </a:extLst>
            </p:cNvPr>
            <p:cNvSpPr/>
            <p:nvPr/>
          </p:nvSpPr>
          <p:spPr>
            <a:xfrm flipV="1">
              <a:off x="4256376" y="2028842"/>
              <a:ext cx="540829" cy="457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50" rIns="121899" bIns="60950" anchor="ctr"/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27" name="Half Frame 27">
            <a:extLst>
              <a:ext uri="{FF2B5EF4-FFF2-40B4-BE49-F238E27FC236}">
                <a16:creationId xmlns:a16="http://schemas.microsoft.com/office/drawing/2014/main" xmlns="" id="{8EBAFA9D-9C6C-46E5-9CF7-73FFC10C0CE8}"/>
              </a:ext>
            </a:extLst>
          </p:cNvPr>
          <p:cNvSpPr/>
          <p:nvPr/>
        </p:nvSpPr>
        <p:spPr>
          <a:xfrm>
            <a:off x="0" y="0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Half Frame 28">
            <a:extLst>
              <a:ext uri="{FF2B5EF4-FFF2-40B4-BE49-F238E27FC236}">
                <a16:creationId xmlns:a16="http://schemas.microsoft.com/office/drawing/2014/main" xmlns="" id="{709A15FC-BAD1-4853-8E47-EE196CC8A7A7}"/>
              </a:ext>
            </a:extLst>
          </p:cNvPr>
          <p:cNvSpPr/>
          <p:nvPr/>
        </p:nvSpPr>
        <p:spPr>
          <a:xfrm rot="10800000">
            <a:off x="10145485" y="4811485"/>
            <a:ext cx="2046515" cy="2046515"/>
          </a:xfrm>
          <a:prstGeom prst="halfFram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xmlns="" id="{0773199B-4E20-4611-BB6A-E9373B0C56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" r="9755" b="15214"/>
          <a:stretch/>
        </p:blipFill>
        <p:spPr>
          <a:xfrm>
            <a:off x="491049" y="3151565"/>
            <a:ext cx="2588727" cy="3319840"/>
          </a:xfrm>
          <a:prstGeom prst="rect">
            <a:avLst/>
          </a:prstGeom>
        </p:spPr>
      </p:pic>
      <p:pic>
        <p:nvPicPr>
          <p:cNvPr id="19" name="صورة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4" y="406037"/>
            <a:ext cx="1356360" cy="1234440"/>
          </a:xfrm>
          <a:prstGeom prst="rect">
            <a:avLst/>
          </a:prstGeom>
        </p:spPr>
      </p:pic>
      <p:pic>
        <p:nvPicPr>
          <p:cNvPr id="4" name="صوت ٠٤٧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109" y="459227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>
            <a:extLst>
              <a:ext uri="{FF2B5EF4-FFF2-40B4-BE49-F238E27FC236}">
                <a16:creationId xmlns:a16="http://schemas.microsoft.com/office/drawing/2014/main" xmlns="" id="{5CFDC25B-D3B0-4A2B-B8AE-84F26D7DA9F3}"/>
              </a:ext>
            </a:extLst>
          </p:cNvPr>
          <p:cNvSpPr>
            <a:spLocks/>
          </p:cNvSpPr>
          <p:nvPr/>
        </p:nvSpPr>
        <p:spPr bwMode="auto">
          <a:xfrm>
            <a:off x="2635250" y="725855"/>
            <a:ext cx="6921500" cy="5406290"/>
          </a:xfrm>
          <a:custGeom>
            <a:avLst/>
            <a:gdLst>
              <a:gd name="T0" fmla="*/ 672 w 687"/>
              <a:gd name="T1" fmla="*/ 155 h 536"/>
              <a:gd name="T2" fmla="*/ 572 w 687"/>
              <a:gd name="T3" fmla="*/ 37 h 536"/>
              <a:gd name="T4" fmla="*/ 424 w 687"/>
              <a:gd name="T5" fmla="*/ 4 h 536"/>
              <a:gd name="T6" fmla="*/ 183 w 687"/>
              <a:gd name="T7" fmla="*/ 51 h 536"/>
              <a:gd name="T8" fmla="*/ 20 w 687"/>
              <a:gd name="T9" fmla="*/ 243 h 536"/>
              <a:gd name="T10" fmla="*/ 111 w 687"/>
              <a:gd name="T11" fmla="*/ 512 h 536"/>
              <a:gd name="T12" fmla="*/ 220 w 687"/>
              <a:gd name="T13" fmla="*/ 535 h 536"/>
              <a:gd name="T14" fmla="*/ 298 w 687"/>
              <a:gd name="T15" fmla="*/ 508 h 536"/>
              <a:gd name="T16" fmla="*/ 327 w 687"/>
              <a:gd name="T17" fmla="*/ 390 h 536"/>
              <a:gd name="T18" fmla="*/ 414 w 687"/>
              <a:gd name="T19" fmla="*/ 326 h 536"/>
              <a:gd name="T20" fmla="*/ 525 w 687"/>
              <a:gd name="T21" fmla="*/ 327 h 536"/>
              <a:gd name="T22" fmla="*/ 630 w 687"/>
              <a:gd name="T23" fmla="*/ 301 h 536"/>
              <a:gd name="T24" fmla="*/ 672 w 687"/>
              <a:gd name="T25" fmla="*/ 155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7" h="536">
                <a:moveTo>
                  <a:pt x="672" y="155"/>
                </a:moveTo>
                <a:cubicBezTo>
                  <a:pt x="658" y="103"/>
                  <a:pt x="618" y="61"/>
                  <a:pt x="572" y="37"/>
                </a:cubicBezTo>
                <a:cubicBezTo>
                  <a:pt x="527" y="14"/>
                  <a:pt x="475" y="6"/>
                  <a:pt x="424" y="4"/>
                </a:cubicBezTo>
                <a:cubicBezTo>
                  <a:pt x="342" y="0"/>
                  <a:pt x="257" y="12"/>
                  <a:pt x="183" y="51"/>
                </a:cubicBezTo>
                <a:cubicBezTo>
                  <a:pt x="108" y="90"/>
                  <a:pt x="40" y="148"/>
                  <a:pt x="20" y="243"/>
                </a:cubicBezTo>
                <a:cubicBezTo>
                  <a:pt x="7" y="307"/>
                  <a:pt x="0" y="447"/>
                  <a:pt x="111" y="512"/>
                </a:cubicBezTo>
                <a:cubicBezTo>
                  <a:pt x="144" y="532"/>
                  <a:pt x="183" y="536"/>
                  <a:pt x="220" y="535"/>
                </a:cubicBezTo>
                <a:cubicBezTo>
                  <a:pt x="248" y="535"/>
                  <a:pt x="280" y="531"/>
                  <a:pt x="298" y="508"/>
                </a:cubicBezTo>
                <a:cubicBezTo>
                  <a:pt x="324" y="477"/>
                  <a:pt x="312" y="428"/>
                  <a:pt x="327" y="390"/>
                </a:cubicBezTo>
                <a:cubicBezTo>
                  <a:pt x="341" y="354"/>
                  <a:pt x="378" y="333"/>
                  <a:pt x="414" y="326"/>
                </a:cubicBezTo>
                <a:cubicBezTo>
                  <a:pt x="451" y="320"/>
                  <a:pt x="488" y="326"/>
                  <a:pt x="525" y="327"/>
                </a:cubicBezTo>
                <a:cubicBezTo>
                  <a:pt x="561" y="328"/>
                  <a:pt x="600" y="324"/>
                  <a:pt x="630" y="301"/>
                </a:cubicBezTo>
                <a:cubicBezTo>
                  <a:pt x="672" y="270"/>
                  <a:pt x="687" y="207"/>
                  <a:pt x="672" y="15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" name="Group 9">
            <a:extLst>
              <a:ext uri="{FF2B5EF4-FFF2-40B4-BE49-F238E27FC236}">
                <a16:creationId xmlns:a16="http://schemas.microsoft.com/office/drawing/2014/main" xmlns="" id="{72ADAD58-BA0E-4292-A848-3547E9FAB2F4}"/>
              </a:ext>
            </a:extLst>
          </p:cNvPr>
          <p:cNvGrpSpPr/>
          <p:nvPr/>
        </p:nvGrpSpPr>
        <p:grpSpPr>
          <a:xfrm>
            <a:off x="3126083" y="1284805"/>
            <a:ext cx="2311400" cy="2425700"/>
            <a:chOff x="3035300" y="1333500"/>
            <a:chExt cx="2311400" cy="2425700"/>
          </a:xfrm>
          <a:solidFill>
            <a:srgbClr val="00B0F0"/>
          </a:solidFill>
        </p:grpSpPr>
        <p:cxnSp>
          <p:nvCxnSpPr>
            <p:cNvPr id="23" name="Straight Connector 6">
              <a:extLst>
                <a:ext uri="{FF2B5EF4-FFF2-40B4-BE49-F238E27FC236}">
                  <a16:creationId xmlns:a16="http://schemas.microsoft.com/office/drawing/2014/main" xmlns="" id="{19824BB6-238E-4503-8A82-CA5211FEF7E2}"/>
                </a:ext>
              </a:extLst>
            </p:cNvPr>
            <p:cNvCxnSpPr/>
            <p:nvPr/>
          </p:nvCxnSpPr>
          <p:spPr>
            <a:xfrm flipV="1">
              <a:off x="3035300" y="1333500"/>
              <a:ext cx="0" cy="2425700"/>
            </a:xfrm>
            <a:prstGeom prst="line">
              <a:avLst/>
            </a:prstGeom>
            <a:grpFill/>
            <a:ln w="762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7">
              <a:extLst>
                <a:ext uri="{FF2B5EF4-FFF2-40B4-BE49-F238E27FC236}">
                  <a16:creationId xmlns:a16="http://schemas.microsoft.com/office/drawing/2014/main" xmlns="" id="{26722C37-3299-4263-91BA-DEDB8F797A41}"/>
                </a:ext>
              </a:extLst>
            </p:cNvPr>
            <p:cNvCxnSpPr>
              <a:cxnSpLocks/>
            </p:cNvCxnSpPr>
            <p:nvPr/>
          </p:nvCxnSpPr>
          <p:spPr>
            <a:xfrm>
              <a:off x="3035300" y="1333500"/>
              <a:ext cx="2311400" cy="0"/>
            </a:xfrm>
            <a:prstGeom prst="line">
              <a:avLst/>
            </a:prstGeom>
            <a:grpFill/>
            <a:ln w="762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oup 10">
            <a:extLst>
              <a:ext uri="{FF2B5EF4-FFF2-40B4-BE49-F238E27FC236}">
                <a16:creationId xmlns:a16="http://schemas.microsoft.com/office/drawing/2014/main" xmlns="" id="{EF65F828-91E5-465D-82F1-44294DA7644F}"/>
              </a:ext>
            </a:extLst>
          </p:cNvPr>
          <p:cNvGrpSpPr/>
          <p:nvPr/>
        </p:nvGrpSpPr>
        <p:grpSpPr>
          <a:xfrm rot="10800000">
            <a:off x="6839587" y="2328472"/>
            <a:ext cx="2311400" cy="2425700"/>
            <a:chOff x="3035300" y="1333500"/>
            <a:chExt cx="2311400" cy="2425700"/>
          </a:xfrm>
          <a:solidFill>
            <a:srgbClr val="00B0F0"/>
          </a:solidFill>
        </p:grpSpPr>
        <p:cxnSp>
          <p:nvCxnSpPr>
            <p:cNvPr id="26" name="Straight Connector 11">
              <a:extLst>
                <a:ext uri="{FF2B5EF4-FFF2-40B4-BE49-F238E27FC236}">
                  <a16:creationId xmlns:a16="http://schemas.microsoft.com/office/drawing/2014/main" xmlns="" id="{1F3E4B17-2CF5-4F0C-A072-8AC13A607ED8}"/>
                </a:ext>
              </a:extLst>
            </p:cNvPr>
            <p:cNvCxnSpPr/>
            <p:nvPr/>
          </p:nvCxnSpPr>
          <p:spPr>
            <a:xfrm flipV="1">
              <a:off x="3035300" y="1333500"/>
              <a:ext cx="0" cy="2425700"/>
            </a:xfrm>
            <a:prstGeom prst="line">
              <a:avLst/>
            </a:prstGeom>
            <a:grpFill/>
            <a:ln w="762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cxnSp>
          <p:nvCxnSpPr>
            <p:cNvPr id="27" name="Straight Connector 12">
              <a:extLst>
                <a:ext uri="{FF2B5EF4-FFF2-40B4-BE49-F238E27FC236}">
                  <a16:creationId xmlns:a16="http://schemas.microsoft.com/office/drawing/2014/main" xmlns="" id="{671C9D19-70BB-4B58-88CE-F053DDA77F22}"/>
                </a:ext>
              </a:extLst>
            </p:cNvPr>
            <p:cNvCxnSpPr>
              <a:cxnSpLocks/>
            </p:cNvCxnSpPr>
            <p:nvPr/>
          </p:nvCxnSpPr>
          <p:spPr>
            <a:xfrm>
              <a:off x="3035300" y="1333500"/>
              <a:ext cx="2311400" cy="0"/>
            </a:xfrm>
            <a:prstGeom prst="line">
              <a:avLst/>
            </a:prstGeom>
            <a:grpFill/>
            <a:ln w="762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</p:grpSp>
      <p:sp>
        <p:nvSpPr>
          <p:cNvPr id="28" name="AutoShape 9">
            <a:extLst>
              <a:ext uri="{FF2B5EF4-FFF2-40B4-BE49-F238E27FC236}">
                <a16:creationId xmlns:a16="http://schemas.microsoft.com/office/drawing/2014/main" xmlns="" id="{9A29CEFE-7564-4D0F-8E89-CDF4584602F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364912" y="1117601"/>
            <a:ext cx="38591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19">
            <a:extLst>
              <a:ext uri="{FF2B5EF4-FFF2-40B4-BE49-F238E27FC236}">
                <a16:creationId xmlns:a16="http://schemas.microsoft.com/office/drawing/2014/main" xmlns="" id="{4EF58D23-19EA-49A9-8C81-80E03CC5B397}"/>
              </a:ext>
            </a:extLst>
          </p:cNvPr>
          <p:cNvGrpSpPr/>
          <p:nvPr/>
        </p:nvGrpSpPr>
        <p:grpSpPr>
          <a:xfrm>
            <a:off x="3839249" y="4653171"/>
            <a:ext cx="1261870" cy="743673"/>
            <a:chOff x="1373380" y="2455586"/>
            <a:chExt cx="385910" cy="227433"/>
          </a:xfrm>
          <a:solidFill>
            <a:srgbClr val="00B0F0"/>
          </a:solidFill>
        </p:grpSpPr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xmlns="" id="{E336247A-82D6-4118-BB7A-01F489A48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380" y="2455586"/>
              <a:ext cx="180253" cy="227433"/>
            </a:xfrm>
            <a:custGeom>
              <a:avLst/>
              <a:gdLst>
                <a:gd name="T0" fmla="*/ 11 w 21"/>
                <a:gd name="T1" fmla="*/ 7 h 28"/>
                <a:gd name="T2" fmla="*/ 11 w 21"/>
                <a:gd name="T3" fmla="*/ 7 h 28"/>
                <a:gd name="T4" fmla="*/ 18 w 21"/>
                <a:gd name="T5" fmla="*/ 1 h 28"/>
                <a:gd name="T6" fmla="*/ 18 w 21"/>
                <a:gd name="T7" fmla="*/ 0 h 28"/>
                <a:gd name="T8" fmla="*/ 0 w 21"/>
                <a:gd name="T9" fmla="*/ 18 h 28"/>
                <a:gd name="T10" fmla="*/ 11 w 21"/>
                <a:gd name="T11" fmla="*/ 28 h 28"/>
                <a:gd name="T12" fmla="*/ 21 w 21"/>
                <a:gd name="T13" fmla="*/ 18 h 28"/>
                <a:gd name="T14" fmla="*/ 11 w 21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4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5" y="28"/>
                    <a:pt x="11" y="28"/>
                  </a:cubicBezTo>
                  <a:cubicBezTo>
                    <a:pt x="17" y="28"/>
                    <a:pt x="21" y="23"/>
                    <a:pt x="21" y="18"/>
                  </a:cubicBezTo>
                  <a:cubicBezTo>
                    <a:pt x="21" y="12"/>
                    <a:pt x="17" y="7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xmlns="" id="{2D1B6EE9-B829-41A0-A899-537F6D473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37" y="2455586"/>
              <a:ext cx="180253" cy="227433"/>
            </a:xfrm>
            <a:custGeom>
              <a:avLst/>
              <a:gdLst>
                <a:gd name="T0" fmla="*/ 11 w 21"/>
                <a:gd name="T1" fmla="*/ 7 h 28"/>
                <a:gd name="T2" fmla="*/ 10 w 21"/>
                <a:gd name="T3" fmla="*/ 7 h 28"/>
                <a:gd name="T4" fmla="*/ 18 w 21"/>
                <a:gd name="T5" fmla="*/ 1 h 28"/>
                <a:gd name="T6" fmla="*/ 18 w 21"/>
                <a:gd name="T7" fmla="*/ 0 h 28"/>
                <a:gd name="T8" fmla="*/ 0 w 21"/>
                <a:gd name="T9" fmla="*/ 18 h 28"/>
                <a:gd name="T10" fmla="*/ 11 w 21"/>
                <a:gd name="T11" fmla="*/ 28 h 28"/>
                <a:gd name="T12" fmla="*/ 21 w 21"/>
                <a:gd name="T13" fmla="*/ 18 h 28"/>
                <a:gd name="T14" fmla="*/ 11 w 21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3"/>
                    <a:pt x="14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5" y="28"/>
                    <a:pt x="11" y="28"/>
                  </a:cubicBezTo>
                  <a:cubicBezTo>
                    <a:pt x="16" y="28"/>
                    <a:pt x="21" y="23"/>
                    <a:pt x="21" y="18"/>
                  </a:cubicBezTo>
                  <a:cubicBezTo>
                    <a:pt x="21" y="12"/>
                    <a:pt x="16" y="7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" name="Group 20">
            <a:extLst>
              <a:ext uri="{FF2B5EF4-FFF2-40B4-BE49-F238E27FC236}">
                <a16:creationId xmlns:a16="http://schemas.microsoft.com/office/drawing/2014/main" xmlns="" id="{2C86798D-985F-433B-B868-8A632BE7F60E}"/>
              </a:ext>
            </a:extLst>
          </p:cNvPr>
          <p:cNvGrpSpPr/>
          <p:nvPr/>
        </p:nvGrpSpPr>
        <p:grpSpPr>
          <a:xfrm>
            <a:off x="7345168" y="1273955"/>
            <a:ext cx="1296266" cy="759883"/>
            <a:chOff x="1373380" y="4096009"/>
            <a:chExt cx="385910" cy="226224"/>
          </a:xfrm>
          <a:solidFill>
            <a:srgbClr val="00B0F0"/>
          </a:solidFill>
        </p:grpSpPr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xmlns="" id="{2ED49EDE-B3D2-484C-B10B-1B0117ABB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37" y="4096009"/>
              <a:ext cx="180253" cy="226224"/>
            </a:xfrm>
            <a:custGeom>
              <a:avLst/>
              <a:gdLst>
                <a:gd name="T0" fmla="*/ 11 w 21"/>
                <a:gd name="T1" fmla="*/ 21 h 28"/>
                <a:gd name="T2" fmla="*/ 11 w 21"/>
                <a:gd name="T3" fmla="*/ 21 h 28"/>
                <a:gd name="T4" fmla="*/ 4 w 21"/>
                <a:gd name="T5" fmla="*/ 27 h 28"/>
                <a:gd name="T6" fmla="*/ 4 w 21"/>
                <a:gd name="T7" fmla="*/ 28 h 28"/>
                <a:gd name="T8" fmla="*/ 21 w 21"/>
                <a:gd name="T9" fmla="*/ 10 h 28"/>
                <a:gd name="T10" fmla="*/ 11 w 21"/>
                <a:gd name="T11" fmla="*/ 0 h 28"/>
                <a:gd name="T12" fmla="*/ 0 w 21"/>
                <a:gd name="T13" fmla="*/ 10 h 28"/>
                <a:gd name="T14" fmla="*/ 11 w 21"/>
                <a:gd name="T15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0" y="24"/>
                    <a:pt x="7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3" y="28"/>
                    <a:pt x="21" y="20"/>
                    <a:pt x="21" y="10"/>
                  </a:cubicBez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xmlns="" id="{2AD7DE47-78DA-419F-9F4C-9DCB00F74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380" y="4096009"/>
              <a:ext cx="180253" cy="226224"/>
            </a:xfrm>
            <a:custGeom>
              <a:avLst/>
              <a:gdLst>
                <a:gd name="T0" fmla="*/ 11 w 21"/>
                <a:gd name="T1" fmla="*/ 21 h 28"/>
                <a:gd name="T2" fmla="*/ 11 w 21"/>
                <a:gd name="T3" fmla="*/ 21 h 28"/>
                <a:gd name="T4" fmla="*/ 4 w 21"/>
                <a:gd name="T5" fmla="*/ 27 h 28"/>
                <a:gd name="T6" fmla="*/ 4 w 21"/>
                <a:gd name="T7" fmla="*/ 28 h 28"/>
                <a:gd name="T8" fmla="*/ 21 w 21"/>
                <a:gd name="T9" fmla="*/ 10 h 28"/>
                <a:gd name="T10" fmla="*/ 11 w 21"/>
                <a:gd name="T11" fmla="*/ 0 h 28"/>
                <a:gd name="T12" fmla="*/ 0 w 21"/>
                <a:gd name="T13" fmla="*/ 10 h 28"/>
                <a:gd name="T14" fmla="*/ 11 w 21"/>
                <a:gd name="T15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4"/>
                    <a:pt x="8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4" y="28"/>
                    <a:pt x="21" y="20"/>
                    <a:pt x="21" y="10"/>
                  </a:cubicBezTo>
                  <a:cubicBezTo>
                    <a:pt x="21" y="4"/>
                    <a:pt x="17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Rectángulo 15">
            <a:extLst>
              <a:ext uri="{FF2B5EF4-FFF2-40B4-BE49-F238E27FC236}">
                <a16:creationId xmlns:a16="http://schemas.microsoft.com/office/drawing/2014/main" xmlns="" id="{2603100F-5205-4D66-B678-2381DDB469E8}"/>
              </a:ext>
            </a:extLst>
          </p:cNvPr>
          <p:cNvSpPr/>
          <p:nvPr/>
        </p:nvSpPr>
        <p:spPr>
          <a:xfrm>
            <a:off x="3294772" y="2517691"/>
            <a:ext cx="5043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>
                <a:solidFill>
                  <a:prstClr val="white"/>
                </a:solidFill>
                <a:latin typeface="Arabic Typesetting" panose="03020402040406030203" pitchFamily="66" charset="-78"/>
                <a:cs typeface="Akhbar MT" pitchFamily="2" charset="-78"/>
              </a:rPr>
              <a:t>تمييز العدد</a:t>
            </a:r>
            <a:endParaRPr lang="ar-SA" sz="4800" b="1" noProof="0" dirty="0">
              <a:solidFill>
                <a:prstClr val="white"/>
              </a:solidFill>
              <a:latin typeface="Arabic Typesetting" panose="03020402040406030203" pitchFamily="66" charset="-78"/>
              <a:cs typeface="Akhbar MT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3600" b="1" noProof="0" dirty="0">
              <a:solidFill>
                <a:prstClr val="white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8" name="Half Frame 24">
            <a:extLst>
              <a:ext uri="{FF2B5EF4-FFF2-40B4-BE49-F238E27FC236}">
                <a16:creationId xmlns:a16="http://schemas.microsoft.com/office/drawing/2014/main" xmlns="" id="{C00EA053-9CA1-4B8C-A14F-5906318860C5}"/>
              </a:ext>
            </a:extLst>
          </p:cNvPr>
          <p:cNvSpPr/>
          <p:nvPr/>
        </p:nvSpPr>
        <p:spPr>
          <a:xfrm>
            <a:off x="896782" y="527074"/>
            <a:ext cx="2046515" cy="2046515"/>
          </a:xfrm>
          <a:prstGeom prst="halfFrame">
            <a:avLst/>
          </a:prstGeom>
          <a:solidFill>
            <a:srgbClr val="FF66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Half Frame 25">
            <a:extLst>
              <a:ext uri="{FF2B5EF4-FFF2-40B4-BE49-F238E27FC236}">
                <a16:creationId xmlns:a16="http://schemas.microsoft.com/office/drawing/2014/main" xmlns="" id="{DACAA937-41D2-4ACE-99DB-88D28B0C3E21}"/>
              </a:ext>
            </a:extLst>
          </p:cNvPr>
          <p:cNvSpPr/>
          <p:nvPr/>
        </p:nvSpPr>
        <p:spPr>
          <a:xfrm rot="10800000">
            <a:off x="9417920" y="4187206"/>
            <a:ext cx="2046515" cy="2046515"/>
          </a:xfrm>
          <a:prstGeom prst="halfFrame">
            <a:avLst/>
          </a:prstGeom>
          <a:solidFill>
            <a:srgbClr val="FF66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صورة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10" y="725855"/>
            <a:ext cx="1356360" cy="1234440"/>
          </a:xfrm>
          <a:prstGeom prst="rect">
            <a:avLst/>
          </a:prstGeom>
        </p:spPr>
      </p:pic>
      <p:pic>
        <p:nvPicPr>
          <p:cNvPr id="2" name="صوت ٠٤٨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31180" y="50920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06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1188</Words>
  <Application>Microsoft Office PowerPoint</Application>
  <PresentationFormat>ملء الشاشة</PresentationFormat>
  <Paragraphs>187</Paragraphs>
  <Slides>26</Slides>
  <Notes>1</Notes>
  <HiddenSlides>0</HiddenSlides>
  <MMClips>25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26</vt:i4>
      </vt:variant>
    </vt:vector>
  </HeadingPairs>
  <TitlesOfParts>
    <vt:vector size="40" baseType="lpstr">
      <vt:lpstr>MS PGothic</vt:lpstr>
      <vt:lpstr>Akhbar MT</vt:lpstr>
      <vt:lpstr>Arabic Typesetting</vt:lpstr>
      <vt:lpstr>Arial</vt:lpstr>
      <vt:lpstr>Calibri</vt:lpstr>
      <vt:lpstr>Calibri Light</vt:lpstr>
      <vt:lpstr>Hacen Maghreb</vt:lpstr>
      <vt:lpstr>Lato Light</vt:lpstr>
      <vt:lpstr>Poppins</vt:lpstr>
      <vt:lpstr>Poppins Light</vt:lpstr>
      <vt:lpstr>Tajawal-Medium</vt:lpstr>
      <vt:lpstr>Times New Roman</vt:lpstr>
      <vt:lpstr>نسق Office</vt:lpstr>
      <vt:lpstr>1_نسق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maha katana</dc:creator>
  <cp:lastModifiedBy>hp</cp:lastModifiedBy>
  <cp:revision>79</cp:revision>
  <dcterms:created xsi:type="dcterms:W3CDTF">2022-07-16T06:35:45Z</dcterms:created>
  <dcterms:modified xsi:type="dcterms:W3CDTF">2025-09-16T08:24:50Z</dcterms:modified>
</cp:coreProperties>
</file>