
<file path=[Content_Types].xml><?xml version="1.0" encoding="utf-8"?>
<Types xmlns="http://schemas.openxmlformats.org/package/2006/content-types">
  <Default Extension="mp3" ContentType="audio/mpeg"/>
  <Default Extension="png" ContentType="image/png"/>
  <Default Extension="svg" ContentType="image/svg+xml"/>
  <Default Extension="jpeg" ContentType="image/jpeg"/>
  <Default Extension="m4a" ContentType="audio/mp4"/>
  <Default Extension="rels" ContentType="application/vnd.openxmlformats-package.relationships+xml"/>
  <Default Extension="xml" ContentType="application/xml"/>
  <Default Extension="wav" ContentType="audio/x-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80" r:id="rId2"/>
    <p:sldId id="264" r:id="rId3"/>
    <p:sldId id="265" r:id="rId4"/>
    <p:sldId id="258" r:id="rId5"/>
    <p:sldId id="260" r:id="rId6"/>
    <p:sldId id="261" r:id="rId7"/>
    <p:sldId id="285" r:id="rId8"/>
    <p:sldId id="257" r:id="rId9"/>
    <p:sldId id="286" r:id="rId10"/>
    <p:sldId id="287" r:id="rId11"/>
    <p:sldId id="290" r:id="rId12"/>
    <p:sldId id="292" r:id="rId13"/>
    <p:sldId id="256" r:id="rId14"/>
    <p:sldId id="259" r:id="rId15"/>
    <p:sldId id="274" r:id="rId16"/>
    <p:sldId id="277" r:id="rId17"/>
    <p:sldId id="275" r:id="rId18"/>
    <p:sldId id="262" r:id="rId19"/>
    <p:sldId id="279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yFDktsZWxqxSRjgQwOEMhg==" hashData="zKtQw8Hj1yl8yhzCgHbDTycNIV/ijwBiGGMC6nNN6TH6osSzqYPTONk4b6npibplDptLYtvxbA34xBfo0NzMRA=="/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أبو نصر الدين شالاتي" initials="أش" lastIdx="3" clrIdx="0">
    <p:extLst>
      <p:ext uri="{19B8F6BF-5375-455C-9EA6-DF929625EA0E}">
        <p15:presenceInfo xmlns:p15="http://schemas.microsoft.com/office/powerpoint/2012/main" userId="6df3e3a1a39e270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99"/>
    <a:srgbClr val="FF9999"/>
    <a:srgbClr val="FF99CC"/>
    <a:srgbClr val="66FF33"/>
    <a:srgbClr val="FF66FF"/>
    <a:srgbClr val="6600CC"/>
    <a:srgbClr val="9999FF"/>
    <a:srgbClr val="9966FF"/>
    <a:srgbClr val="990000"/>
    <a:srgbClr val="C0C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838" autoAdjust="0"/>
    <p:restoredTop sz="94660"/>
  </p:normalViewPr>
  <p:slideViewPr>
    <p:cSldViewPr snapToGrid="0">
      <p:cViewPr varScale="1">
        <p:scale>
          <a:sx n="73" d="100"/>
          <a:sy n="73" d="100"/>
        </p:scale>
        <p:origin x="90" y="3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6_3">
  <dgm:title val=""/>
  <dgm:desc val=""/>
  <dgm:catLst>
    <dgm:cat type="accent6" pri="11300"/>
  </dgm:catLst>
  <dgm:styleLbl name="node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shade val="80000"/>
      </a:schemeClr>
      <a:schemeClr val="accent6">
        <a:tint val="7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/>
    <dgm:txEffectClrLst/>
  </dgm:styleLbl>
  <dgm:styleLbl name="ln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9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8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9448F6A-6F73-4A18-B5DA-A4AFAB6A25F7}" type="doc">
      <dgm:prSet loTypeId="urn:microsoft.com/office/officeart/2005/8/layout/cycle6" loCatId="cycle" qsTypeId="urn:microsoft.com/office/officeart/2005/8/quickstyle/3d3" qsCatId="3D" csTypeId="urn:microsoft.com/office/officeart/2005/8/colors/accent6_4" csCatId="accent6" phldr="1"/>
      <dgm:spPr/>
    </dgm:pt>
    <dgm:pt modelId="{AD65920C-3A0A-4A25-8BBB-1857FB504191}">
      <dgm:prSet phldrT="[Text]" custT="1"/>
      <dgm:spPr>
        <a:solidFill>
          <a:srgbClr val="00FF00"/>
        </a:solidFill>
        <a:effectLst>
          <a:glow rad="228600">
            <a:schemeClr val="accent6">
              <a:satMod val="175000"/>
              <a:alpha val="40000"/>
            </a:schemeClr>
          </a:glow>
        </a:effectLst>
      </dgm:spPr>
      <dgm:t>
        <a:bodyPr/>
        <a:lstStyle/>
        <a:p>
          <a:r>
            <a:rPr lang="ar-SY" sz="2800" b="1" dirty="0">
              <a:solidFill>
                <a:schemeClr val="tx1"/>
              </a:solidFill>
              <a:cs typeface="Akhbar MT" pitchFamily="2" charset="-78"/>
            </a:rPr>
            <a:t>الاسم الصّريح، أقول: الحقّ غالب. </a:t>
          </a:r>
          <a:endParaRPr lang="en-GB" sz="2800" b="0" dirty="0">
            <a:solidFill>
              <a:schemeClr val="tx1"/>
            </a:solidFill>
            <a:cs typeface="Akhbar MT" pitchFamily="2" charset="-78"/>
          </a:endParaRPr>
        </a:p>
      </dgm:t>
    </dgm:pt>
    <dgm:pt modelId="{6E5705CD-9A46-454F-8CCD-E4AB886C0E9F}" type="parTrans" cxnId="{6D34442E-8C78-4E3A-8EE7-55F14476A276}">
      <dgm:prSet/>
      <dgm:spPr/>
      <dgm:t>
        <a:bodyPr/>
        <a:lstStyle/>
        <a:p>
          <a:endParaRPr lang="en-GB"/>
        </a:p>
      </dgm:t>
    </dgm:pt>
    <dgm:pt modelId="{60634C2B-5B86-48C8-AD8F-7D39D1E9599F}" type="sibTrans" cxnId="{6D34442E-8C78-4E3A-8EE7-55F14476A276}">
      <dgm:prSet/>
      <dgm:spPr/>
      <dgm:t>
        <a:bodyPr/>
        <a:lstStyle/>
        <a:p>
          <a:endParaRPr lang="en-GB"/>
        </a:p>
      </dgm:t>
    </dgm:pt>
    <dgm:pt modelId="{B59659C4-640D-4CBD-BD77-89D62A8822CF}">
      <dgm:prSet phldrT="[Text]" custT="1"/>
      <dgm:spPr>
        <a:solidFill>
          <a:srgbClr val="00FFFF"/>
        </a:solidFill>
        <a:ln>
          <a:solidFill>
            <a:srgbClr val="00B0F0"/>
          </a:solidFill>
        </a:ln>
        <a:effectLst>
          <a:glow rad="63500">
            <a:schemeClr val="accent3">
              <a:satMod val="175000"/>
              <a:alpha val="40000"/>
            </a:schemeClr>
          </a:glow>
          <a:outerShdw blurRad="76200" dir="13500000" sy="23000" kx="1200000" algn="br" rotWithShape="0">
            <a:prstClr val="black">
              <a:alpha val="20000"/>
            </a:prstClr>
          </a:outerShdw>
        </a:effectLst>
      </dgm:spPr>
      <dgm:t>
        <a:bodyPr/>
        <a:lstStyle/>
        <a:p>
          <a:r>
            <a:rPr lang="ar-SY" sz="2800" b="1" dirty="0">
              <a:solidFill>
                <a:schemeClr val="tx1"/>
              </a:solidFill>
              <a:cs typeface="Akhbar MT" pitchFamily="2" charset="-78"/>
            </a:rPr>
            <a:t>المصدر مؤوّل، كقوله تعالى: «وأن تصبروا خيرٌ لكم».</a:t>
          </a:r>
          <a:endParaRPr lang="en-GB" sz="3000" dirty="0">
            <a:solidFill>
              <a:schemeClr val="tx1"/>
            </a:solidFill>
          </a:endParaRPr>
        </a:p>
      </dgm:t>
    </dgm:pt>
    <dgm:pt modelId="{989DEC3C-9E3B-4359-AF37-65DBF84BC144}" type="parTrans" cxnId="{D29F9F8E-2C3A-44B9-A31E-505A68395FF9}">
      <dgm:prSet/>
      <dgm:spPr/>
      <dgm:t>
        <a:bodyPr/>
        <a:lstStyle/>
        <a:p>
          <a:endParaRPr lang="en-GB"/>
        </a:p>
      </dgm:t>
    </dgm:pt>
    <dgm:pt modelId="{6C1F0968-F090-479D-8368-BCB9EEC5A925}" type="sibTrans" cxnId="{D29F9F8E-2C3A-44B9-A31E-505A68395FF9}">
      <dgm:prSet/>
      <dgm:spPr/>
      <dgm:t>
        <a:bodyPr/>
        <a:lstStyle/>
        <a:p>
          <a:endParaRPr lang="en-GB"/>
        </a:p>
      </dgm:t>
    </dgm:pt>
    <dgm:pt modelId="{3BC8BC23-4799-4E96-887F-47C0BE815773}">
      <dgm:prSet phldrT="[Text]" custT="1"/>
      <dgm:spPr>
        <a:solidFill>
          <a:srgbClr val="FFFF00"/>
        </a:solidFill>
        <a:ln w="76200"/>
        <a:effectLst>
          <a:outerShdw blurRad="76200" dir="13500000" sy="23000" kx="1200000" algn="br" rotWithShape="0">
            <a:prstClr val="black">
              <a:alpha val="20000"/>
            </a:prst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B w="165100" h="254000"/>
        </a:sp3d>
      </dgm:spPr>
      <dgm:t>
        <a:bodyPr/>
        <a:lstStyle/>
        <a:p>
          <a:r>
            <a:rPr lang="ar-SY" sz="2800" b="1" dirty="0">
              <a:solidFill>
                <a:schemeClr val="tx1"/>
              </a:solidFill>
              <a:cs typeface="Akhbar MT" pitchFamily="2" charset="-78"/>
            </a:rPr>
            <a:t>الضمير المنفصل، تقول: نحن سائرون على طريق الحقّ.</a:t>
          </a:r>
          <a:endParaRPr lang="en-GB" sz="2800" b="0" dirty="0">
            <a:solidFill>
              <a:schemeClr val="tx1"/>
            </a:solidFill>
            <a:cs typeface="Akhbar MT" pitchFamily="2" charset="-78"/>
          </a:endParaRPr>
        </a:p>
      </dgm:t>
    </dgm:pt>
    <dgm:pt modelId="{2F7B4A64-96C3-4C53-AAC2-1C160F622E4C}" type="parTrans" cxnId="{EECEC800-AFF0-4D5F-8CD0-98E3FA3ED242}">
      <dgm:prSet/>
      <dgm:spPr/>
      <dgm:t>
        <a:bodyPr/>
        <a:lstStyle/>
        <a:p>
          <a:endParaRPr lang="en-GB"/>
        </a:p>
      </dgm:t>
    </dgm:pt>
    <dgm:pt modelId="{4317E608-2AA1-4C65-8E51-3622A2869EEF}" type="sibTrans" cxnId="{EECEC800-AFF0-4D5F-8CD0-98E3FA3ED242}">
      <dgm:prSet/>
      <dgm:spPr/>
      <dgm:t>
        <a:bodyPr/>
        <a:lstStyle/>
        <a:p>
          <a:endParaRPr lang="en-GB"/>
        </a:p>
      </dgm:t>
    </dgm:pt>
    <dgm:pt modelId="{15B374DD-A15D-479D-91D0-E1632CA17BD1}" type="pres">
      <dgm:prSet presAssocID="{59448F6A-6F73-4A18-B5DA-A4AFAB6A25F7}" presName="cycle" presStyleCnt="0">
        <dgm:presLayoutVars>
          <dgm:dir/>
          <dgm:resizeHandles val="exact"/>
        </dgm:presLayoutVars>
      </dgm:prSet>
      <dgm:spPr/>
    </dgm:pt>
    <dgm:pt modelId="{9AE8095F-648F-4C56-BD73-305F888D0134}" type="pres">
      <dgm:prSet presAssocID="{AD65920C-3A0A-4A25-8BBB-1857FB504191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Y"/>
        </a:p>
      </dgm:t>
    </dgm:pt>
    <dgm:pt modelId="{0CB29DEC-D64B-4D42-9949-EBFEB48AC2A8}" type="pres">
      <dgm:prSet presAssocID="{AD65920C-3A0A-4A25-8BBB-1857FB504191}" presName="spNode" presStyleCnt="0"/>
      <dgm:spPr/>
    </dgm:pt>
    <dgm:pt modelId="{645026AA-25BB-47FC-8345-6E96A8F3D2C7}" type="pres">
      <dgm:prSet presAssocID="{60634C2B-5B86-48C8-AD8F-7D39D1E9599F}" presName="sibTrans" presStyleLbl="sibTrans1D1" presStyleIdx="0" presStyleCnt="3"/>
      <dgm:spPr/>
      <dgm:t>
        <a:bodyPr/>
        <a:lstStyle/>
        <a:p>
          <a:pPr rtl="1"/>
          <a:endParaRPr lang="ar-SY"/>
        </a:p>
      </dgm:t>
    </dgm:pt>
    <dgm:pt modelId="{5B76A1B1-2A28-4AC6-93D8-668BB3290DCC}" type="pres">
      <dgm:prSet presAssocID="{B59659C4-640D-4CBD-BD77-89D62A8822CF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Y"/>
        </a:p>
      </dgm:t>
    </dgm:pt>
    <dgm:pt modelId="{0DDB5455-5FEE-4CD1-8AA8-8EEE83E3AD90}" type="pres">
      <dgm:prSet presAssocID="{B59659C4-640D-4CBD-BD77-89D62A8822CF}" presName="spNode" presStyleCnt="0"/>
      <dgm:spPr/>
    </dgm:pt>
    <dgm:pt modelId="{99387E73-46DE-442B-A7F4-34BC7172BD50}" type="pres">
      <dgm:prSet presAssocID="{6C1F0968-F090-479D-8368-BCB9EEC5A925}" presName="sibTrans" presStyleLbl="sibTrans1D1" presStyleIdx="1" presStyleCnt="3"/>
      <dgm:spPr/>
      <dgm:t>
        <a:bodyPr/>
        <a:lstStyle/>
        <a:p>
          <a:pPr rtl="1"/>
          <a:endParaRPr lang="ar-SY"/>
        </a:p>
      </dgm:t>
    </dgm:pt>
    <dgm:pt modelId="{13876EE9-47B7-48D3-B813-3D2D70CB9A05}" type="pres">
      <dgm:prSet presAssocID="{3BC8BC23-4799-4E96-887F-47C0BE815773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Y"/>
        </a:p>
      </dgm:t>
    </dgm:pt>
    <dgm:pt modelId="{E27B4917-B270-4E42-A06C-64B132A638E6}" type="pres">
      <dgm:prSet presAssocID="{3BC8BC23-4799-4E96-887F-47C0BE815773}" presName="spNode" presStyleCnt="0"/>
      <dgm:spPr/>
    </dgm:pt>
    <dgm:pt modelId="{C9DC6077-48CC-4888-8C3C-03B8BED5B78C}" type="pres">
      <dgm:prSet presAssocID="{4317E608-2AA1-4C65-8E51-3622A2869EEF}" presName="sibTrans" presStyleLbl="sibTrans1D1" presStyleIdx="2" presStyleCnt="3"/>
      <dgm:spPr/>
      <dgm:t>
        <a:bodyPr/>
        <a:lstStyle/>
        <a:p>
          <a:pPr rtl="1"/>
          <a:endParaRPr lang="ar-SY"/>
        </a:p>
      </dgm:t>
    </dgm:pt>
  </dgm:ptLst>
  <dgm:cxnLst>
    <dgm:cxn modelId="{23485D36-372C-437D-B315-DC5CF4FD6814}" type="presOf" srcId="{3BC8BC23-4799-4E96-887F-47C0BE815773}" destId="{13876EE9-47B7-48D3-B813-3D2D70CB9A05}" srcOrd="0" destOrd="0" presId="urn:microsoft.com/office/officeart/2005/8/layout/cycle6"/>
    <dgm:cxn modelId="{F61479A3-0C8F-4A5A-BC13-AF1AE7F525C0}" type="presOf" srcId="{B59659C4-640D-4CBD-BD77-89D62A8822CF}" destId="{5B76A1B1-2A28-4AC6-93D8-668BB3290DCC}" srcOrd="0" destOrd="0" presId="urn:microsoft.com/office/officeart/2005/8/layout/cycle6"/>
    <dgm:cxn modelId="{CCF20703-007B-42DB-B1C5-AB3844891419}" type="presOf" srcId="{AD65920C-3A0A-4A25-8BBB-1857FB504191}" destId="{9AE8095F-648F-4C56-BD73-305F888D0134}" srcOrd="0" destOrd="0" presId="urn:microsoft.com/office/officeart/2005/8/layout/cycle6"/>
    <dgm:cxn modelId="{1DEC40A1-7A1A-4BC3-AE14-E7A8EAF74952}" type="presOf" srcId="{59448F6A-6F73-4A18-B5DA-A4AFAB6A25F7}" destId="{15B374DD-A15D-479D-91D0-E1632CA17BD1}" srcOrd="0" destOrd="0" presId="urn:microsoft.com/office/officeart/2005/8/layout/cycle6"/>
    <dgm:cxn modelId="{BE6A6876-6AF5-4E7B-BC45-064C9CEB1B30}" type="presOf" srcId="{60634C2B-5B86-48C8-AD8F-7D39D1E9599F}" destId="{645026AA-25BB-47FC-8345-6E96A8F3D2C7}" srcOrd="0" destOrd="0" presId="urn:microsoft.com/office/officeart/2005/8/layout/cycle6"/>
    <dgm:cxn modelId="{6D34442E-8C78-4E3A-8EE7-55F14476A276}" srcId="{59448F6A-6F73-4A18-B5DA-A4AFAB6A25F7}" destId="{AD65920C-3A0A-4A25-8BBB-1857FB504191}" srcOrd="0" destOrd="0" parTransId="{6E5705CD-9A46-454F-8CCD-E4AB886C0E9F}" sibTransId="{60634C2B-5B86-48C8-AD8F-7D39D1E9599F}"/>
    <dgm:cxn modelId="{298BF03B-62BF-4AF6-926C-895D79648938}" type="presOf" srcId="{4317E608-2AA1-4C65-8E51-3622A2869EEF}" destId="{C9DC6077-48CC-4888-8C3C-03B8BED5B78C}" srcOrd="0" destOrd="0" presId="urn:microsoft.com/office/officeart/2005/8/layout/cycle6"/>
    <dgm:cxn modelId="{EECEC800-AFF0-4D5F-8CD0-98E3FA3ED242}" srcId="{59448F6A-6F73-4A18-B5DA-A4AFAB6A25F7}" destId="{3BC8BC23-4799-4E96-887F-47C0BE815773}" srcOrd="2" destOrd="0" parTransId="{2F7B4A64-96C3-4C53-AAC2-1C160F622E4C}" sibTransId="{4317E608-2AA1-4C65-8E51-3622A2869EEF}"/>
    <dgm:cxn modelId="{D29F9F8E-2C3A-44B9-A31E-505A68395FF9}" srcId="{59448F6A-6F73-4A18-B5DA-A4AFAB6A25F7}" destId="{B59659C4-640D-4CBD-BD77-89D62A8822CF}" srcOrd="1" destOrd="0" parTransId="{989DEC3C-9E3B-4359-AF37-65DBF84BC144}" sibTransId="{6C1F0968-F090-479D-8368-BCB9EEC5A925}"/>
    <dgm:cxn modelId="{CCF9518A-DC0B-4123-87B8-8A4351C5A75F}" type="presOf" srcId="{6C1F0968-F090-479D-8368-BCB9EEC5A925}" destId="{99387E73-46DE-442B-A7F4-34BC7172BD50}" srcOrd="0" destOrd="0" presId="urn:microsoft.com/office/officeart/2005/8/layout/cycle6"/>
    <dgm:cxn modelId="{C13F69CD-9C90-4116-930A-278A199B6781}" type="presParOf" srcId="{15B374DD-A15D-479D-91D0-E1632CA17BD1}" destId="{9AE8095F-648F-4C56-BD73-305F888D0134}" srcOrd="0" destOrd="0" presId="urn:microsoft.com/office/officeart/2005/8/layout/cycle6"/>
    <dgm:cxn modelId="{A7B60DA7-E328-4436-8B6B-885B529AB5AD}" type="presParOf" srcId="{15B374DD-A15D-479D-91D0-E1632CA17BD1}" destId="{0CB29DEC-D64B-4D42-9949-EBFEB48AC2A8}" srcOrd="1" destOrd="0" presId="urn:microsoft.com/office/officeart/2005/8/layout/cycle6"/>
    <dgm:cxn modelId="{2DC288E8-3411-4502-B84A-823FE42695A0}" type="presParOf" srcId="{15B374DD-A15D-479D-91D0-E1632CA17BD1}" destId="{645026AA-25BB-47FC-8345-6E96A8F3D2C7}" srcOrd="2" destOrd="0" presId="urn:microsoft.com/office/officeart/2005/8/layout/cycle6"/>
    <dgm:cxn modelId="{BA3F8BFA-0A89-4D81-A7F9-AC674E877DA9}" type="presParOf" srcId="{15B374DD-A15D-479D-91D0-E1632CA17BD1}" destId="{5B76A1B1-2A28-4AC6-93D8-668BB3290DCC}" srcOrd="3" destOrd="0" presId="urn:microsoft.com/office/officeart/2005/8/layout/cycle6"/>
    <dgm:cxn modelId="{AE891AF7-8927-4AE1-8EA4-2E545F4ED700}" type="presParOf" srcId="{15B374DD-A15D-479D-91D0-E1632CA17BD1}" destId="{0DDB5455-5FEE-4CD1-8AA8-8EEE83E3AD90}" srcOrd="4" destOrd="0" presId="urn:microsoft.com/office/officeart/2005/8/layout/cycle6"/>
    <dgm:cxn modelId="{ECF2504D-B54E-42F8-B594-2769DB522D14}" type="presParOf" srcId="{15B374DD-A15D-479D-91D0-E1632CA17BD1}" destId="{99387E73-46DE-442B-A7F4-34BC7172BD50}" srcOrd="5" destOrd="0" presId="urn:microsoft.com/office/officeart/2005/8/layout/cycle6"/>
    <dgm:cxn modelId="{EE677523-D6FE-4A88-8B81-26DD968F2D41}" type="presParOf" srcId="{15B374DD-A15D-479D-91D0-E1632CA17BD1}" destId="{13876EE9-47B7-48D3-B813-3D2D70CB9A05}" srcOrd="6" destOrd="0" presId="urn:microsoft.com/office/officeart/2005/8/layout/cycle6"/>
    <dgm:cxn modelId="{C5961A5A-9A90-466A-8C3F-6503AC1CB6A1}" type="presParOf" srcId="{15B374DD-A15D-479D-91D0-E1632CA17BD1}" destId="{E27B4917-B270-4E42-A06C-64B132A638E6}" srcOrd="7" destOrd="0" presId="urn:microsoft.com/office/officeart/2005/8/layout/cycle6"/>
    <dgm:cxn modelId="{B620A98A-10C1-483C-AC52-3AED7B4A49C4}" type="presParOf" srcId="{15B374DD-A15D-479D-91D0-E1632CA17BD1}" destId="{C9DC6077-48CC-4888-8C3C-03B8BED5B78C}" srcOrd="8" destOrd="0" presId="urn:microsoft.com/office/officeart/2005/8/layout/cycle6"/>
  </dgm:cxnLst>
  <dgm:bg>
    <a:noFill/>
  </dgm:bg>
  <dgm:whole>
    <a:effectLst>
      <a:reflection blurRad="6350" stA="52000" endA="300" endPos="35000" dir="5400000" sy="-100000" algn="bl" rotWithShape="0"/>
    </a:effectLst>
  </dgm:whole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956B6B8-B1C9-4DEC-934B-9312B4F86FE2}" type="doc">
      <dgm:prSet loTypeId="urn:microsoft.com/office/officeart/2008/layout/AlternatingHexagons" loCatId="list" qsTypeId="urn:microsoft.com/office/officeart/2005/8/quickstyle/simple4" qsCatId="simple" csTypeId="urn:microsoft.com/office/officeart/2005/8/colors/accent4_2" csCatId="accent4" phldr="1"/>
      <dgm:spPr/>
      <dgm:t>
        <a:bodyPr/>
        <a:lstStyle/>
        <a:p>
          <a:endParaRPr lang="en-GB"/>
        </a:p>
      </dgm:t>
    </dgm:pt>
    <dgm:pt modelId="{B6BD60CF-7439-47C4-8D6B-9FEF80397CDF}">
      <dgm:prSet phldrT="[Text]" custT="1"/>
      <dgm:spPr>
        <a:solidFill>
          <a:srgbClr val="FF0000"/>
        </a:solidFill>
      </dgm:spPr>
      <dgm:t>
        <a:bodyPr/>
        <a:lstStyle/>
        <a:p>
          <a:r>
            <a:rPr lang="ar-SY" sz="2000" b="1" dirty="0">
              <a:solidFill>
                <a:schemeClr val="tx1"/>
              </a:solidFill>
              <a:cs typeface="Akhbar MT" pitchFamily="2" charset="-78"/>
            </a:rPr>
            <a:t>المبتدأ</a:t>
          </a:r>
          <a:r>
            <a:rPr lang="ar-SY" sz="2000" b="1" baseline="0" dirty="0">
              <a:solidFill>
                <a:schemeClr val="tx1"/>
              </a:solidFill>
              <a:cs typeface="Akhbar MT" pitchFamily="2" charset="-78"/>
            </a:rPr>
            <a:t> يجب أن يكون معرفة </a:t>
          </a:r>
          <a:endParaRPr lang="en-GB" sz="2000" b="1" dirty="0">
            <a:solidFill>
              <a:schemeClr val="tx1"/>
            </a:solidFill>
            <a:cs typeface="Akhbar MT" pitchFamily="2" charset="-78"/>
          </a:endParaRPr>
        </a:p>
      </dgm:t>
    </dgm:pt>
    <dgm:pt modelId="{BCDF80A3-FDFB-4DF8-BE00-C06C9AA38DD9}" type="parTrans" cxnId="{3F12BC10-70CB-44AE-9CD3-AC9B645373E3}">
      <dgm:prSet/>
      <dgm:spPr/>
      <dgm:t>
        <a:bodyPr/>
        <a:lstStyle/>
        <a:p>
          <a:endParaRPr lang="en-GB"/>
        </a:p>
      </dgm:t>
    </dgm:pt>
    <dgm:pt modelId="{52EF7761-FBFB-4EC3-990B-C35B7F7E4311}" type="sibTrans" cxnId="{3F12BC10-70CB-44AE-9CD3-AC9B645373E3}">
      <dgm:prSet/>
      <dgm:spPr/>
      <dgm:t>
        <a:bodyPr/>
        <a:lstStyle/>
        <a:p>
          <a:r>
            <a:rPr lang="ar-SY" b="1" dirty="0">
              <a:solidFill>
                <a:schemeClr val="tx1"/>
              </a:solidFill>
              <a:cs typeface="Akhbar MT" pitchFamily="2" charset="-78"/>
            </a:rPr>
            <a:t>يأتي نكرة إذا تحققت الإفادة، من ذلك:</a:t>
          </a:r>
          <a:endParaRPr lang="en-GB" b="1" dirty="0">
            <a:solidFill>
              <a:schemeClr val="tx1"/>
            </a:solidFill>
            <a:cs typeface="Akhbar MT" pitchFamily="2" charset="-78"/>
          </a:endParaRPr>
        </a:p>
      </dgm:t>
    </dgm:pt>
    <dgm:pt modelId="{A2B5B79A-6A1B-4F24-8E0D-2CAC6C0ECBF4}">
      <dgm:prSet phldrT="[Text]"/>
      <dgm:spPr/>
      <dgm:t>
        <a:bodyPr/>
        <a:lstStyle/>
        <a:p>
          <a:r>
            <a:rPr lang="ar-SY" b="1">
              <a:solidFill>
                <a:schemeClr val="tx1"/>
              </a:solidFill>
              <a:cs typeface="Akhbar MT" pitchFamily="2" charset="-78"/>
            </a:rPr>
            <a:t>دلّت على دعاء</a:t>
          </a:r>
          <a:endParaRPr lang="en-GB" b="1" dirty="0">
            <a:solidFill>
              <a:schemeClr val="tx1"/>
            </a:solidFill>
            <a:cs typeface="Akhbar MT" pitchFamily="2" charset="-78"/>
          </a:endParaRPr>
        </a:p>
      </dgm:t>
    </dgm:pt>
    <dgm:pt modelId="{D80CB92C-2597-480F-B689-EC19108F58DF}" type="parTrans" cxnId="{2DA9F559-625D-4A7F-AE2F-E96F7BF8540B}">
      <dgm:prSet/>
      <dgm:spPr/>
      <dgm:t>
        <a:bodyPr/>
        <a:lstStyle/>
        <a:p>
          <a:endParaRPr lang="en-GB"/>
        </a:p>
      </dgm:t>
    </dgm:pt>
    <dgm:pt modelId="{35E0E558-905A-4003-821F-B48ABBE13EEB}" type="sibTrans" cxnId="{2DA9F559-625D-4A7F-AE2F-E96F7BF8540B}">
      <dgm:prSet/>
      <dgm:spPr/>
      <dgm:t>
        <a:bodyPr/>
        <a:lstStyle/>
        <a:p>
          <a:r>
            <a:rPr lang="ar-SY" b="1" dirty="0">
              <a:solidFill>
                <a:schemeClr val="tx1"/>
              </a:solidFill>
              <a:cs typeface="Akhbar MT" pitchFamily="2" charset="-78"/>
            </a:rPr>
            <a:t>سُبقت بنفي أو استفهام</a:t>
          </a:r>
          <a:endParaRPr lang="en-GB" b="1" dirty="0">
            <a:solidFill>
              <a:schemeClr val="tx1"/>
            </a:solidFill>
            <a:cs typeface="Akhbar MT" pitchFamily="2" charset="-78"/>
          </a:endParaRPr>
        </a:p>
      </dgm:t>
    </dgm:pt>
    <dgm:pt modelId="{F4280605-EB05-4DF8-9A14-951CA48AB449}">
      <dgm:prSet phldrT="[Text]"/>
      <dgm:spPr/>
      <dgm:t>
        <a:bodyPr/>
        <a:lstStyle/>
        <a:p>
          <a:r>
            <a:rPr lang="ar-SY" b="1">
              <a:solidFill>
                <a:schemeClr val="tx1"/>
              </a:solidFill>
              <a:cs typeface="Akhbar MT" pitchFamily="2" charset="-78"/>
            </a:rPr>
            <a:t>وُصفت أو أُضيفت</a:t>
          </a:r>
          <a:endParaRPr lang="en-GB" b="1" dirty="0">
            <a:solidFill>
              <a:schemeClr val="tx1"/>
            </a:solidFill>
            <a:cs typeface="Akhbar MT" pitchFamily="2" charset="-78"/>
          </a:endParaRPr>
        </a:p>
      </dgm:t>
    </dgm:pt>
    <dgm:pt modelId="{ADE83A6D-F212-4B92-9D73-3A0116BD48B9}" type="parTrans" cxnId="{69D9E183-4E71-44FA-874E-62DFCC55BAEF}">
      <dgm:prSet/>
      <dgm:spPr/>
      <dgm:t>
        <a:bodyPr/>
        <a:lstStyle/>
        <a:p>
          <a:endParaRPr lang="en-GB"/>
        </a:p>
      </dgm:t>
    </dgm:pt>
    <dgm:pt modelId="{AEB4F169-93B1-444E-9FF3-6D1F604118B7}" type="sibTrans" cxnId="{69D9E183-4E71-44FA-874E-62DFCC55BAEF}">
      <dgm:prSet/>
      <dgm:spPr/>
      <dgm:t>
        <a:bodyPr/>
        <a:lstStyle/>
        <a:p>
          <a:r>
            <a:rPr lang="ar-SY" b="1" dirty="0">
              <a:solidFill>
                <a:schemeClr val="tx1"/>
              </a:solidFill>
              <a:cs typeface="Akhbar MT" pitchFamily="2" charset="-78"/>
            </a:rPr>
            <a:t>الخبر شبه جملة متقدم على النّكرة</a:t>
          </a:r>
          <a:endParaRPr lang="en-GB" b="1" dirty="0">
            <a:solidFill>
              <a:schemeClr val="tx1"/>
            </a:solidFill>
            <a:cs typeface="Akhbar MT" pitchFamily="2" charset="-78"/>
          </a:endParaRPr>
        </a:p>
      </dgm:t>
    </dgm:pt>
    <dgm:pt modelId="{74FF7978-0A62-46FF-8D10-99591695E8C3}" type="pres">
      <dgm:prSet presAssocID="{2956B6B8-B1C9-4DEC-934B-9312B4F86FE2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pPr rtl="1"/>
          <a:endParaRPr lang="ar-SY"/>
        </a:p>
      </dgm:t>
    </dgm:pt>
    <dgm:pt modelId="{13A733D2-3AE5-4FB0-BA2B-D7A302C49556}" type="pres">
      <dgm:prSet presAssocID="{B6BD60CF-7439-47C4-8D6B-9FEF80397CDF}" presName="composite" presStyleCnt="0"/>
      <dgm:spPr/>
    </dgm:pt>
    <dgm:pt modelId="{9352F7FA-D754-40AA-89BE-CC67D233909C}" type="pres">
      <dgm:prSet presAssocID="{B6BD60CF-7439-47C4-8D6B-9FEF80397CDF}" presName="Parent1" presStyleLbl="node1" presStyleIdx="0" presStyleCnt="6" custLinFactX="100000" custLinFactNeighborX="140788" custLinFactNeighborY="250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pPr rtl="1"/>
          <a:endParaRPr lang="ar-SY"/>
        </a:p>
      </dgm:t>
    </dgm:pt>
    <dgm:pt modelId="{62A32489-3F4A-4CD9-BDB1-66E4E9D9CB65}" type="pres">
      <dgm:prSet presAssocID="{B6BD60CF-7439-47C4-8D6B-9FEF80397CDF}" presName="Childtext1" presStyleLbl="revTx" presStyleIdx="0" presStyleCnt="3" custScaleX="35391" custScaleY="57645">
        <dgm:presLayoutVars>
          <dgm:chMax val="0"/>
          <dgm:chPref val="0"/>
          <dgm:bulletEnabled val="1"/>
        </dgm:presLayoutVars>
      </dgm:prSet>
      <dgm:spPr/>
    </dgm:pt>
    <dgm:pt modelId="{A8675527-ECAA-42B2-9BED-68285BA37172}" type="pres">
      <dgm:prSet presAssocID="{B6BD60CF-7439-47C4-8D6B-9FEF80397CDF}" presName="BalanceSpacing" presStyleCnt="0"/>
      <dgm:spPr/>
    </dgm:pt>
    <dgm:pt modelId="{BF5AD77E-FE75-40CE-B59F-54BC70EA7F17}" type="pres">
      <dgm:prSet presAssocID="{B6BD60CF-7439-47C4-8D6B-9FEF80397CDF}" presName="BalanceSpacing1" presStyleCnt="0"/>
      <dgm:spPr/>
    </dgm:pt>
    <dgm:pt modelId="{889C35C1-D05F-4EF4-8118-9A888CFF393A}" type="pres">
      <dgm:prSet presAssocID="{52EF7761-FBFB-4EC3-990B-C35B7F7E4311}" presName="Accent1Text" presStyleLbl="node1" presStyleIdx="1" presStyleCnt="6" custScaleX="109229" custScaleY="99832" custLinFactX="8480" custLinFactNeighborX="100000" custLinFactNeighborY="3819"/>
      <dgm:spPr/>
      <dgm:t>
        <a:bodyPr/>
        <a:lstStyle/>
        <a:p>
          <a:pPr rtl="1"/>
          <a:endParaRPr lang="ar-SY"/>
        </a:p>
      </dgm:t>
    </dgm:pt>
    <dgm:pt modelId="{7B44306D-E7B8-45FA-A49F-B891E23929A4}" type="pres">
      <dgm:prSet presAssocID="{52EF7761-FBFB-4EC3-990B-C35B7F7E4311}" presName="spaceBetweenRectangles" presStyleCnt="0"/>
      <dgm:spPr/>
    </dgm:pt>
    <dgm:pt modelId="{8144E3BF-C9E7-4BED-83AC-20471EFF561B}" type="pres">
      <dgm:prSet presAssocID="{A2B5B79A-6A1B-4F24-8E0D-2CAC6C0ECBF4}" presName="composite" presStyleCnt="0"/>
      <dgm:spPr/>
    </dgm:pt>
    <dgm:pt modelId="{A9C36DF7-3536-4B87-8ABB-5EA9F239A6EB}" type="pres">
      <dgm:prSet presAssocID="{A2B5B79A-6A1B-4F24-8E0D-2CAC6C0ECBF4}" presName="Parent1" presStyleLbl="node1" presStyleIdx="2" presStyleCnt="6" custLinFactX="-7853" custLinFactNeighborX="-100000" custLinFactNeighborY="-1091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pPr rtl="1"/>
          <a:endParaRPr lang="ar-SY"/>
        </a:p>
      </dgm:t>
    </dgm:pt>
    <dgm:pt modelId="{0B5D0996-42B2-4F50-B0EF-0AFADD7EF35F}" type="pres">
      <dgm:prSet presAssocID="{A2B5B79A-6A1B-4F24-8E0D-2CAC6C0ECBF4}" presName="Childtext1" presStyleLbl="revTx" presStyleIdx="1" presStyleCnt="3" custScaleX="40377" custScaleY="74393">
        <dgm:presLayoutVars>
          <dgm:chMax val="0"/>
          <dgm:chPref val="0"/>
          <dgm:bulletEnabled val="1"/>
        </dgm:presLayoutVars>
      </dgm:prSet>
      <dgm:spPr/>
    </dgm:pt>
    <dgm:pt modelId="{96292E4C-C72D-4C5D-BD1B-9403D3A5C050}" type="pres">
      <dgm:prSet presAssocID="{A2B5B79A-6A1B-4F24-8E0D-2CAC6C0ECBF4}" presName="BalanceSpacing" presStyleCnt="0"/>
      <dgm:spPr/>
    </dgm:pt>
    <dgm:pt modelId="{58A25047-81AE-4C6A-87E9-5CCF97ED2D8F}" type="pres">
      <dgm:prSet presAssocID="{A2B5B79A-6A1B-4F24-8E0D-2CAC6C0ECBF4}" presName="BalanceSpacing1" presStyleCnt="0"/>
      <dgm:spPr/>
    </dgm:pt>
    <dgm:pt modelId="{7B4C1FE3-EAFA-4536-89E0-48A863C11F9C}" type="pres">
      <dgm:prSet presAssocID="{35E0E558-905A-4003-821F-B48ABBE13EEB}" presName="Accent1Text" presStyleLbl="node1" presStyleIdx="3" presStyleCnt="6" custLinFactX="-7853" custLinFactNeighborX="-100000" custLinFactNeighborY="-1091"/>
      <dgm:spPr/>
      <dgm:t>
        <a:bodyPr/>
        <a:lstStyle/>
        <a:p>
          <a:pPr rtl="1"/>
          <a:endParaRPr lang="ar-SY"/>
        </a:p>
      </dgm:t>
    </dgm:pt>
    <dgm:pt modelId="{E11AE99B-BA36-45E8-BC9F-19DE1E727563}" type="pres">
      <dgm:prSet presAssocID="{35E0E558-905A-4003-821F-B48ABBE13EEB}" presName="spaceBetweenRectangles" presStyleCnt="0"/>
      <dgm:spPr/>
    </dgm:pt>
    <dgm:pt modelId="{97D328FD-7FB8-4673-9939-2CAF4C5F043F}" type="pres">
      <dgm:prSet presAssocID="{F4280605-EB05-4DF8-9A14-951CA48AB449}" presName="composite" presStyleCnt="0"/>
      <dgm:spPr/>
    </dgm:pt>
    <dgm:pt modelId="{2D420D4E-0F29-42DE-BCCE-DD2E001E1041}" type="pres">
      <dgm:prSet presAssocID="{F4280605-EB05-4DF8-9A14-951CA48AB449}" presName="Parent1" presStyleLbl="node1" presStyleIdx="4" presStyleCnt="6" custLinFactNeighborY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pPr rtl="1"/>
          <a:endParaRPr lang="ar-SY"/>
        </a:p>
      </dgm:t>
    </dgm:pt>
    <dgm:pt modelId="{8897A409-73A1-4A35-B7D3-657420ACE6C1}" type="pres">
      <dgm:prSet presAssocID="{F4280605-EB05-4DF8-9A14-951CA48AB449}" presName="Childtext1" presStyleLbl="revTx" presStyleIdx="2" presStyleCnt="3" custScaleX="2542" custScaleY="85321">
        <dgm:presLayoutVars>
          <dgm:chMax val="0"/>
          <dgm:chPref val="0"/>
          <dgm:bulletEnabled val="1"/>
        </dgm:presLayoutVars>
      </dgm:prSet>
      <dgm:spPr/>
    </dgm:pt>
    <dgm:pt modelId="{0D57D706-8BA3-4BE0-AF42-74EB392EA1BB}" type="pres">
      <dgm:prSet presAssocID="{F4280605-EB05-4DF8-9A14-951CA48AB449}" presName="BalanceSpacing" presStyleCnt="0"/>
      <dgm:spPr/>
    </dgm:pt>
    <dgm:pt modelId="{E7498720-C535-40BB-BCB4-A464FEDF5838}" type="pres">
      <dgm:prSet presAssocID="{F4280605-EB05-4DF8-9A14-951CA48AB449}" presName="BalanceSpacing1" presStyleCnt="0"/>
      <dgm:spPr/>
    </dgm:pt>
    <dgm:pt modelId="{D9C9496E-46BB-4855-8E15-AE5ED6D2DAD4}" type="pres">
      <dgm:prSet presAssocID="{AEB4F169-93B1-444E-9FF3-6D1F604118B7}" presName="Accent1Text" presStyleLbl="node1" presStyleIdx="5" presStyleCnt="6" custLinFactNeighborY="0"/>
      <dgm:spPr/>
      <dgm:t>
        <a:bodyPr/>
        <a:lstStyle/>
        <a:p>
          <a:pPr rtl="1"/>
          <a:endParaRPr lang="ar-SY"/>
        </a:p>
      </dgm:t>
    </dgm:pt>
  </dgm:ptLst>
  <dgm:cxnLst>
    <dgm:cxn modelId="{2DA9F559-625D-4A7F-AE2F-E96F7BF8540B}" srcId="{2956B6B8-B1C9-4DEC-934B-9312B4F86FE2}" destId="{A2B5B79A-6A1B-4F24-8E0D-2CAC6C0ECBF4}" srcOrd="1" destOrd="0" parTransId="{D80CB92C-2597-480F-B689-EC19108F58DF}" sibTransId="{35E0E558-905A-4003-821F-B48ABBE13EEB}"/>
    <dgm:cxn modelId="{6AD64A8D-5164-4273-B9AE-A7ABF5B60C2F}" type="presOf" srcId="{52EF7761-FBFB-4EC3-990B-C35B7F7E4311}" destId="{889C35C1-D05F-4EF4-8118-9A888CFF393A}" srcOrd="0" destOrd="0" presId="urn:microsoft.com/office/officeart/2008/layout/AlternatingHexagons"/>
    <dgm:cxn modelId="{89DBD6B1-E1FE-4D53-93E5-6EAA46747612}" type="presOf" srcId="{AEB4F169-93B1-444E-9FF3-6D1F604118B7}" destId="{D9C9496E-46BB-4855-8E15-AE5ED6D2DAD4}" srcOrd="0" destOrd="0" presId="urn:microsoft.com/office/officeart/2008/layout/AlternatingHexagons"/>
    <dgm:cxn modelId="{D3FB1656-1384-4B57-9AE1-43C66C24A80A}" type="presOf" srcId="{2956B6B8-B1C9-4DEC-934B-9312B4F86FE2}" destId="{74FF7978-0A62-46FF-8D10-99591695E8C3}" srcOrd="0" destOrd="0" presId="urn:microsoft.com/office/officeart/2008/layout/AlternatingHexagons"/>
    <dgm:cxn modelId="{69D9E183-4E71-44FA-874E-62DFCC55BAEF}" srcId="{2956B6B8-B1C9-4DEC-934B-9312B4F86FE2}" destId="{F4280605-EB05-4DF8-9A14-951CA48AB449}" srcOrd="2" destOrd="0" parTransId="{ADE83A6D-F212-4B92-9D73-3A0116BD48B9}" sibTransId="{AEB4F169-93B1-444E-9FF3-6D1F604118B7}"/>
    <dgm:cxn modelId="{3A269877-8CA0-4CC9-AB35-230E2945E2CA}" type="presOf" srcId="{B6BD60CF-7439-47C4-8D6B-9FEF80397CDF}" destId="{9352F7FA-D754-40AA-89BE-CC67D233909C}" srcOrd="0" destOrd="0" presId="urn:microsoft.com/office/officeart/2008/layout/AlternatingHexagons"/>
    <dgm:cxn modelId="{3F12BC10-70CB-44AE-9CD3-AC9B645373E3}" srcId="{2956B6B8-B1C9-4DEC-934B-9312B4F86FE2}" destId="{B6BD60CF-7439-47C4-8D6B-9FEF80397CDF}" srcOrd="0" destOrd="0" parTransId="{BCDF80A3-FDFB-4DF8-BE00-C06C9AA38DD9}" sibTransId="{52EF7761-FBFB-4EC3-990B-C35B7F7E4311}"/>
    <dgm:cxn modelId="{9A977A29-C198-4C31-AC24-921959970CBF}" type="presOf" srcId="{A2B5B79A-6A1B-4F24-8E0D-2CAC6C0ECBF4}" destId="{A9C36DF7-3536-4B87-8ABB-5EA9F239A6EB}" srcOrd="0" destOrd="0" presId="urn:microsoft.com/office/officeart/2008/layout/AlternatingHexagons"/>
    <dgm:cxn modelId="{1A415B54-ED54-4898-97CA-B3A031494170}" type="presOf" srcId="{F4280605-EB05-4DF8-9A14-951CA48AB449}" destId="{2D420D4E-0F29-42DE-BCCE-DD2E001E1041}" srcOrd="0" destOrd="0" presId="urn:microsoft.com/office/officeart/2008/layout/AlternatingHexagons"/>
    <dgm:cxn modelId="{889B6BFB-632D-476A-B0EA-C68288E5252E}" type="presOf" srcId="{35E0E558-905A-4003-821F-B48ABBE13EEB}" destId="{7B4C1FE3-EAFA-4536-89E0-48A863C11F9C}" srcOrd="0" destOrd="0" presId="urn:microsoft.com/office/officeart/2008/layout/AlternatingHexagons"/>
    <dgm:cxn modelId="{2307639C-B748-4463-9126-E28E404DD1A9}" type="presParOf" srcId="{74FF7978-0A62-46FF-8D10-99591695E8C3}" destId="{13A733D2-3AE5-4FB0-BA2B-D7A302C49556}" srcOrd="0" destOrd="0" presId="urn:microsoft.com/office/officeart/2008/layout/AlternatingHexagons"/>
    <dgm:cxn modelId="{4AB9B0C0-7FF0-4D1A-93B8-6B05541EBA51}" type="presParOf" srcId="{13A733D2-3AE5-4FB0-BA2B-D7A302C49556}" destId="{9352F7FA-D754-40AA-89BE-CC67D233909C}" srcOrd="0" destOrd="0" presId="urn:microsoft.com/office/officeart/2008/layout/AlternatingHexagons"/>
    <dgm:cxn modelId="{98C95F0C-EE92-462E-9384-E5821C13B867}" type="presParOf" srcId="{13A733D2-3AE5-4FB0-BA2B-D7A302C49556}" destId="{62A32489-3F4A-4CD9-BDB1-66E4E9D9CB65}" srcOrd="1" destOrd="0" presId="urn:microsoft.com/office/officeart/2008/layout/AlternatingHexagons"/>
    <dgm:cxn modelId="{8C5191E7-CFAF-4492-A252-66A88E61BF8C}" type="presParOf" srcId="{13A733D2-3AE5-4FB0-BA2B-D7A302C49556}" destId="{A8675527-ECAA-42B2-9BED-68285BA37172}" srcOrd="2" destOrd="0" presId="urn:microsoft.com/office/officeart/2008/layout/AlternatingHexagons"/>
    <dgm:cxn modelId="{396C86FE-DE4B-4681-86C7-6456D25F9D2F}" type="presParOf" srcId="{13A733D2-3AE5-4FB0-BA2B-D7A302C49556}" destId="{BF5AD77E-FE75-40CE-B59F-54BC70EA7F17}" srcOrd="3" destOrd="0" presId="urn:microsoft.com/office/officeart/2008/layout/AlternatingHexagons"/>
    <dgm:cxn modelId="{F56E22D1-48DC-43BB-B2B3-9045A1EBF281}" type="presParOf" srcId="{13A733D2-3AE5-4FB0-BA2B-D7A302C49556}" destId="{889C35C1-D05F-4EF4-8118-9A888CFF393A}" srcOrd="4" destOrd="0" presId="urn:microsoft.com/office/officeart/2008/layout/AlternatingHexagons"/>
    <dgm:cxn modelId="{A644B544-48C9-4769-B89C-D9A07AD1A476}" type="presParOf" srcId="{74FF7978-0A62-46FF-8D10-99591695E8C3}" destId="{7B44306D-E7B8-45FA-A49F-B891E23929A4}" srcOrd="1" destOrd="0" presId="urn:microsoft.com/office/officeart/2008/layout/AlternatingHexagons"/>
    <dgm:cxn modelId="{FC7FD38B-BE2D-4EE2-B7B8-35C2FA976859}" type="presParOf" srcId="{74FF7978-0A62-46FF-8D10-99591695E8C3}" destId="{8144E3BF-C9E7-4BED-83AC-20471EFF561B}" srcOrd="2" destOrd="0" presId="urn:microsoft.com/office/officeart/2008/layout/AlternatingHexagons"/>
    <dgm:cxn modelId="{0CC9520E-99A7-4AB9-9B2E-B019DF1720C0}" type="presParOf" srcId="{8144E3BF-C9E7-4BED-83AC-20471EFF561B}" destId="{A9C36DF7-3536-4B87-8ABB-5EA9F239A6EB}" srcOrd="0" destOrd="0" presId="urn:microsoft.com/office/officeart/2008/layout/AlternatingHexagons"/>
    <dgm:cxn modelId="{599D39DF-E590-4428-905F-2964E454EBC5}" type="presParOf" srcId="{8144E3BF-C9E7-4BED-83AC-20471EFF561B}" destId="{0B5D0996-42B2-4F50-B0EF-0AFADD7EF35F}" srcOrd="1" destOrd="0" presId="urn:microsoft.com/office/officeart/2008/layout/AlternatingHexagons"/>
    <dgm:cxn modelId="{58E17B85-5967-42BE-A18E-9A97D4727EF0}" type="presParOf" srcId="{8144E3BF-C9E7-4BED-83AC-20471EFF561B}" destId="{96292E4C-C72D-4C5D-BD1B-9403D3A5C050}" srcOrd="2" destOrd="0" presId="urn:microsoft.com/office/officeart/2008/layout/AlternatingHexagons"/>
    <dgm:cxn modelId="{E6ADDF6D-57FA-42AF-ACF6-50F13F92DC18}" type="presParOf" srcId="{8144E3BF-C9E7-4BED-83AC-20471EFF561B}" destId="{58A25047-81AE-4C6A-87E9-5CCF97ED2D8F}" srcOrd="3" destOrd="0" presId="urn:microsoft.com/office/officeart/2008/layout/AlternatingHexagons"/>
    <dgm:cxn modelId="{A99C1211-8DC0-4A2A-B392-10E4FA3C2AE8}" type="presParOf" srcId="{8144E3BF-C9E7-4BED-83AC-20471EFF561B}" destId="{7B4C1FE3-EAFA-4536-89E0-48A863C11F9C}" srcOrd="4" destOrd="0" presId="urn:microsoft.com/office/officeart/2008/layout/AlternatingHexagons"/>
    <dgm:cxn modelId="{CD5B33AF-6DEE-4AD4-952D-608426054009}" type="presParOf" srcId="{74FF7978-0A62-46FF-8D10-99591695E8C3}" destId="{E11AE99B-BA36-45E8-BC9F-19DE1E727563}" srcOrd="3" destOrd="0" presId="urn:microsoft.com/office/officeart/2008/layout/AlternatingHexagons"/>
    <dgm:cxn modelId="{B0B15AE4-EF21-445F-9015-5B9AD292A27F}" type="presParOf" srcId="{74FF7978-0A62-46FF-8D10-99591695E8C3}" destId="{97D328FD-7FB8-4673-9939-2CAF4C5F043F}" srcOrd="4" destOrd="0" presId="urn:microsoft.com/office/officeart/2008/layout/AlternatingHexagons"/>
    <dgm:cxn modelId="{B0E90E71-0C27-44A7-B387-EBA3B27E3145}" type="presParOf" srcId="{97D328FD-7FB8-4673-9939-2CAF4C5F043F}" destId="{2D420D4E-0F29-42DE-BCCE-DD2E001E1041}" srcOrd="0" destOrd="0" presId="urn:microsoft.com/office/officeart/2008/layout/AlternatingHexagons"/>
    <dgm:cxn modelId="{D9CF798C-4B14-427C-9B6F-A2A702C10E84}" type="presParOf" srcId="{97D328FD-7FB8-4673-9939-2CAF4C5F043F}" destId="{8897A409-73A1-4A35-B7D3-657420ACE6C1}" srcOrd="1" destOrd="0" presId="urn:microsoft.com/office/officeart/2008/layout/AlternatingHexagons"/>
    <dgm:cxn modelId="{CA0EB85C-69D9-4E03-9633-38EDBAA904AA}" type="presParOf" srcId="{97D328FD-7FB8-4673-9939-2CAF4C5F043F}" destId="{0D57D706-8BA3-4BE0-AF42-74EB392EA1BB}" srcOrd="2" destOrd="0" presId="urn:microsoft.com/office/officeart/2008/layout/AlternatingHexagons"/>
    <dgm:cxn modelId="{A1287F34-A532-4390-963E-440E09088112}" type="presParOf" srcId="{97D328FD-7FB8-4673-9939-2CAF4C5F043F}" destId="{E7498720-C535-40BB-BCB4-A464FEDF5838}" srcOrd="3" destOrd="0" presId="urn:microsoft.com/office/officeart/2008/layout/AlternatingHexagons"/>
    <dgm:cxn modelId="{82180DEC-E9F6-4A76-9A14-492DF2CE6448}" type="presParOf" srcId="{97D328FD-7FB8-4673-9939-2CAF4C5F043F}" destId="{D9C9496E-46BB-4855-8E15-AE5ED6D2DAD4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136FA3D-A0B5-4205-BEB7-08B4ADD311EF}" type="doc">
      <dgm:prSet loTypeId="urn:microsoft.com/office/officeart/2005/8/layout/radial5" loCatId="cycle" qsTypeId="urn:microsoft.com/office/officeart/2005/8/quickstyle/3d2" qsCatId="3D" csTypeId="urn:microsoft.com/office/officeart/2005/8/colors/accent6_3" csCatId="accent6" phldr="1"/>
      <dgm:spPr/>
      <dgm:t>
        <a:bodyPr/>
        <a:lstStyle/>
        <a:p>
          <a:endParaRPr lang="en-GB"/>
        </a:p>
      </dgm:t>
    </dgm:pt>
    <dgm:pt modelId="{58023939-60A3-4F74-BD3C-96A5E0DC1FCA}">
      <dgm:prSet phldrT="[Text]"/>
      <dgm:spPr/>
      <dgm:t>
        <a:bodyPr/>
        <a:lstStyle/>
        <a:p>
          <a:r>
            <a:rPr lang="ar-SY" dirty="0"/>
            <a:t>أشكال الخبر</a:t>
          </a:r>
          <a:endParaRPr lang="en-GB" dirty="0"/>
        </a:p>
      </dgm:t>
    </dgm:pt>
    <dgm:pt modelId="{D59CECCF-522F-4E09-A7CA-B0123FD85739}" type="parTrans" cxnId="{003824C0-F26D-43F4-8C8B-A2F14A10913A}">
      <dgm:prSet/>
      <dgm:spPr/>
      <dgm:t>
        <a:bodyPr/>
        <a:lstStyle/>
        <a:p>
          <a:endParaRPr lang="en-GB"/>
        </a:p>
      </dgm:t>
    </dgm:pt>
    <dgm:pt modelId="{4D1737E8-D641-4D3B-BBD1-09CEFC7BDE4F}" type="sibTrans" cxnId="{003824C0-F26D-43F4-8C8B-A2F14A10913A}">
      <dgm:prSet/>
      <dgm:spPr/>
      <dgm:t>
        <a:bodyPr/>
        <a:lstStyle/>
        <a:p>
          <a:endParaRPr lang="en-GB"/>
        </a:p>
      </dgm:t>
    </dgm:pt>
    <dgm:pt modelId="{CDDB7E16-A511-4191-82FA-A02D340E2272}">
      <dgm:prSet phldrT="[Text]"/>
      <dgm:spPr>
        <a:effectLst>
          <a:glow rad="139700">
            <a:schemeClr val="accent6">
              <a:satMod val="175000"/>
              <a:alpha val="40000"/>
            </a:schemeClr>
          </a:glow>
          <a:innerShdw blurRad="63500" dist="50800" dir="16200000">
            <a:prstClr val="black">
              <a:alpha val="50000"/>
            </a:prstClr>
          </a:innerShdw>
        </a:effectLst>
      </dgm:spPr>
      <dgm:t>
        <a:bodyPr/>
        <a:lstStyle/>
        <a:p>
          <a:r>
            <a:rPr lang="ar-SY" dirty="0"/>
            <a:t>شبه جملة</a:t>
          </a:r>
          <a:endParaRPr lang="en-GB" dirty="0"/>
        </a:p>
      </dgm:t>
    </dgm:pt>
    <dgm:pt modelId="{2F779EB8-EC24-4A07-B8FE-AA5D38562AB9}" type="parTrans" cxnId="{38B9CDBC-E13B-4713-A6CA-D244686F3868}">
      <dgm:prSet/>
      <dgm:spPr/>
      <dgm:t>
        <a:bodyPr/>
        <a:lstStyle/>
        <a:p>
          <a:endParaRPr lang="en-GB"/>
        </a:p>
      </dgm:t>
    </dgm:pt>
    <dgm:pt modelId="{1A50CC5D-37F0-4784-B29F-EDC5248BAD87}" type="sibTrans" cxnId="{38B9CDBC-E13B-4713-A6CA-D244686F3868}">
      <dgm:prSet/>
      <dgm:spPr/>
      <dgm:t>
        <a:bodyPr/>
        <a:lstStyle/>
        <a:p>
          <a:endParaRPr lang="en-GB"/>
        </a:p>
      </dgm:t>
    </dgm:pt>
    <dgm:pt modelId="{500B5187-35C0-4D39-B924-B82D3A2B5BEC}">
      <dgm:prSet phldrT="[Text]"/>
      <dgm:spPr>
        <a:solidFill>
          <a:schemeClr val="accent6">
            <a:lumMod val="50000"/>
          </a:schemeClr>
        </a:solidFill>
        <a:effectLst>
          <a:glow rad="139700">
            <a:schemeClr val="accent6">
              <a:satMod val="175000"/>
              <a:alpha val="40000"/>
            </a:schemeClr>
          </a:glow>
        </a:effectLst>
      </dgm:spPr>
      <dgm:t>
        <a:bodyPr/>
        <a:lstStyle/>
        <a:p>
          <a:r>
            <a:rPr lang="ar-SY" dirty="0"/>
            <a:t>اسم مفرد</a:t>
          </a:r>
          <a:endParaRPr lang="en-GB" dirty="0"/>
        </a:p>
      </dgm:t>
    </dgm:pt>
    <dgm:pt modelId="{3A2E56B6-136C-4AA7-A80D-BF13A1C4B65C}" type="parTrans" cxnId="{3C8A0AE7-D554-435D-B2BF-9D99A57F4C2E}">
      <dgm:prSet/>
      <dgm:spPr/>
      <dgm:t>
        <a:bodyPr/>
        <a:lstStyle/>
        <a:p>
          <a:endParaRPr lang="en-GB"/>
        </a:p>
      </dgm:t>
    </dgm:pt>
    <dgm:pt modelId="{3CE0B83F-2861-443E-9A82-63AF8CB53F83}" type="sibTrans" cxnId="{3C8A0AE7-D554-435D-B2BF-9D99A57F4C2E}">
      <dgm:prSet/>
      <dgm:spPr/>
      <dgm:t>
        <a:bodyPr/>
        <a:lstStyle/>
        <a:p>
          <a:endParaRPr lang="en-GB"/>
        </a:p>
      </dgm:t>
    </dgm:pt>
    <dgm:pt modelId="{B336E948-8ECD-4E80-B82C-4E202661E07A}">
      <dgm:prSet phldrT="[Text]"/>
      <dgm:spPr>
        <a:solidFill>
          <a:schemeClr val="accent6">
            <a:lumMod val="60000"/>
            <a:lumOff val="40000"/>
          </a:schemeClr>
        </a:solidFill>
        <a:effectLst>
          <a:glow rad="139700">
            <a:schemeClr val="accent6">
              <a:satMod val="175000"/>
              <a:alpha val="40000"/>
            </a:schemeClr>
          </a:glow>
        </a:effectLst>
      </dgm:spPr>
      <dgm:t>
        <a:bodyPr/>
        <a:lstStyle/>
        <a:p>
          <a:r>
            <a:rPr lang="ar-SY" dirty="0"/>
            <a:t>جملة اسميّة</a:t>
          </a:r>
          <a:endParaRPr lang="en-GB" dirty="0"/>
        </a:p>
      </dgm:t>
    </dgm:pt>
    <dgm:pt modelId="{11E4AEAF-EF4B-44C9-AE64-CA22DE83B0EE}" type="parTrans" cxnId="{A949D876-31DB-40F4-91A9-C946FA22D49B}">
      <dgm:prSet/>
      <dgm:spPr/>
      <dgm:t>
        <a:bodyPr/>
        <a:lstStyle/>
        <a:p>
          <a:endParaRPr lang="en-GB"/>
        </a:p>
      </dgm:t>
    </dgm:pt>
    <dgm:pt modelId="{1F4EF7C8-3C8B-45E6-919E-3A7F6987FDD5}" type="sibTrans" cxnId="{A949D876-31DB-40F4-91A9-C946FA22D49B}">
      <dgm:prSet/>
      <dgm:spPr/>
      <dgm:t>
        <a:bodyPr/>
        <a:lstStyle/>
        <a:p>
          <a:endParaRPr lang="en-GB"/>
        </a:p>
      </dgm:t>
    </dgm:pt>
    <dgm:pt modelId="{EE4E62D2-2E95-4759-81A9-A25E5C85F201}">
      <dgm:prSet phldrT="[Text]"/>
      <dgm:spPr>
        <a:solidFill>
          <a:schemeClr val="accent6">
            <a:lumMod val="75000"/>
          </a:schemeClr>
        </a:solidFill>
        <a:effectLst>
          <a:glow rad="139700">
            <a:schemeClr val="accent6">
              <a:satMod val="175000"/>
              <a:alpha val="40000"/>
            </a:schemeClr>
          </a:glow>
        </a:effectLst>
      </dgm:spPr>
      <dgm:t>
        <a:bodyPr/>
        <a:lstStyle/>
        <a:p>
          <a:r>
            <a:rPr lang="ar-SY" dirty="0"/>
            <a:t>جملة فعليّة </a:t>
          </a:r>
          <a:endParaRPr lang="en-GB" dirty="0"/>
        </a:p>
      </dgm:t>
    </dgm:pt>
    <dgm:pt modelId="{AB8EC524-FA32-4433-B733-5B48E55B7658}" type="parTrans" cxnId="{BBBE4BB3-ACA9-43DC-B903-519974F157BF}">
      <dgm:prSet/>
      <dgm:spPr/>
      <dgm:t>
        <a:bodyPr/>
        <a:lstStyle/>
        <a:p>
          <a:endParaRPr lang="en-GB"/>
        </a:p>
      </dgm:t>
    </dgm:pt>
    <dgm:pt modelId="{D4EB3A9E-4938-4592-AF82-C78BA2748F0B}" type="sibTrans" cxnId="{BBBE4BB3-ACA9-43DC-B903-519974F157BF}">
      <dgm:prSet/>
      <dgm:spPr/>
      <dgm:t>
        <a:bodyPr/>
        <a:lstStyle/>
        <a:p>
          <a:endParaRPr lang="en-GB"/>
        </a:p>
      </dgm:t>
    </dgm:pt>
    <dgm:pt modelId="{8CC754DB-D345-43D7-AFBA-D60659DB43CA}" type="pres">
      <dgm:prSet presAssocID="{8136FA3D-A0B5-4205-BEB7-08B4ADD311EF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pPr rtl="1"/>
          <a:endParaRPr lang="ar-SY"/>
        </a:p>
      </dgm:t>
    </dgm:pt>
    <dgm:pt modelId="{E4297928-3C0E-44A3-AC9F-2CE260FDFFDD}" type="pres">
      <dgm:prSet presAssocID="{58023939-60A3-4F74-BD3C-96A5E0DC1FCA}" presName="centerShape" presStyleLbl="node0" presStyleIdx="0" presStyleCnt="1"/>
      <dgm:spPr/>
      <dgm:t>
        <a:bodyPr/>
        <a:lstStyle/>
        <a:p>
          <a:pPr rtl="1"/>
          <a:endParaRPr lang="ar-SY"/>
        </a:p>
      </dgm:t>
    </dgm:pt>
    <dgm:pt modelId="{4D57ACB5-502C-4178-9D44-C4569C40BB44}" type="pres">
      <dgm:prSet presAssocID="{2F779EB8-EC24-4A07-B8FE-AA5D38562AB9}" presName="parTrans" presStyleLbl="sibTrans2D1" presStyleIdx="0" presStyleCnt="4"/>
      <dgm:spPr/>
      <dgm:t>
        <a:bodyPr/>
        <a:lstStyle/>
        <a:p>
          <a:pPr rtl="1"/>
          <a:endParaRPr lang="ar-SY"/>
        </a:p>
      </dgm:t>
    </dgm:pt>
    <dgm:pt modelId="{B763FAF2-B931-4ECA-90F0-E29DC5F62E20}" type="pres">
      <dgm:prSet presAssocID="{2F779EB8-EC24-4A07-B8FE-AA5D38562AB9}" presName="connectorText" presStyleLbl="sibTrans2D1" presStyleIdx="0" presStyleCnt="4"/>
      <dgm:spPr/>
      <dgm:t>
        <a:bodyPr/>
        <a:lstStyle/>
        <a:p>
          <a:pPr rtl="1"/>
          <a:endParaRPr lang="ar-SY"/>
        </a:p>
      </dgm:t>
    </dgm:pt>
    <dgm:pt modelId="{095AF8E0-FB77-4748-B256-FE927912D478}" type="pres">
      <dgm:prSet presAssocID="{CDDB7E16-A511-4191-82FA-A02D340E2272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SY"/>
        </a:p>
      </dgm:t>
    </dgm:pt>
    <dgm:pt modelId="{9DC13AC0-16BC-4CAD-A75F-D6659FEA1142}" type="pres">
      <dgm:prSet presAssocID="{3A2E56B6-136C-4AA7-A80D-BF13A1C4B65C}" presName="parTrans" presStyleLbl="sibTrans2D1" presStyleIdx="1" presStyleCnt="4"/>
      <dgm:spPr/>
      <dgm:t>
        <a:bodyPr/>
        <a:lstStyle/>
        <a:p>
          <a:pPr rtl="1"/>
          <a:endParaRPr lang="ar-SY"/>
        </a:p>
      </dgm:t>
    </dgm:pt>
    <dgm:pt modelId="{6A4BAB03-61AB-4BF5-B876-089DE4FE6151}" type="pres">
      <dgm:prSet presAssocID="{3A2E56B6-136C-4AA7-A80D-BF13A1C4B65C}" presName="connectorText" presStyleLbl="sibTrans2D1" presStyleIdx="1" presStyleCnt="4"/>
      <dgm:spPr/>
      <dgm:t>
        <a:bodyPr/>
        <a:lstStyle/>
        <a:p>
          <a:pPr rtl="1"/>
          <a:endParaRPr lang="ar-SY"/>
        </a:p>
      </dgm:t>
    </dgm:pt>
    <dgm:pt modelId="{D58B1871-34B1-4846-A57D-EB7979282332}" type="pres">
      <dgm:prSet presAssocID="{500B5187-35C0-4D39-B924-B82D3A2B5BEC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SY"/>
        </a:p>
      </dgm:t>
    </dgm:pt>
    <dgm:pt modelId="{B23D36B1-2175-470F-99B9-09C7778100CC}" type="pres">
      <dgm:prSet presAssocID="{11E4AEAF-EF4B-44C9-AE64-CA22DE83B0EE}" presName="parTrans" presStyleLbl="sibTrans2D1" presStyleIdx="2" presStyleCnt="4"/>
      <dgm:spPr/>
      <dgm:t>
        <a:bodyPr/>
        <a:lstStyle/>
        <a:p>
          <a:pPr rtl="1"/>
          <a:endParaRPr lang="ar-SY"/>
        </a:p>
      </dgm:t>
    </dgm:pt>
    <dgm:pt modelId="{E4FD1F70-F035-44FE-B035-1FEBC511624A}" type="pres">
      <dgm:prSet presAssocID="{11E4AEAF-EF4B-44C9-AE64-CA22DE83B0EE}" presName="connectorText" presStyleLbl="sibTrans2D1" presStyleIdx="2" presStyleCnt="4"/>
      <dgm:spPr/>
      <dgm:t>
        <a:bodyPr/>
        <a:lstStyle/>
        <a:p>
          <a:pPr rtl="1"/>
          <a:endParaRPr lang="ar-SY"/>
        </a:p>
      </dgm:t>
    </dgm:pt>
    <dgm:pt modelId="{8753655F-4BF6-4E57-9B67-BAC10FD2DE12}" type="pres">
      <dgm:prSet presAssocID="{B336E948-8ECD-4E80-B82C-4E202661E07A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SY"/>
        </a:p>
      </dgm:t>
    </dgm:pt>
    <dgm:pt modelId="{551DF945-7D19-4779-81BE-D278116A75AF}" type="pres">
      <dgm:prSet presAssocID="{AB8EC524-FA32-4433-B733-5B48E55B7658}" presName="parTrans" presStyleLbl="sibTrans2D1" presStyleIdx="3" presStyleCnt="4"/>
      <dgm:spPr/>
      <dgm:t>
        <a:bodyPr/>
        <a:lstStyle/>
        <a:p>
          <a:pPr rtl="1"/>
          <a:endParaRPr lang="ar-SY"/>
        </a:p>
      </dgm:t>
    </dgm:pt>
    <dgm:pt modelId="{FF0879DD-9F76-4898-A095-CFFFFAE64D13}" type="pres">
      <dgm:prSet presAssocID="{AB8EC524-FA32-4433-B733-5B48E55B7658}" presName="connectorText" presStyleLbl="sibTrans2D1" presStyleIdx="3" presStyleCnt="4"/>
      <dgm:spPr/>
      <dgm:t>
        <a:bodyPr/>
        <a:lstStyle/>
        <a:p>
          <a:pPr rtl="1"/>
          <a:endParaRPr lang="ar-SY"/>
        </a:p>
      </dgm:t>
    </dgm:pt>
    <dgm:pt modelId="{E1FAEA99-43AE-44AC-866C-F451326CBCF5}" type="pres">
      <dgm:prSet presAssocID="{EE4E62D2-2E95-4759-81A9-A25E5C85F201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SY"/>
        </a:p>
      </dgm:t>
    </dgm:pt>
  </dgm:ptLst>
  <dgm:cxnLst>
    <dgm:cxn modelId="{003824C0-F26D-43F4-8C8B-A2F14A10913A}" srcId="{8136FA3D-A0B5-4205-BEB7-08B4ADD311EF}" destId="{58023939-60A3-4F74-BD3C-96A5E0DC1FCA}" srcOrd="0" destOrd="0" parTransId="{D59CECCF-522F-4E09-A7CA-B0123FD85739}" sibTransId="{4D1737E8-D641-4D3B-BBD1-09CEFC7BDE4F}"/>
    <dgm:cxn modelId="{A949D876-31DB-40F4-91A9-C946FA22D49B}" srcId="{58023939-60A3-4F74-BD3C-96A5E0DC1FCA}" destId="{B336E948-8ECD-4E80-B82C-4E202661E07A}" srcOrd="2" destOrd="0" parTransId="{11E4AEAF-EF4B-44C9-AE64-CA22DE83B0EE}" sibTransId="{1F4EF7C8-3C8B-45E6-919E-3A7F6987FDD5}"/>
    <dgm:cxn modelId="{5E03B0EA-A46C-4E33-AF73-B4112CC79474}" type="presOf" srcId="{8136FA3D-A0B5-4205-BEB7-08B4ADD311EF}" destId="{8CC754DB-D345-43D7-AFBA-D60659DB43CA}" srcOrd="0" destOrd="0" presId="urn:microsoft.com/office/officeart/2005/8/layout/radial5"/>
    <dgm:cxn modelId="{2DF0099E-11EE-42B6-802E-EDDDF3938A39}" type="presOf" srcId="{2F779EB8-EC24-4A07-B8FE-AA5D38562AB9}" destId="{B763FAF2-B931-4ECA-90F0-E29DC5F62E20}" srcOrd="1" destOrd="0" presId="urn:microsoft.com/office/officeart/2005/8/layout/radial5"/>
    <dgm:cxn modelId="{8F1D73C8-BF27-4010-81F8-16CCAF2BBF30}" type="presOf" srcId="{58023939-60A3-4F74-BD3C-96A5E0DC1FCA}" destId="{E4297928-3C0E-44A3-AC9F-2CE260FDFFDD}" srcOrd="0" destOrd="0" presId="urn:microsoft.com/office/officeart/2005/8/layout/radial5"/>
    <dgm:cxn modelId="{B0188052-589A-4752-B98C-986E13561FE4}" type="presOf" srcId="{CDDB7E16-A511-4191-82FA-A02D340E2272}" destId="{095AF8E0-FB77-4748-B256-FE927912D478}" srcOrd="0" destOrd="0" presId="urn:microsoft.com/office/officeart/2005/8/layout/radial5"/>
    <dgm:cxn modelId="{E3A30119-75DF-45C9-BE0E-EBEF1158BD15}" type="presOf" srcId="{2F779EB8-EC24-4A07-B8FE-AA5D38562AB9}" destId="{4D57ACB5-502C-4178-9D44-C4569C40BB44}" srcOrd="0" destOrd="0" presId="urn:microsoft.com/office/officeart/2005/8/layout/radial5"/>
    <dgm:cxn modelId="{F3A4474B-B839-4377-85A3-382F25A50813}" type="presOf" srcId="{AB8EC524-FA32-4433-B733-5B48E55B7658}" destId="{551DF945-7D19-4779-81BE-D278116A75AF}" srcOrd="0" destOrd="0" presId="urn:microsoft.com/office/officeart/2005/8/layout/radial5"/>
    <dgm:cxn modelId="{E7439609-C1BF-477F-8189-83B19CCF7CF0}" type="presOf" srcId="{EE4E62D2-2E95-4759-81A9-A25E5C85F201}" destId="{E1FAEA99-43AE-44AC-866C-F451326CBCF5}" srcOrd="0" destOrd="0" presId="urn:microsoft.com/office/officeart/2005/8/layout/radial5"/>
    <dgm:cxn modelId="{BBBE4BB3-ACA9-43DC-B903-519974F157BF}" srcId="{58023939-60A3-4F74-BD3C-96A5E0DC1FCA}" destId="{EE4E62D2-2E95-4759-81A9-A25E5C85F201}" srcOrd="3" destOrd="0" parTransId="{AB8EC524-FA32-4433-B733-5B48E55B7658}" sibTransId="{D4EB3A9E-4938-4592-AF82-C78BA2748F0B}"/>
    <dgm:cxn modelId="{557DA034-2362-4EE1-8DC7-F40EEEE64A33}" type="presOf" srcId="{11E4AEAF-EF4B-44C9-AE64-CA22DE83B0EE}" destId="{E4FD1F70-F035-44FE-B035-1FEBC511624A}" srcOrd="1" destOrd="0" presId="urn:microsoft.com/office/officeart/2005/8/layout/radial5"/>
    <dgm:cxn modelId="{3C8A0AE7-D554-435D-B2BF-9D99A57F4C2E}" srcId="{58023939-60A3-4F74-BD3C-96A5E0DC1FCA}" destId="{500B5187-35C0-4D39-B924-B82D3A2B5BEC}" srcOrd="1" destOrd="0" parTransId="{3A2E56B6-136C-4AA7-A80D-BF13A1C4B65C}" sibTransId="{3CE0B83F-2861-443E-9A82-63AF8CB53F83}"/>
    <dgm:cxn modelId="{5B1D6ACD-1FF8-4F8C-B691-0C7D33B87502}" type="presOf" srcId="{11E4AEAF-EF4B-44C9-AE64-CA22DE83B0EE}" destId="{B23D36B1-2175-470F-99B9-09C7778100CC}" srcOrd="0" destOrd="0" presId="urn:microsoft.com/office/officeart/2005/8/layout/radial5"/>
    <dgm:cxn modelId="{5A204ED7-CA1E-4E12-944F-8DD3299FE33A}" type="presOf" srcId="{3A2E56B6-136C-4AA7-A80D-BF13A1C4B65C}" destId="{6A4BAB03-61AB-4BF5-B876-089DE4FE6151}" srcOrd="1" destOrd="0" presId="urn:microsoft.com/office/officeart/2005/8/layout/radial5"/>
    <dgm:cxn modelId="{38B9CDBC-E13B-4713-A6CA-D244686F3868}" srcId="{58023939-60A3-4F74-BD3C-96A5E0DC1FCA}" destId="{CDDB7E16-A511-4191-82FA-A02D340E2272}" srcOrd="0" destOrd="0" parTransId="{2F779EB8-EC24-4A07-B8FE-AA5D38562AB9}" sibTransId="{1A50CC5D-37F0-4784-B29F-EDC5248BAD87}"/>
    <dgm:cxn modelId="{CE8F62E0-5AD6-447D-B69B-A6ECB056DF78}" type="presOf" srcId="{AB8EC524-FA32-4433-B733-5B48E55B7658}" destId="{FF0879DD-9F76-4898-A095-CFFFFAE64D13}" srcOrd="1" destOrd="0" presId="urn:microsoft.com/office/officeart/2005/8/layout/radial5"/>
    <dgm:cxn modelId="{CC0DCED9-671C-44CF-BE24-F8854AF36737}" type="presOf" srcId="{B336E948-8ECD-4E80-B82C-4E202661E07A}" destId="{8753655F-4BF6-4E57-9B67-BAC10FD2DE12}" srcOrd="0" destOrd="0" presId="urn:microsoft.com/office/officeart/2005/8/layout/radial5"/>
    <dgm:cxn modelId="{BEF75432-21A6-479E-9742-27BDBA100160}" type="presOf" srcId="{500B5187-35C0-4D39-B924-B82D3A2B5BEC}" destId="{D58B1871-34B1-4846-A57D-EB7979282332}" srcOrd="0" destOrd="0" presId="urn:microsoft.com/office/officeart/2005/8/layout/radial5"/>
    <dgm:cxn modelId="{EDA6E737-9864-457D-B072-5DC6794506E5}" type="presOf" srcId="{3A2E56B6-136C-4AA7-A80D-BF13A1C4B65C}" destId="{9DC13AC0-16BC-4CAD-A75F-D6659FEA1142}" srcOrd="0" destOrd="0" presId="urn:microsoft.com/office/officeart/2005/8/layout/radial5"/>
    <dgm:cxn modelId="{0A2D35D8-BDD9-499A-9844-0AD44A389733}" type="presParOf" srcId="{8CC754DB-D345-43D7-AFBA-D60659DB43CA}" destId="{E4297928-3C0E-44A3-AC9F-2CE260FDFFDD}" srcOrd="0" destOrd="0" presId="urn:microsoft.com/office/officeart/2005/8/layout/radial5"/>
    <dgm:cxn modelId="{CBA41AEA-7CED-41B7-B746-ACC4A49060F5}" type="presParOf" srcId="{8CC754DB-D345-43D7-AFBA-D60659DB43CA}" destId="{4D57ACB5-502C-4178-9D44-C4569C40BB44}" srcOrd="1" destOrd="0" presId="urn:microsoft.com/office/officeart/2005/8/layout/radial5"/>
    <dgm:cxn modelId="{9D0A2654-60E6-44EA-99CC-1D844069B8C2}" type="presParOf" srcId="{4D57ACB5-502C-4178-9D44-C4569C40BB44}" destId="{B763FAF2-B931-4ECA-90F0-E29DC5F62E20}" srcOrd="0" destOrd="0" presId="urn:microsoft.com/office/officeart/2005/8/layout/radial5"/>
    <dgm:cxn modelId="{5B1F876B-0D89-4D1B-9AA3-03DE495786EB}" type="presParOf" srcId="{8CC754DB-D345-43D7-AFBA-D60659DB43CA}" destId="{095AF8E0-FB77-4748-B256-FE927912D478}" srcOrd="2" destOrd="0" presId="urn:microsoft.com/office/officeart/2005/8/layout/radial5"/>
    <dgm:cxn modelId="{79BA09BB-CAE3-43A1-9A7B-9D0B744AC7E1}" type="presParOf" srcId="{8CC754DB-D345-43D7-AFBA-D60659DB43CA}" destId="{9DC13AC0-16BC-4CAD-A75F-D6659FEA1142}" srcOrd="3" destOrd="0" presId="urn:microsoft.com/office/officeart/2005/8/layout/radial5"/>
    <dgm:cxn modelId="{AA545868-0F81-4CE5-98C9-414455FECD3F}" type="presParOf" srcId="{9DC13AC0-16BC-4CAD-A75F-D6659FEA1142}" destId="{6A4BAB03-61AB-4BF5-B876-089DE4FE6151}" srcOrd="0" destOrd="0" presId="urn:microsoft.com/office/officeart/2005/8/layout/radial5"/>
    <dgm:cxn modelId="{0809DD80-BD08-4765-A3DC-AD54979A08D7}" type="presParOf" srcId="{8CC754DB-D345-43D7-AFBA-D60659DB43CA}" destId="{D58B1871-34B1-4846-A57D-EB7979282332}" srcOrd="4" destOrd="0" presId="urn:microsoft.com/office/officeart/2005/8/layout/radial5"/>
    <dgm:cxn modelId="{436F0FC8-DED9-44AE-838F-5EC129DD72E9}" type="presParOf" srcId="{8CC754DB-D345-43D7-AFBA-D60659DB43CA}" destId="{B23D36B1-2175-470F-99B9-09C7778100CC}" srcOrd="5" destOrd="0" presId="urn:microsoft.com/office/officeart/2005/8/layout/radial5"/>
    <dgm:cxn modelId="{DAF380C6-7226-4AE1-AA2B-A676F3FF5EEE}" type="presParOf" srcId="{B23D36B1-2175-470F-99B9-09C7778100CC}" destId="{E4FD1F70-F035-44FE-B035-1FEBC511624A}" srcOrd="0" destOrd="0" presId="urn:microsoft.com/office/officeart/2005/8/layout/radial5"/>
    <dgm:cxn modelId="{1EAD1828-85F8-4941-A13E-477C256350A6}" type="presParOf" srcId="{8CC754DB-D345-43D7-AFBA-D60659DB43CA}" destId="{8753655F-4BF6-4E57-9B67-BAC10FD2DE12}" srcOrd="6" destOrd="0" presId="urn:microsoft.com/office/officeart/2005/8/layout/radial5"/>
    <dgm:cxn modelId="{D83AFFC0-F81B-47CD-9848-C554D9876982}" type="presParOf" srcId="{8CC754DB-D345-43D7-AFBA-D60659DB43CA}" destId="{551DF945-7D19-4779-81BE-D278116A75AF}" srcOrd="7" destOrd="0" presId="urn:microsoft.com/office/officeart/2005/8/layout/radial5"/>
    <dgm:cxn modelId="{DFCF1F79-984C-49AF-8675-4794CFDB9D77}" type="presParOf" srcId="{551DF945-7D19-4779-81BE-D278116A75AF}" destId="{FF0879DD-9F76-4898-A095-CFFFFAE64D13}" srcOrd="0" destOrd="0" presId="urn:microsoft.com/office/officeart/2005/8/layout/radial5"/>
    <dgm:cxn modelId="{A7588B28-FB4B-4069-8BD2-771172365E18}" type="presParOf" srcId="{8CC754DB-D345-43D7-AFBA-D60659DB43CA}" destId="{E1FAEA99-43AE-44AC-866C-F451326CBCF5}" srcOrd="8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1399124-859E-4653-9EFF-5FBACAC979B5}" type="doc">
      <dgm:prSet loTypeId="urn:microsoft.com/office/officeart/2008/layout/AlternatingHexagons" loCatId="list" qsTypeId="urn:microsoft.com/office/officeart/2005/8/quickstyle/3d1" qsCatId="3D" csTypeId="urn:microsoft.com/office/officeart/2005/8/colors/colorful3" csCatId="colorful" phldr="1"/>
      <dgm:spPr/>
      <dgm:t>
        <a:bodyPr/>
        <a:lstStyle/>
        <a:p>
          <a:pPr rtl="1"/>
          <a:endParaRPr lang="ar-SY"/>
        </a:p>
      </dgm:t>
    </dgm:pt>
    <dgm:pt modelId="{EED58331-D2AA-44A8-B431-B51BED9C9AF8}">
      <dgm:prSet phldrT="[نص]" custT="1"/>
      <dgm:spPr>
        <a:effectLst>
          <a:innerShdw blurRad="114300">
            <a:prstClr val="black"/>
          </a:innerShdw>
        </a:effectLst>
      </dgm:spPr>
      <dgm:t>
        <a:bodyPr/>
        <a:lstStyle/>
        <a:p>
          <a:pPr rtl="1"/>
          <a:r>
            <a:rPr lang="ar-SY" sz="2400" dirty="0">
              <a:solidFill>
                <a:schemeClr val="tx1"/>
              </a:solidFill>
              <a:cs typeface="Akhbar MT" pitchFamily="2" charset="-78"/>
            </a:rPr>
            <a:t>إنّ وأنَّ معناهما التّوكيد.</a:t>
          </a:r>
        </a:p>
      </dgm:t>
    </dgm:pt>
    <dgm:pt modelId="{F93B3D03-FFF3-479B-AD2E-03F1929F2F4A}" type="parTrans" cxnId="{B4F86943-F0C6-40DD-9ED4-5CD10964B451}">
      <dgm:prSet/>
      <dgm:spPr/>
      <dgm:t>
        <a:bodyPr/>
        <a:lstStyle/>
        <a:p>
          <a:pPr rtl="1"/>
          <a:endParaRPr lang="ar-SY"/>
        </a:p>
      </dgm:t>
    </dgm:pt>
    <dgm:pt modelId="{C6DCB11E-D504-4957-8E92-B41622F4FFE3}" type="sibTrans" cxnId="{B4F86943-F0C6-40DD-9ED4-5CD10964B451}">
      <dgm:prSet custT="1"/>
      <dgm:spPr/>
      <dgm:t>
        <a:bodyPr/>
        <a:lstStyle/>
        <a:p>
          <a:pPr rtl="1"/>
          <a:endParaRPr lang="ar-SY" sz="2400">
            <a:cs typeface="Akhbar MT" pitchFamily="2" charset="-78"/>
          </a:endParaRPr>
        </a:p>
      </dgm:t>
    </dgm:pt>
    <dgm:pt modelId="{90DB50D6-3B28-41E1-9658-97C1D0BF9286}">
      <dgm:prSet phldrT="[نص]" custT="1"/>
      <dgm:spPr/>
      <dgm:t>
        <a:bodyPr/>
        <a:lstStyle/>
        <a:p>
          <a:pPr rtl="1"/>
          <a:r>
            <a:rPr lang="ar-SY" sz="2400" dirty="0">
              <a:cs typeface="Akhbar MT" pitchFamily="2" charset="-78"/>
            </a:rPr>
            <a:t>ليت تفيد التّمني.</a:t>
          </a:r>
        </a:p>
      </dgm:t>
    </dgm:pt>
    <dgm:pt modelId="{CD143F11-010D-4D5C-841E-FE7467794CB5}" type="parTrans" cxnId="{24ED0B8D-09CC-489F-8DAD-614F162C43D3}">
      <dgm:prSet/>
      <dgm:spPr/>
      <dgm:t>
        <a:bodyPr/>
        <a:lstStyle/>
        <a:p>
          <a:pPr rtl="1"/>
          <a:endParaRPr lang="ar-SY"/>
        </a:p>
      </dgm:t>
    </dgm:pt>
    <dgm:pt modelId="{883DB9BD-CF20-4D4C-972E-48D98003B876}" type="sibTrans" cxnId="{24ED0B8D-09CC-489F-8DAD-614F162C43D3}">
      <dgm:prSet custT="1"/>
      <dgm:spPr/>
      <dgm:t>
        <a:bodyPr/>
        <a:lstStyle/>
        <a:p>
          <a:pPr rtl="1"/>
          <a:r>
            <a:rPr lang="ar-SY" sz="2400" dirty="0">
              <a:cs typeface="Akhbar MT" pitchFamily="2" charset="-78"/>
            </a:rPr>
            <a:t>لكنّ معناها الاستدراك.</a:t>
          </a:r>
        </a:p>
      </dgm:t>
    </dgm:pt>
    <dgm:pt modelId="{9E1C421F-C188-4D43-A421-AB357A8D819A}">
      <dgm:prSet phldrT="[نص]" custT="1"/>
      <dgm:spPr>
        <a:effectLst>
          <a:outerShdw blurRad="50800" dist="38100" dir="18900000" algn="bl" rotWithShape="0">
            <a:prstClr val="black">
              <a:alpha val="40000"/>
            </a:prstClr>
          </a:outerShdw>
        </a:effectLst>
      </dgm:spPr>
      <dgm:t>
        <a:bodyPr/>
        <a:lstStyle/>
        <a:p>
          <a:pPr rtl="1"/>
          <a:r>
            <a:rPr lang="ar-SY" sz="2400" dirty="0">
              <a:cs typeface="Akhbar MT" pitchFamily="2" charset="-78"/>
            </a:rPr>
            <a:t>كأنّ لتأكيد التّشبيه.</a:t>
          </a:r>
        </a:p>
      </dgm:t>
    </dgm:pt>
    <dgm:pt modelId="{8B527703-9515-4FD5-8F04-DAD9BAEB9DD1}" type="parTrans" cxnId="{04130372-EFAE-49D1-AC68-E02AF11009A5}">
      <dgm:prSet/>
      <dgm:spPr/>
      <dgm:t>
        <a:bodyPr/>
        <a:lstStyle/>
        <a:p>
          <a:pPr rtl="1"/>
          <a:endParaRPr lang="ar-SY"/>
        </a:p>
      </dgm:t>
    </dgm:pt>
    <dgm:pt modelId="{9311F76C-E038-4DC7-91E3-ACA99D20224F}" type="sibTrans" cxnId="{04130372-EFAE-49D1-AC68-E02AF11009A5}">
      <dgm:prSet/>
      <dgm:spPr/>
      <dgm:t>
        <a:bodyPr/>
        <a:lstStyle/>
        <a:p>
          <a:pPr rtl="1"/>
          <a:endParaRPr lang="ar-SY"/>
        </a:p>
      </dgm:t>
    </dgm:pt>
    <dgm:pt modelId="{8E50305D-12D6-4022-86DF-61D39F99C6D2}">
      <dgm:prSet phldrT="[نص]" custT="1"/>
      <dgm:spPr/>
      <dgm:t>
        <a:bodyPr/>
        <a:lstStyle/>
        <a:p>
          <a:pPr rtl="1"/>
          <a:r>
            <a:rPr lang="ar-SY" sz="2400" dirty="0">
              <a:cs typeface="Akhbar MT" pitchFamily="2" charset="-78"/>
            </a:rPr>
            <a:t>لعلّ تفيد التّرجي.</a:t>
          </a:r>
        </a:p>
      </dgm:t>
    </dgm:pt>
    <dgm:pt modelId="{4287B4F3-60E4-470E-BC2D-49CD11609B83}" type="parTrans" cxnId="{7CAEA7D0-534C-4BF0-BE55-3873537C46D2}">
      <dgm:prSet/>
      <dgm:spPr/>
      <dgm:t>
        <a:bodyPr/>
        <a:lstStyle/>
        <a:p>
          <a:pPr rtl="1"/>
          <a:endParaRPr lang="ar-SY"/>
        </a:p>
      </dgm:t>
    </dgm:pt>
    <dgm:pt modelId="{C7C9F8A1-95CD-46EF-B8B5-176FCAE1581F}" type="sibTrans" cxnId="{7CAEA7D0-534C-4BF0-BE55-3873537C46D2}">
      <dgm:prSet custT="1"/>
      <dgm:spPr/>
      <dgm:t>
        <a:bodyPr/>
        <a:lstStyle/>
        <a:p>
          <a:pPr rtl="1"/>
          <a:r>
            <a:rPr lang="ar-SY" sz="1800" dirty="0">
              <a:cs typeface="Akhbar MT" pitchFamily="2" charset="-78"/>
            </a:rPr>
            <a:t>وتُلحق بها لا النّافية للجنس العاملة عمل إنّ.</a:t>
          </a:r>
        </a:p>
      </dgm:t>
    </dgm:pt>
    <dgm:pt modelId="{4224DF71-C8E7-416D-A07E-735DE23594E1}" type="pres">
      <dgm:prSet presAssocID="{91399124-859E-4653-9EFF-5FBACAC979B5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pPr rtl="1"/>
          <a:endParaRPr lang="ar-SY"/>
        </a:p>
      </dgm:t>
    </dgm:pt>
    <dgm:pt modelId="{EB3147BA-1CCF-4C40-8FFE-2FF7BB3918CF}" type="pres">
      <dgm:prSet presAssocID="{EED58331-D2AA-44A8-B431-B51BED9C9AF8}" presName="composite" presStyleCnt="0"/>
      <dgm:spPr/>
    </dgm:pt>
    <dgm:pt modelId="{1E9795CD-A38A-4918-BE92-ACB110037E64}" type="pres">
      <dgm:prSet presAssocID="{EED58331-D2AA-44A8-B431-B51BED9C9AF8}" presName="Parent1" presStyleLbl="node1" presStyleIdx="0" presStyleCnt="6" custScaleX="102664" custScaleY="9765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pPr rtl="1"/>
          <a:endParaRPr lang="ar-SY"/>
        </a:p>
      </dgm:t>
    </dgm:pt>
    <dgm:pt modelId="{C76543A1-4B1D-486D-B302-1684F66E654B}" type="pres">
      <dgm:prSet presAssocID="{EED58331-D2AA-44A8-B431-B51BED9C9AF8}" presName="Childtext1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3B357345-4749-4F36-9577-92539164CDE0}" type="pres">
      <dgm:prSet presAssocID="{EED58331-D2AA-44A8-B431-B51BED9C9AF8}" presName="BalanceSpacing" presStyleCnt="0"/>
      <dgm:spPr/>
    </dgm:pt>
    <dgm:pt modelId="{54AAA218-B85E-40B2-8054-B9785E2E7F7A}" type="pres">
      <dgm:prSet presAssocID="{EED58331-D2AA-44A8-B431-B51BED9C9AF8}" presName="BalanceSpacing1" presStyleCnt="0"/>
      <dgm:spPr/>
    </dgm:pt>
    <dgm:pt modelId="{D8C54EB3-5D55-4DD0-989B-9059039C8EE7}" type="pres">
      <dgm:prSet presAssocID="{C6DCB11E-D504-4957-8E92-B41622F4FFE3}" presName="Accent1Text" presStyleLbl="node1" presStyleIdx="1" presStyleCnt="6" custLinFactNeighborX="2336" custLinFactNeighborY="1768"/>
      <dgm:spPr/>
      <dgm:t>
        <a:bodyPr/>
        <a:lstStyle/>
        <a:p>
          <a:pPr rtl="1"/>
          <a:endParaRPr lang="ar-SY"/>
        </a:p>
      </dgm:t>
    </dgm:pt>
    <dgm:pt modelId="{27D39469-6F3F-4BBB-9401-6BB5DF9A5E3C}" type="pres">
      <dgm:prSet presAssocID="{C6DCB11E-D504-4957-8E92-B41622F4FFE3}" presName="spaceBetweenRectangles" presStyleCnt="0"/>
      <dgm:spPr/>
    </dgm:pt>
    <dgm:pt modelId="{44D7D800-91D5-4073-AA90-4431ED3D3727}" type="pres">
      <dgm:prSet presAssocID="{90DB50D6-3B28-41E1-9658-97C1D0BF9286}" presName="composite" presStyleCnt="0"/>
      <dgm:spPr/>
    </dgm:pt>
    <dgm:pt modelId="{E97FD610-0AE8-4320-9A71-98968B0F1602}" type="pres">
      <dgm:prSet presAssocID="{90DB50D6-3B28-41E1-9658-97C1D0BF9286}" presName="Parent1" presStyleLbl="node1" presStyleIdx="2" presStyleCnt="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pPr rtl="1"/>
          <a:endParaRPr lang="ar-SY"/>
        </a:p>
      </dgm:t>
    </dgm:pt>
    <dgm:pt modelId="{56D81C8E-FE34-4260-A3CF-377166C6F99D}" type="pres">
      <dgm:prSet presAssocID="{90DB50D6-3B28-41E1-9658-97C1D0BF9286}" presName="Childtext1" presStyleLbl="revTx" presStyleIdx="1" presStyleCnt="3" custScaleX="103278" custScaleY="103801" custLinFactY="-38520" custLinFactNeighborX="57906" custLinFactNeighborY="-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ar-SY"/>
        </a:p>
      </dgm:t>
    </dgm:pt>
    <dgm:pt modelId="{293A4071-F64F-429F-BC24-6E3089C1086E}" type="pres">
      <dgm:prSet presAssocID="{90DB50D6-3B28-41E1-9658-97C1D0BF9286}" presName="BalanceSpacing" presStyleCnt="0"/>
      <dgm:spPr/>
    </dgm:pt>
    <dgm:pt modelId="{2E30A10F-20E9-46A2-B2F6-0E6AE9F1E6CA}" type="pres">
      <dgm:prSet presAssocID="{90DB50D6-3B28-41E1-9658-97C1D0BF9286}" presName="BalanceSpacing1" presStyleCnt="0"/>
      <dgm:spPr/>
    </dgm:pt>
    <dgm:pt modelId="{23E9A0E7-2D1E-462C-82FE-F4D91012ECFF}" type="pres">
      <dgm:prSet presAssocID="{883DB9BD-CF20-4D4C-972E-48D98003B876}" presName="Accent1Text" presStyleLbl="node1" presStyleIdx="3" presStyleCnt="6" custScaleX="101668"/>
      <dgm:spPr/>
      <dgm:t>
        <a:bodyPr/>
        <a:lstStyle/>
        <a:p>
          <a:pPr rtl="1"/>
          <a:endParaRPr lang="ar-SY"/>
        </a:p>
      </dgm:t>
    </dgm:pt>
    <dgm:pt modelId="{13F8E767-B5FB-483B-B69E-28900D219EF8}" type="pres">
      <dgm:prSet presAssocID="{883DB9BD-CF20-4D4C-972E-48D98003B876}" presName="spaceBetweenRectangles" presStyleCnt="0"/>
      <dgm:spPr/>
    </dgm:pt>
    <dgm:pt modelId="{73F31D4C-0D56-4766-A4BD-3594EA844F84}" type="pres">
      <dgm:prSet presAssocID="{8E50305D-12D6-4022-86DF-61D39F99C6D2}" presName="composite" presStyleCnt="0"/>
      <dgm:spPr/>
    </dgm:pt>
    <dgm:pt modelId="{4F9D344D-D077-4919-9BD2-324625195EE1}" type="pres">
      <dgm:prSet presAssocID="{8E50305D-12D6-4022-86DF-61D39F99C6D2}" presName="Parent1" presStyleLbl="node1" presStyleIdx="4" presStyleCnt="6" custScaleY="110335" custLinFactNeighborX="713" custLinFactNeighborY="-1612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pPr rtl="1"/>
          <a:endParaRPr lang="ar-SY"/>
        </a:p>
      </dgm:t>
    </dgm:pt>
    <dgm:pt modelId="{3AC0A705-6153-4ABE-AB2E-BAF045090698}" type="pres">
      <dgm:prSet presAssocID="{8E50305D-12D6-4022-86DF-61D39F99C6D2}" presName="Childtext1" presStyleLbl="revTx" presStyleIdx="2" presStyleCnt="3" custScaleY="83068">
        <dgm:presLayoutVars>
          <dgm:chMax val="0"/>
          <dgm:chPref val="0"/>
          <dgm:bulletEnabled val="1"/>
        </dgm:presLayoutVars>
      </dgm:prSet>
      <dgm:spPr/>
    </dgm:pt>
    <dgm:pt modelId="{FE807787-A1B1-40D8-BA1E-AF3D1E6FF367}" type="pres">
      <dgm:prSet presAssocID="{8E50305D-12D6-4022-86DF-61D39F99C6D2}" presName="BalanceSpacing" presStyleCnt="0"/>
      <dgm:spPr/>
    </dgm:pt>
    <dgm:pt modelId="{2B2CDE78-A7DE-444F-ADF5-CBCCDF376A07}" type="pres">
      <dgm:prSet presAssocID="{8E50305D-12D6-4022-86DF-61D39F99C6D2}" presName="BalanceSpacing1" presStyleCnt="0"/>
      <dgm:spPr/>
    </dgm:pt>
    <dgm:pt modelId="{31EAD390-AB76-4BC9-9C3B-43DE6C0E1F85}" type="pres">
      <dgm:prSet presAssocID="{C7C9F8A1-95CD-46EF-B8B5-176FCAE1581F}" presName="Accent1Text" presStyleLbl="node1" presStyleIdx="5" presStyleCnt="6" custScaleX="123013" custScaleY="137125" custLinFactX="-48627" custLinFactNeighborX="-100000" custLinFactNeighborY="-41801"/>
      <dgm:spPr/>
      <dgm:t>
        <a:bodyPr/>
        <a:lstStyle/>
        <a:p>
          <a:pPr rtl="1"/>
          <a:endParaRPr lang="ar-SY"/>
        </a:p>
      </dgm:t>
    </dgm:pt>
  </dgm:ptLst>
  <dgm:cxnLst>
    <dgm:cxn modelId="{770C3FD9-C8B1-4E3D-B5A3-9A4550A67C28}" type="presOf" srcId="{EED58331-D2AA-44A8-B431-B51BED9C9AF8}" destId="{1E9795CD-A38A-4918-BE92-ACB110037E64}" srcOrd="0" destOrd="0" presId="urn:microsoft.com/office/officeart/2008/layout/AlternatingHexagons"/>
    <dgm:cxn modelId="{24ED0B8D-09CC-489F-8DAD-614F162C43D3}" srcId="{91399124-859E-4653-9EFF-5FBACAC979B5}" destId="{90DB50D6-3B28-41E1-9658-97C1D0BF9286}" srcOrd="1" destOrd="0" parTransId="{CD143F11-010D-4D5C-841E-FE7467794CB5}" sibTransId="{883DB9BD-CF20-4D4C-972E-48D98003B876}"/>
    <dgm:cxn modelId="{5519D210-47CF-4005-B8E9-4F081E542885}" type="presOf" srcId="{91399124-859E-4653-9EFF-5FBACAC979B5}" destId="{4224DF71-C8E7-416D-A07E-735DE23594E1}" srcOrd="0" destOrd="0" presId="urn:microsoft.com/office/officeart/2008/layout/AlternatingHexagons"/>
    <dgm:cxn modelId="{ED7A6CD2-49DB-445E-BFC6-7B87E4C9F8D7}" type="presOf" srcId="{C6DCB11E-D504-4957-8E92-B41622F4FFE3}" destId="{D8C54EB3-5D55-4DD0-989B-9059039C8EE7}" srcOrd="0" destOrd="0" presId="urn:microsoft.com/office/officeart/2008/layout/AlternatingHexagons"/>
    <dgm:cxn modelId="{7CAEA7D0-534C-4BF0-BE55-3873537C46D2}" srcId="{91399124-859E-4653-9EFF-5FBACAC979B5}" destId="{8E50305D-12D6-4022-86DF-61D39F99C6D2}" srcOrd="2" destOrd="0" parTransId="{4287B4F3-60E4-470E-BC2D-49CD11609B83}" sibTransId="{C7C9F8A1-95CD-46EF-B8B5-176FCAE1581F}"/>
    <dgm:cxn modelId="{B4F86943-F0C6-40DD-9ED4-5CD10964B451}" srcId="{91399124-859E-4653-9EFF-5FBACAC979B5}" destId="{EED58331-D2AA-44A8-B431-B51BED9C9AF8}" srcOrd="0" destOrd="0" parTransId="{F93B3D03-FFF3-479B-AD2E-03F1929F2F4A}" sibTransId="{C6DCB11E-D504-4957-8E92-B41622F4FFE3}"/>
    <dgm:cxn modelId="{38F7E2E4-1881-4BC1-B539-E5B5F6974C21}" type="presOf" srcId="{C7C9F8A1-95CD-46EF-B8B5-176FCAE1581F}" destId="{31EAD390-AB76-4BC9-9C3B-43DE6C0E1F85}" srcOrd="0" destOrd="0" presId="urn:microsoft.com/office/officeart/2008/layout/AlternatingHexagons"/>
    <dgm:cxn modelId="{04130372-EFAE-49D1-AC68-E02AF11009A5}" srcId="{90DB50D6-3B28-41E1-9658-97C1D0BF9286}" destId="{9E1C421F-C188-4D43-A421-AB357A8D819A}" srcOrd="0" destOrd="0" parTransId="{8B527703-9515-4FD5-8F04-DAD9BAEB9DD1}" sibTransId="{9311F76C-E038-4DC7-91E3-ACA99D20224F}"/>
    <dgm:cxn modelId="{E13D97A5-15F1-4DF0-A243-DD9E62EFACDC}" type="presOf" srcId="{90DB50D6-3B28-41E1-9658-97C1D0BF9286}" destId="{E97FD610-0AE8-4320-9A71-98968B0F1602}" srcOrd="0" destOrd="0" presId="urn:microsoft.com/office/officeart/2008/layout/AlternatingHexagons"/>
    <dgm:cxn modelId="{29A2180E-2944-4E17-937B-E18298C3FB43}" type="presOf" srcId="{8E50305D-12D6-4022-86DF-61D39F99C6D2}" destId="{4F9D344D-D077-4919-9BD2-324625195EE1}" srcOrd="0" destOrd="0" presId="urn:microsoft.com/office/officeart/2008/layout/AlternatingHexagons"/>
    <dgm:cxn modelId="{47E88F59-83AC-4CCC-BD5D-54DC9A92121E}" type="presOf" srcId="{883DB9BD-CF20-4D4C-972E-48D98003B876}" destId="{23E9A0E7-2D1E-462C-82FE-F4D91012ECFF}" srcOrd="0" destOrd="0" presId="urn:microsoft.com/office/officeart/2008/layout/AlternatingHexagons"/>
    <dgm:cxn modelId="{402A511F-5C31-4C24-B438-687166CAF164}" type="presOf" srcId="{9E1C421F-C188-4D43-A421-AB357A8D819A}" destId="{56D81C8E-FE34-4260-A3CF-377166C6F99D}" srcOrd="0" destOrd="0" presId="urn:microsoft.com/office/officeart/2008/layout/AlternatingHexagons"/>
    <dgm:cxn modelId="{88F67AC5-2D78-4C63-95D5-90075CFD982C}" type="presParOf" srcId="{4224DF71-C8E7-416D-A07E-735DE23594E1}" destId="{EB3147BA-1CCF-4C40-8FFE-2FF7BB3918CF}" srcOrd="0" destOrd="0" presId="urn:microsoft.com/office/officeart/2008/layout/AlternatingHexagons"/>
    <dgm:cxn modelId="{9936BC78-834B-4BE7-BA95-15CC3DF8A1EF}" type="presParOf" srcId="{EB3147BA-1CCF-4C40-8FFE-2FF7BB3918CF}" destId="{1E9795CD-A38A-4918-BE92-ACB110037E64}" srcOrd="0" destOrd="0" presId="urn:microsoft.com/office/officeart/2008/layout/AlternatingHexagons"/>
    <dgm:cxn modelId="{0D80B7EC-FDBE-4FE0-BB47-4382E9CA4839}" type="presParOf" srcId="{EB3147BA-1CCF-4C40-8FFE-2FF7BB3918CF}" destId="{C76543A1-4B1D-486D-B302-1684F66E654B}" srcOrd="1" destOrd="0" presId="urn:microsoft.com/office/officeart/2008/layout/AlternatingHexagons"/>
    <dgm:cxn modelId="{B135446F-73A4-4E9B-A12A-3F5CF5110621}" type="presParOf" srcId="{EB3147BA-1CCF-4C40-8FFE-2FF7BB3918CF}" destId="{3B357345-4749-4F36-9577-92539164CDE0}" srcOrd="2" destOrd="0" presId="urn:microsoft.com/office/officeart/2008/layout/AlternatingHexagons"/>
    <dgm:cxn modelId="{4C49029D-594E-4EEA-A639-9E17ED4E1031}" type="presParOf" srcId="{EB3147BA-1CCF-4C40-8FFE-2FF7BB3918CF}" destId="{54AAA218-B85E-40B2-8054-B9785E2E7F7A}" srcOrd="3" destOrd="0" presId="urn:microsoft.com/office/officeart/2008/layout/AlternatingHexagons"/>
    <dgm:cxn modelId="{F57C9484-5184-4A82-BDA4-20FF8130C903}" type="presParOf" srcId="{EB3147BA-1CCF-4C40-8FFE-2FF7BB3918CF}" destId="{D8C54EB3-5D55-4DD0-989B-9059039C8EE7}" srcOrd="4" destOrd="0" presId="urn:microsoft.com/office/officeart/2008/layout/AlternatingHexagons"/>
    <dgm:cxn modelId="{16DAABFF-2119-47EC-B419-B8C0EE0B26FA}" type="presParOf" srcId="{4224DF71-C8E7-416D-A07E-735DE23594E1}" destId="{27D39469-6F3F-4BBB-9401-6BB5DF9A5E3C}" srcOrd="1" destOrd="0" presId="urn:microsoft.com/office/officeart/2008/layout/AlternatingHexagons"/>
    <dgm:cxn modelId="{24ACE0DA-AEE6-4F46-A653-87B44E52D948}" type="presParOf" srcId="{4224DF71-C8E7-416D-A07E-735DE23594E1}" destId="{44D7D800-91D5-4073-AA90-4431ED3D3727}" srcOrd="2" destOrd="0" presId="urn:microsoft.com/office/officeart/2008/layout/AlternatingHexagons"/>
    <dgm:cxn modelId="{A5B75647-121C-4C05-9E0E-26CC1443E0CB}" type="presParOf" srcId="{44D7D800-91D5-4073-AA90-4431ED3D3727}" destId="{E97FD610-0AE8-4320-9A71-98968B0F1602}" srcOrd="0" destOrd="0" presId="urn:microsoft.com/office/officeart/2008/layout/AlternatingHexagons"/>
    <dgm:cxn modelId="{3CF167D2-FFE4-4278-8252-A1089331555A}" type="presParOf" srcId="{44D7D800-91D5-4073-AA90-4431ED3D3727}" destId="{56D81C8E-FE34-4260-A3CF-377166C6F99D}" srcOrd="1" destOrd="0" presId="urn:microsoft.com/office/officeart/2008/layout/AlternatingHexagons"/>
    <dgm:cxn modelId="{D5C8D9FB-B2EA-4E42-9427-96C2B55CC2F0}" type="presParOf" srcId="{44D7D800-91D5-4073-AA90-4431ED3D3727}" destId="{293A4071-F64F-429F-BC24-6E3089C1086E}" srcOrd="2" destOrd="0" presId="urn:microsoft.com/office/officeart/2008/layout/AlternatingHexagons"/>
    <dgm:cxn modelId="{4159FD66-BA12-4C2B-B04E-3148CA431068}" type="presParOf" srcId="{44D7D800-91D5-4073-AA90-4431ED3D3727}" destId="{2E30A10F-20E9-46A2-B2F6-0E6AE9F1E6CA}" srcOrd="3" destOrd="0" presId="urn:microsoft.com/office/officeart/2008/layout/AlternatingHexagons"/>
    <dgm:cxn modelId="{180FBF9A-7386-4CE9-95F2-F473E4BEF59F}" type="presParOf" srcId="{44D7D800-91D5-4073-AA90-4431ED3D3727}" destId="{23E9A0E7-2D1E-462C-82FE-F4D91012ECFF}" srcOrd="4" destOrd="0" presId="urn:microsoft.com/office/officeart/2008/layout/AlternatingHexagons"/>
    <dgm:cxn modelId="{2B7E6EFB-C345-4DEB-921E-45C0717BC855}" type="presParOf" srcId="{4224DF71-C8E7-416D-A07E-735DE23594E1}" destId="{13F8E767-B5FB-483B-B69E-28900D219EF8}" srcOrd="3" destOrd="0" presId="urn:microsoft.com/office/officeart/2008/layout/AlternatingHexagons"/>
    <dgm:cxn modelId="{3463BBF0-E34D-457A-9BA2-3B70BCFC6145}" type="presParOf" srcId="{4224DF71-C8E7-416D-A07E-735DE23594E1}" destId="{73F31D4C-0D56-4766-A4BD-3594EA844F84}" srcOrd="4" destOrd="0" presId="urn:microsoft.com/office/officeart/2008/layout/AlternatingHexagons"/>
    <dgm:cxn modelId="{847373D4-CD1B-4A23-AD39-0F5393CE7805}" type="presParOf" srcId="{73F31D4C-0D56-4766-A4BD-3594EA844F84}" destId="{4F9D344D-D077-4919-9BD2-324625195EE1}" srcOrd="0" destOrd="0" presId="urn:microsoft.com/office/officeart/2008/layout/AlternatingHexagons"/>
    <dgm:cxn modelId="{91610389-CB9A-47F1-8E02-76838C69D15B}" type="presParOf" srcId="{73F31D4C-0D56-4766-A4BD-3594EA844F84}" destId="{3AC0A705-6153-4ABE-AB2E-BAF045090698}" srcOrd="1" destOrd="0" presId="urn:microsoft.com/office/officeart/2008/layout/AlternatingHexagons"/>
    <dgm:cxn modelId="{6DDFE084-9D67-4D97-902D-5D3DA18A0207}" type="presParOf" srcId="{73F31D4C-0D56-4766-A4BD-3594EA844F84}" destId="{FE807787-A1B1-40D8-BA1E-AF3D1E6FF367}" srcOrd="2" destOrd="0" presId="urn:microsoft.com/office/officeart/2008/layout/AlternatingHexagons"/>
    <dgm:cxn modelId="{BE0EF194-23DB-41B4-B594-84A5F5D78004}" type="presParOf" srcId="{73F31D4C-0D56-4766-A4BD-3594EA844F84}" destId="{2B2CDE78-A7DE-444F-ADF5-CBCCDF376A07}" srcOrd="3" destOrd="0" presId="urn:microsoft.com/office/officeart/2008/layout/AlternatingHexagons"/>
    <dgm:cxn modelId="{3911DB58-B7E6-49B8-AEFD-0677FC423054}" type="presParOf" srcId="{73F31D4C-0D56-4766-A4BD-3594EA844F84}" destId="{31EAD390-AB76-4BC9-9C3B-43DE6C0E1F85}" srcOrd="4" destOrd="0" presId="urn:microsoft.com/office/officeart/2008/layout/AlternatingHexagons"/>
  </dgm:cxnLst>
  <dgm:bg>
    <a:noFill/>
    <a:effectLst>
      <a:outerShdw blurRad="50800" dist="38100" algn="l" rotWithShape="0">
        <a:prstClr val="black">
          <a:alpha val="40000"/>
        </a:prstClr>
      </a:outerShdw>
    </a:effectLst>
  </dgm:bg>
  <dgm:whole>
    <a:ln>
      <a:solidFill>
        <a:schemeClr val="accent1"/>
      </a:solidFill>
    </a:ln>
  </dgm:whole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BDBCB28-71E9-4A4A-86C3-A481EA2CF973}" type="doc">
      <dgm:prSet loTypeId="urn:microsoft.com/office/officeart/2005/8/layout/hList3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pPr rtl="1"/>
          <a:endParaRPr lang="ar-SY"/>
        </a:p>
      </dgm:t>
    </dgm:pt>
    <dgm:pt modelId="{A7E85A9F-C7F7-4AE9-8B46-CC61B069186B}">
      <dgm:prSet phldrT="[نص]"/>
      <dgm:spPr>
        <a:gradFill flip="none" rotWithShape="0">
          <a:gsLst>
            <a:gs pos="0">
              <a:srgbClr val="C00000">
                <a:shade val="30000"/>
                <a:satMod val="115000"/>
                <a:alpha val="39000"/>
              </a:srgbClr>
            </a:gs>
            <a:gs pos="50000">
              <a:srgbClr val="C00000">
                <a:shade val="67500"/>
                <a:satMod val="115000"/>
              </a:srgbClr>
            </a:gs>
            <a:gs pos="100000">
              <a:srgbClr val="C00000">
                <a:shade val="100000"/>
                <a:satMod val="115000"/>
              </a:srgbClr>
            </a:gs>
          </a:gsLst>
          <a:lin ang="5400000" scaled="1"/>
          <a:tileRect/>
        </a:gradFill>
      </dgm:spPr>
      <dgm:t>
        <a:bodyPr/>
        <a:lstStyle/>
        <a:p>
          <a:pPr rtl="1"/>
          <a:r>
            <a:rPr lang="ar-SY" dirty="0">
              <a:cs typeface="Akhbar MT" pitchFamily="2" charset="-78"/>
            </a:rPr>
            <a:t>تُقسم الأفعال النّاقصة من حيث تصرّفها إلى ثلاثة أقسام؛</a:t>
          </a:r>
        </a:p>
      </dgm:t>
    </dgm:pt>
    <dgm:pt modelId="{4954DA75-88E8-4F15-AE7B-5C4B126B8060}" type="parTrans" cxnId="{FE9F9A3E-6252-4F26-856E-9362EC619059}">
      <dgm:prSet/>
      <dgm:spPr/>
      <dgm:t>
        <a:bodyPr/>
        <a:lstStyle/>
        <a:p>
          <a:pPr rtl="1"/>
          <a:endParaRPr lang="ar-SY"/>
        </a:p>
      </dgm:t>
    </dgm:pt>
    <dgm:pt modelId="{B465598D-6ED8-4D2A-96AA-E2CDA2211BA8}" type="sibTrans" cxnId="{FE9F9A3E-6252-4F26-856E-9362EC619059}">
      <dgm:prSet/>
      <dgm:spPr/>
      <dgm:t>
        <a:bodyPr/>
        <a:lstStyle/>
        <a:p>
          <a:pPr rtl="1"/>
          <a:endParaRPr lang="ar-SY"/>
        </a:p>
      </dgm:t>
    </dgm:pt>
    <dgm:pt modelId="{2AE460DC-7C09-4FD8-8558-8E45C989BF13}">
      <dgm:prSet phldrT="[نص]" custT="1"/>
      <dgm:spPr>
        <a:gradFill flip="none" rotWithShape="0">
          <a:gsLst>
            <a:gs pos="0">
              <a:srgbClr val="C0C0C0">
                <a:shade val="30000"/>
                <a:satMod val="115000"/>
              </a:srgbClr>
            </a:gs>
            <a:gs pos="50000">
              <a:srgbClr val="C0C0C0">
                <a:shade val="67500"/>
                <a:satMod val="115000"/>
              </a:srgbClr>
            </a:gs>
            <a:gs pos="100000">
              <a:srgbClr val="C0C0C0">
                <a:shade val="100000"/>
                <a:satMod val="115000"/>
              </a:srgbClr>
            </a:gs>
          </a:gsLst>
          <a:lin ang="18900000" scaled="1"/>
          <a:tileRect/>
        </a:gradFill>
      </dgm:spPr>
      <dgm:t>
        <a:bodyPr/>
        <a:lstStyle/>
        <a:p>
          <a:pPr rtl="1"/>
          <a:r>
            <a:rPr lang="ar-SY" sz="4000" dirty="0">
              <a:cs typeface="Akhbar MT" pitchFamily="2" charset="-78"/>
            </a:rPr>
            <a:t>جامدة غير متصرّفة، وهي: ليس، ومادام.</a:t>
          </a:r>
        </a:p>
      </dgm:t>
    </dgm:pt>
    <dgm:pt modelId="{494C86A7-ACEC-4867-899C-03AC65238082}" type="parTrans" cxnId="{3616E271-4E07-42A8-9B12-A11756BC704B}">
      <dgm:prSet/>
      <dgm:spPr/>
      <dgm:t>
        <a:bodyPr/>
        <a:lstStyle/>
        <a:p>
          <a:pPr rtl="1"/>
          <a:endParaRPr lang="ar-SY"/>
        </a:p>
      </dgm:t>
    </dgm:pt>
    <dgm:pt modelId="{9C58BCC1-C2E5-4203-A22D-AB6A93E6BA52}" type="sibTrans" cxnId="{3616E271-4E07-42A8-9B12-A11756BC704B}">
      <dgm:prSet/>
      <dgm:spPr/>
      <dgm:t>
        <a:bodyPr/>
        <a:lstStyle/>
        <a:p>
          <a:pPr rtl="1"/>
          <a:endParaRPr lang="ar-SY"/>
        </a:p>
      </dgm:t>
    </dgm:pt>
    <dgm:pt modelId="{B56EAAB1-4923-43A7-8A47-CEF48B8ACCD9}">
      <dgm:prSet phldrT="[نص]" custT="1"/>
      <dgm:spPr>
        <a:gradFill flip="none" rotWithShape="0">
          <a:gsLst>
            <a:gs pos="0">
              <a:srgbClr val="C0C0C0">
                <a:shade val="30000"/>
                <a:satMod val="115000"/>
              </a:srgbClr>
            </a:gs>
            <a:gs pos="50000">
              <a:srgbClr val="C0C0C0">
                <a:shade val="67500"/>
                <a:satMod val="115000"/>
              </a:srgbClr>
            </a:gs>
            <a:gs pos="100000">
              <a:srgbClr val="C0C0C0">
                <a:shade val="100000"/>
                <a:satMod val="115000"/>
              </a:srgbClr>
            </a:gs>
          </a:gsLst>
          <a:lin ang="16200000" scaled="1"/>
          <a:tileRect/>
        </a:gradFill>
      </dgm:spPr>
      <dgm:t>
        <a:bodyPr/>
        <a:lstStyle/>
        <a:p>
          <a:pPr rtl="1"/>
          <a:r>
            <a:rPr lang="ar-SY" sz="4000" dirty="0">
              <a:cs typeface="Akhbar MT" pitchFamily="2" charset="-78"/>
            </a:rPr>
            <a:t>ناقصة التصرّف، وهي: مازال، وما انفك، وما برح، وما فتئ.</a:t>
          </a:r>
        </a:p>
      </dgm:t>
    </dgm:pt>
    <dgm:pt modelId="{93916C44-C8C8-47F8-A17F-3437976D4F9C}" type="parTrans" cxnId="{A6E9A6D9-411F-442E-AAAB-B330F2655E2D}">
      <dgm:prSet/>
      <dgm:spPr/>
      <dgm:t>
        <a:bodyPr/>
        <a:lstStyle/>
        <a:p>
          <a:pPr rtl="1"/>
          <a:endParaRPr lang="ar-SY"/>
        </a:p>
      </dgm:t>
    </dgm:pt>
    <dgm:pt modelId="{284C59E7-3298-46B2-87AD-3865B720F034}" type="sibTrans" cxnId="{A6E9A6D9-411F-442E-AAAB-B330F2655E2D}">
      <dgm:prSet/>
      <dgm:spPr/>
      <dgm:t>
        <a:bodyPr/>
        <a:lstStyle/>
        <a:p>
          <a:pPr rtl="1"/>
          <a:endParaRPr lang="ar-SY"/>
        </a:p>
      </dgm:t>
    </dgm:pt>
    <dgm:pt modelId="{672EFF00-3A66-4405-8ACD-61F9FCC8561E}">
      <dgm:prSet phldrT="[نص]" custT="1"/>
      <dgm:spPr>
        <a:gradFill flip="none" rotWithShape="1">
          <a:gsLst>
            <a:gs pos="0">
              <a:schemeClr val="bg1">
                <a:shade val="30000"/>
                <a:satMod val="115000"/>
              </a:schemeClr>
            </a:gs>
            <a:gs pos="50000">
              <a:schemeClr val="bg1">
                <a:shade val="67500"/>
                <a:satMod val="115000"/>
              </a:schemeClr>
            </a:gs>
            <a:gs pos="100000">
              <a:schemeClr val="bg1">
                <a:shade val="100000"/>
                <a:satMod val="115000"/>
              </a:schemeClr>
            </a:gs>
          </a:gsLst>
          <a:path path="circle">
            <a:fillToRect l="50000" t="50000" r="50000" b="50000"/>
          </a:path>
          <a:tileRect/>
        </a:gradFill>
      </dgm:spPr>
      <dgm:t>
        <a:bodyPr/>
        <a:lstStyle/>
        <a:p>
          <a:pPr rtl="1"/>
          <a:r>
            <a:rPr lang="ar-SY" sz="4000" dirty="0">
              <a:cs typeface="Akhbar MT" pitchFamily="2" charset="-78"/>
            </a:rPr>
            <a:t>تامّة التصرّف، وهي: كان، وأصبح، وأمسى، وظلّ، وبات، وصار</a:t>
          </a:r>
        </a:p>
      </dgm:t>
    </dgm:pt>
    <dgm:pt modelId="{D5EA3725-2E75-4B23-AF7D-1FFDEA4D0CCB}" type="parTrans" cxnId="{A4A28897-DF57-46BA-B778-456955D607C7}">
      <dgm:prSet/>
      <dgm:spPr/>
      <dgm:t>
        <a:bodyPr/>
        <a:lstStyle/>
        <a:p>
          <a:pPr rtl="1"/>
          <a:endParaRPr lang="ar-SY"/>
        </a:p>
      </dgm:t>
    </dgm:pt>
    <dgm:pt modelId="{99DA64E4-B6B6-49C7-ABCA-0476B463210A}" type="sibTrans" cxnId="{A4A28897-DF57-46BA-B778-456955D607C7}">
      <dgm:prSet/>
      <dgm:spPr/>
      <dgm:t>
        <a:bodyPr/>
        <a:lstStyle/>
        <a:p>
          <a:pPr rtl="1"/>
          <a:endParaRPr lang="ar-SY"/>
        </a:p>
      </dgm:t>
    </dgm:pt>
    <dgm:pt modelId="{60238CAB-6A88-4E72-A13F-CA662FF8B877}">
      <dgm:prSet/>
      <dgm:spPr/>
      <dgm:t>
        <a:bodyPr/>
        <a:lstStyle/>
        <a:p>
          <a:pPr rtl="1"/>
          <a:endParaRPr lang="ar-SY"/>
        </a:p>
      </dgm:t>
    </dgm:pt>
    <dgm:pt modelId="{7A90B51B-BF5D-48C3-B4C4-6D7FC53D592A}" type="parTrans" cxnId="{46AC321B-F016-498E-834E-4CF1A8DBCDD3}">
      <dgm:prSet/>
      <dgm:spPr/>
      <dgm:t>
        <a:bodyPr/>
        <a:lstStyle/>
        <a:p>
          <a:pPr rtl="1"/>
          <a:endParaRPr lang="ar-SY"/>
        </a:p>
      </dgm:t>
    </dgm:pt>
    <dgm:pt modelId="{2A72E928-4A0F-4526-AB22-8F7365FD9F41}" type="sibTrans" cxnId="{46AC321B-F016-498E-834E-4CF1A8DBCDD3}">
      <dgm:prSet/>
      <dgm:spPr/>
      <dgm:t>
        <a:bodyPr/>
        <a:lstStyle/>
        <a:p>
          <a:pPr rtl="1"/>
          <a:endParaRPr lang="ar-SY"/>
        </a:p>
      </dgm:t>
    </dgm:pt>
    <dgm:pt modelId="{C31C1661-B626-417A-8007-1AB7290BB240}" type="pres">
      <dgm:prSet presAssocID="{FBDBCB28-71E9-4A4A-86C3-A481EA2CF973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pPr rtl="1"/>
          <a:endParaRPr lang="ar-SY"/>
        </a:p>
      </dgm:t>
    </dgm:pt>
    <dgm:pt modelId="{202CCF47-C9C9-4DC3-9A3F-2952BF77C22E}" type="pres">
      <dgm:prSet presAssocID="{A7E85A9F-C7F7-4AE9-8B46-CC61B069186B}" presName="roof" presStyleLbl="dkBgShp" presStyleIdx="0" presStyleCnt="2" custLinFactNeighborX="920" custLinFactNeighborY="-68027"/>
      <dgm:spPr/>
      <dgm:t>
        <a:bodyPr/>
        <a:lstStyle/>
        <a:p>
          <a:pPr rtl="1"/>
          <a:endParaRPr lang="ar-SY"/>
        </a:p>
      </dgm:t>
    </dgm:pt>
    <dgm:pt modelId="{C2C1FE02-3D0F-403E-98B2-AFCD9C6FB66C}" type="pres">
      <dgm:prSet presAssocID="{A7E85A9F-C7F7-4AE9-8B46-CC61B069186B}" presName="pillars" presStyleCnt="0"/>
      <dgm:spPr/>
    </dgm:pt>
    <dgm:pt modelId="{A0154D4D-E816-43E7-AC6E-0F7E0C0AC70F}" type="pres">
      <dgm:prSet presAssocID="{A7E85A9F-C7F7-4AE9-8B46-CC61B069186B}" presName="pillar1" presStyleLbl="node1" presStyleIdx="0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Y"/>
        </a:p>
      </dgm:t>
    </dgm:pt>
    <dgm:pt modelId="{23776742-2F9C-47E1-90B9-ECC1363AACD1}" type="pres">
      <dgm:prSet presAssocID="{B56EAAB1-4923-43A7-8A47-CEF48B8ACCD9}" presName="pillarX" presStyleLbl="node1" presStyleIdx="1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Y"/>
        </a:p>
      </dgm:t>
    </dgm:pt>
    <dgm:pt modelId="{453EB714-51EE-4E53-A5D0-98EC16DFA66E}" type="pres">
      <dgm:prSet presAssocID="{672EFF00-3A66-4405-8ACD-61F9FCC8561E}" presName="pillarX" presStyleLbl="node1" presStyleIdx="2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Y"/>
        </a:p>
      </dgm:t>
    </dgm:pt>
    <dgm:pt modelId="{B3DC03EF-CC12-482B-97F6-BD2EE3F8BB07}" type="pres">
      <dgm:prSet presAssocID="{A7E85A9F-C7F7-4AE9-8B46-CC61B069186B}" presName="base" presStyleLbl="dkBgShp" presStyleIdx="1" presStyleCnt="2"/>
      <dgm:spPr>
        <a:solidFill>
          <a:srgbClr val="C00000"/>
        </a:solidFill>
      </dgm:spPr>
    </dgm:pt>
  </dgm:ptLst>
  <dgm:cxnLst>
    <dgm:cxn modelId="{992B22F0-199C-4617-90E9-903D16C41187}" type="presOf" srcId="{FBDBCB28-71E9-4A4A-86C3-A481EA2CF973}" destId="{C31C1661-B626-417A-8007-1AB7290BB240}" srcOrd="0" destOrd="0" presId="urn:microsoft.com/office/officeart/2005/8/layout/hList3"/>
    <dgm:cxn modelId="{C26A7455-E244-4E0A-8707-6D9E6CFB949B}" type="presOf" srcId="{672EFF00-3A66-4405-8ACD-61F9FCC8561E}" destId="{453EB714-51EE-4E53-A5D0-98EC16DFA66E}" srcOrd="0" destOrd="0" presId="urn:microsoft.com/office/officeart/2005/8/layout/hList3"/>
    <dgm:cxn modelId="{3616E271-4E07-42A8-9B12-A11756BC704B}" srcId="{A7E85A9F-C7F7-4AE9-8B46-CC61B069186B}" destId="{2AE460DC-7C09-4FD8-8558-8E45C989BF13}" srcOrd="0" destOrd="0" parTransId="{494C86A7-ACEC-4867-899C-03AC65238082}" sibTransId="{9C58BCC1-C2E5-4203-A22D-AB6A93E6BA52}"/>
    <dgm:cxn modelId="{A0B21D9B-0362-494A-9992-67BE67BBA16F}" type="presOf" srcId="{2AE460DC-7C09-4FD8-8558-8E45C989BF13}" destId="{A0154D4D-E816-43E7-AC6E-0F7E0C0AC70F}" srcOrd="0" destOrd="0" presId="urn:microsoft.com/office/officeart/2005/8/layout/hList3"/>
    <dgm:cxn modelId="{D3FCC74F-1859-4493-BC20-27A6198119F5}" type="presOf" srcId="{A7E85A9F-C7F7-4AE9-8B46-CC61B069186B}" destId="{202CCF47-C9C9-4DC3-9A3F-2952BF77C22E}" srcOrd="0" destOrd="0" presId="urn:microsoft.com/office/officeart/2005/8/layout/hList3"/>
    <dgm:cxn modelId="{A6E9A6D9-411F-442E-AAAB-B330F2655E2D}" srcId="{A7E85A9F-C7F7-4AE9-8B46-CC61B069186B}" destId="{B56EAAB1-4923-43A7-8A47-CEF48B8ACCD9}" srcOrd="1" destOrd="0" parTransId="{93916C44-C8C8-47F8-A17F-3437976D4F9C}" sibTransId="{284C59E7-3298-46B2-87AD-3865B720F034}"/>
    <dgm:cxn modelId="{491B0AF5-5596-4C96-8E66-9C21D4347884}" type="presOf" srcId="{B56EAAB1-4923-43A7-8A47-CEF48B8ACCD9}" destId="{23776742-2F9C-47E1-90B9-ECC1363AACD1}" srcOrd="0" destOrd="0" presId="urn:microsoft.com/office/officeart/2005/8/layout/hList3"/>
    <dgm:cxn modelId="{A4A28897-DF57-46BA-B778-456955D607C7}" srcId="{A7E85A9F-C7F7-4AE9-8B46-CC61B069186B}" destId="{672EFF00-3A66-4405-8ACD-61F9FCC8561E}" srcOrd="2" destOrd="0" parTransId="{D5EA3725-2E75-4B23-AF7D-1FFDEA4D0CCB}" sibTransId="{99DA64E4-B6B6-49C7-ABCA-0476B463210A}"/>
    <dgm:cxn modelId="{FE9F9A3E-6252-4F26-856E-9362EC619059}" srcId="{FBDBCB28-71E9-4A4A-86C3-A481EA2CF973}" destId="{A7E85A9F-C7F7-4AE9-8B46-CC61B069186B}" srcOrd="0" destOrd="0" parTransId="{4954DA75-88E8-4F15-AE7B-5C4B126B8060}" sibTransId="{B465598D-6ED8-4D2A-96AA-E2CDA2211BA8}"/>
    <dgm:cxn modelId="{46AC321B-F016-498E-834E-4CF1A8DBCDD3}" srcId="{FBDBCB28-71E9-4A4A-86C3-A481EA2CF973}" destId="{60238CAB-6A88-4E72-A13F-CA662FF8B877}" srcOrd="1" destOrd="0" parTransId="{7A90B51B-BF5D-48C3-B4C4-6D7FC53D592A}" sibTransId="{2A72E928-4A0F-4526-AB22-8F7365FD9F41}"/>
    <dgm:cxn modelId="{0DB5D3D1-32DB-4584-840F-3F651EF653FE}" type="presParOf" srcId="{C31C1661-B626-417A-8007-1AB7290BB240}" destId="{202CCF47-C9C9-4DC3-9A3F-2952BF77C22E}" srcOrd="0" destOrd="0" presId="urn:microsoft.com/office/officeart/2005/8/layout/hList3"/>
    <dgm:cxn modelId="{F933A414-57A4-472A-92B2-21A1D03333A5}" type="presParOf" srcId="{C31C1661-B626-417A-8007-1AB7290BB240}" destId="{C2C1FE02-3D0F-403E-98B2-AFCD9C6FB66C}" srcOrd="1" destOrd="0" presId="urn:microsoft.com/office/officeart/2005/8/layout/hList3"/>
    <dgm:cxn modelId="{DD9F5F84-1551-4BC6-8E97-707A6F4AE0A1}" type="presParOf" srcId="{C2C1FE02-3D0F-403E-98B2-AFCD9C6FB66C}" destId="{A0154D4D-E816-43E7-AC6E-0F7E0C0AC70F}" srcOrd="0" destOrd="0" presId="urn:microsoft.com/office/officeart/2005/8/layout/hList3"/>
    <dgm:cxn modelId="{2C564262-C1C4-4FD4-9695-30560EE085C8}" type="presParOf" srcId="{C2C1FE02-3D0F-403E-98B2-AFCD9C6FB66C}" destId="{23776742-2F9C-47E1-90B9-ECC1363AACD1}" srcOrd="1" destOrd="0" presId="urn:microsoft.com/office/officeart/2005/8/layout/hList3"/>
    <dgm:cxn modelId="{49A280AC-20FC-4ED9-AE63-E9B8E1EF0D77}" type="presParOf" srcId="{C2C1FE02-3D0F-403E-98B2-AFCD9C6FB66C}" destId="{453EB714-51EE-4E53-A5D0-98EC16DFA66E}" srcOrd="2" destOrd="0" presId="urn:microsoft.com/office/officeart/2005/8/layout/hList3"/>
    <dgm:cxn modelId="{CEBE5DBD-99CA-4884-8BC3-7BFBF86A0A8B}" type="presParOf" srcId="{C31C1661-B626-417A-8007-1AB7290BB240}" destId="{B3DC03EF-CC12-482B-97F6-BD2EE3F8BB07}" srcOrd="2" destOrd="0" presId="urn:microsoft.com/office/officeart/2005/8/layout/hList3"/>
  </dgm:cxnLst>
  <dgm:bg>
    <a:solidFill>
      <a:srgbClr val="C00000"/>
    </a:solidFill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DE242D7-F66E-4DE2-99DD-A9C1347C76E3}" type="doc">
      <dgm:prSet loTypeId="urn:microsoft.com/office/officeart/2005/8/layout/hierarchy4" loCatId="list" qsTypeId="urn:microsoft.com/office/officeart/2005/8/quickstyle/simple2" qsCatId="simple" csTypeId="urn:microsoft.com/office/officeart/2005/8/colors/accent6_4" csCatId="accent6" phldr="1"/>
      <dgm:spPr/>
      <dgm:t>
        <a:bodyPr/>
        <a:lstStyle/>
        <a:p>
          <a:pPr rtl="1"/>
          <a:endParaRPr lang="ar-SY"/>
        </a:p>
      </dgm:t>
    </dgm:pt>
    <dgm:pt modelId="{DCA8CC5B-8547-404D-BC46-85C473B6232B}">
      <dgm:prSet phldrT="[نص]" custT="1"/>
      <dgm:spPr>
        <a:effectLst>
          <a:glow rad="139700">
            <a:schemeClr val="accent6">
              <a:satMod val="175000"/>
              <a:alpha val="40000"/>
            </a:schemeClr>
          </a:glow>
          <a:softEdge rad="127000"/>
        </a:effectLst>
      </dgm:spPr>
      <dgm:t>
        <a:bodyPr/>
        <a:lstStyle/>
        <a:p>
          <a:pPr rtl="1"/>
          <a:r>
            <a:rPr lang="ar-SY" sz="4400" dirty="0">
              <a:cs typeface="Akhbar MT" pitchFamily="2" charset="-78"/>
            </a:rPr>
            <a:t>كاد وأخواتها</a:t>
          </a:r>
          <a:endParaRPr lang="ar-SY" sz="4400" dirty="0"/>
        </a:p>
      </dgm:t>
    </dgm:pt>
    <dgm:pt modelId="{F58441D3-F76E-47B2-9819-E2E9770A3A5D}" type="parTrans" cxnId="{3E4FD0CF-0A5A-44C3-9B56-79C532908FC0}">
      <dgm:prSet/>
      <dgm:spPr/>
      <dgm:t>
        <a:bodyPr/>
        <a:lstStyle/>
        <a:p>
          <a:pPr rtl="1"/>
          <a:endParaRPr lang="ar-SY"/>
        </a:p>
      </dgm:t>
    </dgm:pt>
    <dgm:pt modelId="{2CDD1AED-68E6-436E-88DB-BB2BBE81FFEA}" type="sibTrans" cxnId="{3E4FD0CF-0A5A-44C3-9B56-79C532908FC0}">
      <dgm:prSet/>
      <dgm:spPr/>
      <dgm:t>
        <a:bodyPr/>
        <a:lstStyle/>
        <a:p>
          <a:pPr rtl="1"/>
          <a:endParaRPr lang="ar-SY"/>
        </a:p>
      </dgm:t>
    </dgm:pt>
    <dgm:pt modelId="{5EF09792-BC22-4BD8-89ED-F0EFCCFDBD68}">
      <dgm:prSet phldrT="[نص]" custT="1"/>
      <dgm:spPr>
        <a:gradFill flip="none" rotWithShape="0">
          <a:gsLst>
            <a:gs pos="0">
              <a:schemeClr val="accent6">
                <a:shade val="80000"/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6">
                <a:shade val="80000"/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6">
                <a:shade val="80000"/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2700000" scaled="1"/>
          <a:tileRect/>
        </a:gradFill>
        <a:effectLst>
          <a:softEdge rad="127000"/>
        </a:effectLst>
      </dgm:spPr>
      <dgm:t>
        <a:bodyPr/>
        <a:lstStyle/>
        <a:p>
          <a:pPr rtl="1"/>
          <a:r>
            <a:rPr lang="ar-SY" sz="2400" dirty="0">
              <a:cs typeface="Akhbar MT" pitchFamily="2" charset="-78"/>
            </a:rPr>
            <a:t>أفعال الشّروع: كثيرة؛ لأنّها تشمل كلّ فعل يدلّ على البداية بالخبر أو الشّروع فيه، تقول: طفِق أهل سورية يعودون إلى وطنهم بعد التحرير </a:t>
          </a:r>
        </a:p>
      </dgm:t>
    </dgm:pt>
    <dgm:pt modelId="{2DCB67BC-274C-4961-9B88-EE2813DF08CD}" type="parTrans" cxnId="{C67C7CC8-B013-4829-B2BA-8C00BC614859}">
      <dgm:prSet/>
      <dgm:spPr/>
      <dgm:t>
        <a:bodyPr/>
        <a:lstStyle/>
        <a:p>
          <a:pPr rtl="1"/>
          <a:endParaRPr lang="ar-SY"/>
        </a:p>
      </dgm:t>
    </dgm:pt>
    <dgm:pt modelId="{12CB0044-49AB-4C98-A760-75700B95EF93}" type="sibTrans" cxnId="{C67C7CC8-B013-4829-B2BA-8C00BC614859}">
      <dgm:prSet/>
      <dgm:spPr/>
      <dgm:t>
        <a:bodyPr/>
        <a:lstStyle/>
        <a:p>
          <a:pPr rtl="1"/>
          <a:endParaRPr lang="ar-SY"/>
        </a:p>
      </dgm:t>
    </dgm:pt>
    <dgm:pt modelId="{B428FB1F-05EB-481B-B572-040970048946}">
      <dgm:prSet phldrT="[نص]" custT="1"/>
      <dgm:spPr>
        <a:gradFill flip="none" rotWithShape="0">
          <a:gsLst>
            <a:gs pos="0">
              <a:schemeClr val="accent6">
                <a:shade val="80000"/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6">
                <a:shade val="80000"/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6">
                <a:shade val="80000"/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5400000" scaled="1"/>
          <a:tileRect/>
        </a:gradFill>
        <a:effectLst>
          <a:softEdge rad="127000"/>
        </a:effectLst>
      </dgm:spPr>
      <dgm:t>
        <a:bodyPr/>
        <a:lstStyle/>
        <a:p>
          <a:pPr rtl="1"/>
          <a:r>
            <a:rPr lang="ar-SY" sz="2400" dirty="0">
              <a:cs typeface="Akhbar MT" pitchFamily="2" charset="-78"/>
            </a:rPr>
            <a:t>أفعال الرّجاء: أهمّها عسى، تقول: عسى الله يشفي غليل الصّدور.</a:t>
          </a:r>
        </a:p>
      </dgm:t>
    </dgm:pt>
    <dgm:pt modelId="{49EE5049-0CD2-4B1F-92A0-F553C97884A2}" type="parTrans" cxnId="{8A4EABD7-2B93-4ED6-A277-4DB09C1ED28B}">
      <dgm:prSet/>
      <dgm:spPr/>
      <dgm:t>
        <a:bodyPr/>
        <a:lstStyle/>
        <a:p>
          <a:pPr rtl="1"/>
          <a:endParaRPr lang="ar-SY"/>
        </a:p>
      </dgm:t>
    </dgm:pt>
    <dgm:pt modelId="{C852ACFC-8405-4DA4-9493-9057F29B771E}" type="sibTrans" cxnId="{8A4EABD7-2B93-4ED6-A277-4DB09C1ED28B}">
      <dgm:prSet/>
      <dgm:spPr/>
      <dgm:t>
        <a:bodyPr/>
        <a:lstStyle/>
        <a:p>
          <a:pPr rtl="1"/>
          <a:endParaRPr lang="ar-SY"/>
        </a:p>
      </dgm:t>
    </dgm:pt>
    <dgm:pt modelId="{1176FF6E-AB85-45B2-9B4D-085BA558B9DC}">
      <dgm:prSet phldrT="[نص]" custT="1"/>
      <dgm:spPr>
        <a:gradFill flip="none" rotWithShape="0">
          <a:gsLst>
            <a:gs pos="0">
              <a:schemeClr val="accent6">
                <a:shade val="80000"/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6">
                <a:shade val="80000"/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6">
                <a:shade val="80000"/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18900000" scaled="1"/>
          <a:tileRect/>
        </a:gradFill>
        <a:effectLst>
          <a:softEdge rad="127000"/>
        </a:effectLst>
      </dgm:spPr>
      <dgm:t>
        <a:bodyPr/>
        <a:lstStyle/>
        <a:p>
          <a:pPr rtl="1"/>
          <a:r>
            <a:rPr lang="ar-SY" sz="2400" dirty="0">
              <a:cs typeface="Akhbar MT" pitchFamily="2" charset="-78"/>
            </a:rPr>
            <a:t>أفعال المقاربة: أهمّها كاد وأوشك، تقول: أوشك ظلام السّنين أن يزول.</a:t>
          </a:r>
        </a:p>
      </dgm:t>
    </dgm:pt>
    <dgm:pt modelId="{15872ABB-D840-4A61-9CF4-2BA91C197C6F}" type="parTrans" cxnId="{A31EAEA0-A28E-470C-B8E3-39781C2A8575}">
      <dgm:prSet/>
      <dgm:spPr/>
      <dgm:t>
        <a:bodyPr/>
        <a:lstStyle/>
        <a:p>
          <a:pPr rtl="1"/>
          <a:endParaRPr lang="ar-SY"/>
        </a:p>
      </dgm:t>
    </dgm:pt>
    <dgm:pt modelId="{D4F285DA-E44A-4551-B105-7D84AFF8D34B}" type="sibTrans" cxnId="{A31EAEA0-A28E-470C-B8E3-39781C2A8575}">
      <dgm:prSet/>
      <dgm:spPr/>
      <dgm:t>
        <a:bodyPr/>
        <a:lstStyle/>
        <a:p>
          <a:pPr rtl="1"/>
          <a:endParaRPr lang="ar-SY"/>
        </a:p>
      </dgm:t>
    </dgm:pt>
    <dgm:pt modelId="{DA2875E3-435B-47AF-950E-A58B0A0B5228}" type="pres">
      <dgm:prSet presAssocID="{6DE242D7-F66E-4DE2-99DD-A9C1347C76E3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ar-SY"/>
        </a:p>
      </dgm:t>
    </dgm:pt>
    <dgm:pt modelId="{70F95AA8-B342-45A9-9AE9-6897B74E725D}" type="pres">
      <dgm:prSet presAssocID="{DCA8CC5B-8547-404D-BC46-85C473B6232B}" presName="vertOne" presStyleCnt="0"/>
      <dgm:spPr/>
    </dgm:pt>
    <dgm:pt modelId="{714B41B1-B38B-41D4-B50B-0322F0993B96}" type="pres">
      <dgm:prSet presAssocID="{DCA8CC5B-8547-404D-BC46-85C473B6232B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pPr rtl="1"/>
          <a:endParaRPr lang="ar-SY"/>
        </a:p>
      </dgm:t>
    </dgm:pt>
    <dgm:pt modelId="{AF55A798-208A-46C2-BA54-74E3B193CAE8}" type="pres">
      <dgm:prSet presAssocID="{DCA8CC5B-8547-404D-BC46-85C473B6232B}" presName="parTransOne" presStyleCnt="0"/>
      <dgm:spPr/>
    </dgm:pt>
    <dgm:pt modelId="{33D9BD20-C108-4538-A0D6-EA779B42C233}" type="pres">
      <dgm:prSet presAssocID="{DCA8CC5B-8547-404D-BC46-85C473B6232B}" presName="horzOne" presStyleCnt="0"/>
      <dgm:spPr/>
    </dgm:pt>
    <dgm:pt modelId="{F0A931AC-B068-4B9E-8D8C-C4DBBB7AF21A}" type="pres">
      <dgm:prSet presAssocID="{5EF09792-BC22-4BD8-89ED-F0EFCCFDBD68}" presName="vertTwo" presStyleCnt="0"/>
      <dgm:spPr/>
    </dgm:pt>
    <dgm:pt modelId="{098804AC-6D0B-4E6E-A973-4748BB527BDC}" type="pres">
      <dgm:prSet presAssocID="{5EF09792-BC22-4BD8-89ED-F0EFCCFDBD68}" presName="txTwo" presStyleLbl="node2" presStyleIdx="0" presStyleCnt="3" custScaleX="108075" custScaleY="196716">
        <dgm:presLayoutVars>
          <dgm:chPref val="3"/>
        </dgm:presLayoutVars>
      </dgm:prSet>
      <dgm:spPr/>
      <dgm:t>
        <a:bodyPr/>
        <a:lstStyle/>
        <a:p>
          <a:pPr rtl="1"/>
          <a:endParaRPr lang="ar-SY"/>
        </a:p>
      </dgm:t>
    </dgm:pt>
    <dgm:pt modelId="{E1A57421-3786-4E63-835B-B982A17AADF6}" type="pres">
      <dgm:prSet presAssocID="{5EF09792-BC22-4BD8-89ED-F0EFCCFDBD68}" presName="horzTwo" presStyleCnt="0"/>
      <dgm:spPr/>
    </dgm:pt>
    <dgm:pt modelId="{A7544080-3F3E-4265-84AF-413D3E6C61DB}" type="pres">
      <dgm:prSet presAssocID="{12CB0044-49AB-4C98-A760-75700B95EF93}" presName="sibSpaceTwo" presStyleCnt="0"/>
      <dgm:spPr/>
    </dgm:pt>
    <dgm:pt modelId="{C31EB977-DCE0-4285-9B11-4B8B61673406}" type="pres">
      <dgm:prSet presAssocID="{B428FB1F-05EB-481B-B572-040970048946}" presName="vertTwo" presStyleCnt="0"/>
      <dgm:spPr/>
    </dgm:pt>
    <dgm:pt modelId="{08447C42-6795-4865-BCCE-0FF23A3E4A1B}" type="pres">
      <dgm:prSet presAssocID="{B428FB1F-05EB-481B-B572-040970048946}" presName="txTwo" presStyleLbl="node2" presStyleIdx="1" presStyleCnt="3" custScaleX="89800" custScaleY="199021">
        <dgm:presLayoutVars>
          <dgm:chPref val="3"/>
        </dgm:presLayoutVars>
      </dgm:prSet>
      <dgm:spPr/>
      <dgm:t>
        <a:bodyPr/>
        <a:lstStyle/>
        <a:p>
          <a:pPr rtl="1"/>
          <a:endParaRPr lang="ar-SY"/>
        </a:p>
      </dgm:t>
    </dgm:pt>
    <dgm:pt modelId="{4142575B-2AA3-40B1-A820-B103211F2291}" type="pres">
      <dgm:prSet presAssocID="{B428FB1F-05EB-481B-B572-040970048946}" presName="horzTwo" presStyleCnt="0"/>
      <dgm:spPr/>
    </dgm:pt>
    <dgm:pt modelId="{1DE13EC8-6875-4ADC-9FA6-073905F7605E}" type="pres">
      <dgm:prSet presAssocID="{C852ACFC-8405-4DA4-9493-9057F29B771E}" presName="sibSpaceTwo" presStyleCnt="0"/>
      <dgm:spPr/>
    </dgm:pt>
    <dgm:pt modelId="{DCE412ED-3903-41C1-B80D-EF4869D62AE2}" type="pres">
      <dgm:prSet presAssocID="{1176FF6E-AB85-45B2-9B4D-085BA558B9DC}" presName="vertTwo" presStyleCnt="0"/>
      <dgm:spPr/>
    </dgm:pt>
    <dgm:pt modelId="{5FC6913A-D6DB-4D32-9F0D-CEE6A54BDB12}" type="pres">
      <dgm:prSet presAssocID="{1176FF6E-AB85-45B2-9B4D-085BA558B9DC}" presName="txTwo" presStyleLbl="node2" presStyleIdx="2" presStyleCnt="3" custScaleY="196011">
        <dgm:presLayoutVars>
          <dgm:chPref val="3"/>
        </dgm:presLayoutVars>
      </dgm:prSet>
      <dgm:spPr/>
      <dgm:t>
        <a:bodyPr/>
        <a:lstStyle/>
        <a:p>
          <a:pPr rtl="1"/>
          <a:endParaRPr lang="ar-SY"/>
        </a:p>
      </dgm:t>
    </dgm:pt>
    <dgm:pt modelId="{948228CA-CC23-4031-989D-392698022091}" type="pres">
      <dgm:prSet presAssocID="{1176FF6E-AB85-45B2-9B4D-085BA558B9DC}" presName="horzTwo" presStyleCnt="0"/>
      <dgm:spPr/>
    </dgm:pt>
  </dgm:ptLst>
  <dgm:cxnLst>
    <dgm:cxn modelId="{A31EAEA0-A28E-470C-B8E3-39781C2A8575}" srcId="{DCA8CC5B-8547-404D-BC46-85C473B6232B}" destId="{1176FF6E-AB85-45B2-9B4D-085BA558B9DC}" srcOrd="2" destOrd="0" parTransId="{15872ABB-D840-4A61-9CF4-2BA91C197C6F}" sibTransId="{D4F285DA-E44A-4551-B105-7D84AFF8D34B}"/>
    <dgm:cxn modelId="{6F42B07C-3F38-49A7-B597-A2AD92408F87}" type="presOf" srcId="{6DE242D7-F66E-4DE2-99DD-A9C1347C76E3}" destId="{DA2875E3-435B-47AF-950E-A58B0A0B5228}" srcOrd="0" destOrd="0" presId="urn:microsoft.com/office/officeart/2005/8/layout/hierarchy4"/>
    <dgm:cxn modelId="{60A6752D-A464-4F5D-8A24-98330D54F383}" type="presOf" srcId="{5EF09792-BC22-4BD8-89ED-F0EFCCFDBD68}" destId="{098804AC-6D0B-4E6E-A973-4748BB527BDC}" srcOrd="0" destOrd="0" presId="urn:microsoft.com/office/officeart/2005/8/layout/hierarchy4"/>
    <dgm:cxn modelId="{10199B2D-E3A2-405C-A527-2EF2294F54F6}" type="presOf" srcId="{DCA8CC5B-8547-404D-BC46-85C473B6232B}" destId="{714B41B1-B38B-41D4-B50B-0322F0993B96}" srcOrd="0" destOrd="0" presId="urn:microsoft.com/office/officeart/2005/8/layout/hierarchy4"/>
    <dgm:cxn modelId="{B46EB88B-2B7E-44CA-B29A-0FFC2C859424}" type="presOf" srcId="{B428FB1F-05EB-481B-B572-040970048946}" destId="{08447C42-6795-4865-BCCE-0FF23A3E4A1B}" srcOrd="0" destOrd="0" presId="urn:microsoft.com/office/officeart/2005/8/layout/hierarchy4"/>
    <dgm:cxn modelId="{CB19B8C3-B3CC-4989-863F-61D20CE978FF}" type="presOf" srcId="{1176FF6E-AB85-45B2-9B4D-085BA558B9DC}" destId="{5FC6913A-D6DB-4D32-9F0D-CEE6A54BDB12}" srcOrd="0" destOrd="0" presId="urn:microsoft.com/office/officeart/2005/8/layout/hierarchy4"/>
    <dgm:cxn modelId="{C67C7CC8-B013-4829-B2BA-8C00BC614859}" srcId="{DCA8CC5B-8547-404D-BC46-85C473B6232B}" destId="{5EF09792-BC22-4BD8-89ED-F0EFCCFDBD68}" srcOrd="0" destOrd="0" parTransId="{2DCB67BC-274C-4961-9B88-EE2813DF08CD}" sibTransId="{12CB0044-49AB-4C98-A760-75700B95EF93}"/>
    <dgm:cxn modelId="{8A4EABD7-2B93-4ED6-A277-4DB09C1ED28B}" srcId="{DCA8CC5B-8547-404D-BC46-85C473B6232B}" destId="{B428FB1F-05EB-481B-B572-040970048946}" srcOrd="1" destOrd="0" parTransId="{49EE5049-0CD2-4B1F-92A0-F553C97884A2}" sibTransId="{C852ACFC-8405-4DA4-9493-9057F29B771E}"/>
    <dgm:cxn modelId="{3E4FD0CF-0A5A-44C3-9B56-79C532908FC0}" srcId="{6DE242D7-F66E-4DE2-99DD-A9C1347C76E3}" destId="{DCA8CC5B-8547-404D-BC46-85C473B6232B}" srcOrd="0" destOrd="0" parTransId="{F58441D3-F76E-47B2-9819-E2E9770A3A5D}" sibTransId="{2CDD1AED-68E6-436E-88DB-BB2BBE81FFEA}"/>
    <dgm:cxn modelId="{332F253C-94B0-4BD3-B2A1-F799AA39201D}" type="presParOf" srcId="{DA2875E3-435B-47AF-950E-A58B0A0B5228}" destId="{70F95AA8-B342-45A9-9AE9-6897B74E725D}" srcOrd="0" destOrd="0" presId="urn:microsoft.com/office/officeart/2005/8/layout/hierarchy4"/>
    <dgm:cxn modelId="{79ACD6B5-D3C9-404A-AD2A-DA12D176D82A}" type="presParOf" srcId="{70F95AA8-B342-45A9-9AE9-6897B74E725D}" destId="{714B41B1-B38B-41D4-B50B-0322F0993B96}" srcOrd="0" destOrd="0" presId="urn:microsoft.com/office/officeart/2005/8/layout/hierarchy4"/>
    <dgm:cxn modelId="{F609E2AD-AF35-4287-9434-C0DE361394D0}" type="presParOf" srcId="{70F95AA8-B342-45A9-9AE9-6897B74E725D}" destId="{AF55A798-208A-46C2-BA54-74E3B193CAE8}" srcOrd="1" destOrd="0" presId="urn:microsoft.com/office/officeart/2005/8/layout/hierarchy4"/>
    <dgm:cxn modelId="{06CB622E-947B-43DF-ACAF-F5604005BFB3}" type="presParOf" srcId="{70F95AA8-B342-45A9-9AE9-6897B74E725D}" destId="{33D9BD20-C108-4538-A0D6-EA779B42C233}" srcOrd="2" destOrd="0" presId="urn:microsoft.com/office/officeart/2005/8/layout/hierarchy4"/>
    <dgm:cxn modelId="{C5ACBCD3-DC1A-4F2F-BAF2-D2348CA57022}" type="presParOf" srcId="{33D9BD20-C108-4538-A0D6-EA779B42C233}" destId="{F0A931AC-B068-4B9E-8D8C-C4DBBB7AF21A}" srcOrd="0" destOrd="0" presId="urn:microsoft.com/office/officeart/2005/8/layout/hierarchy4"/>
    <dgm:cxn modelId="{90A0E910-D561-4F84-9B72-1ED1A905207E}" type="presParOf" srcId="{F0A931AC-B068-4B9E-8D8C-C4DBBB7AF21A}" destId="{098804AC-6D0B-4E6E-A973-4748BB527BDC}" srcOrd="0" destOrd="0" presId="urn:microsoft.com/office/officeart/2005/8/layout/hierarchy4"/>
    <dgm:cxn modelId="{D2F80623-E468-48D6-9D84-82DE446C9BB2}" type="presParOf" srcId="{F0A931AC-B068-4B9E-8D8C-C4DBBB7AF21A}" destId="{E1A57421-3786-4E63-835B-B982A17AADF6}" srcOrd="1" destOrd="0" presId="urn:microsoft.com/office/officeart/2005/8/layout/hierarchy4"/>
    <dgm:cxn modelId="{6107BC96-6776-4B55-A858-1743438282F1}" type="presParOf" srcId="{33D9BD20-C108-4538-A0D6-EA779B42C233}" destId="{A7544080-3F3E-4265-84AF-413D3E6C61DB}" srcOrd="1" destOrd="0" presId="urn:microsoft.com/office/officeart/2005/8/layout/hierarchy4"/>
    <dgm:cxn modelId="{109CC189-6444-4BC3-919C-9CB6622E83EB}" type="presParOf" srcId="{33D9BD20-C108-4538-A0D6-EA779B42C233}" destId="{C31EB977-DCE0-4285-9B11-4B8B61673406}" srcOrd="2" destOrd="0" presId="urn:microsoft.com/office/officeart/2005/8/layout/hierarchy4"/>
    <dgm:cxn modelId="{0BE24E32-A406-400A-869F-ABFA0D3D0537}" type="presParOf" srcId="{C31EB977-DCE0-4285-9B11-4B8B61673406}" destId="{08447C42-6795-4865-BCCE-0FF23A3E4A1B}" srcOrd="0" destOrd="0" presId="urn:microsoft.com/office/officeart/2005/8/layout/hierarchy4"/>
    <dgm:cxn modelId="{5CCBB3B1-3B5E-4D91-80E5-A3E70DE7D861}" type="presParOf" srcId="{C31EB977-DCE0-4285-9B11-4B8B61673406}" destId="{4142575B-2AA3-40B1-A820-B103211F2291}" srcOrd="1" destOrd="0" presId="urn:microsoft.com/office/officeart/2005/8/layout/hierarchy4"/>
    <dgm:cxn modelId="{15883165-000E-418C-97D1-1310D5D2F7BB}" type="presParOf" srcId="{33D9BD20-C108-4538-A0D6-EA779B42C233}" destId="{1DE13EC8-6875-4ADC-9FA6-073905F7605E}" srcOrd="3" destOrd="0" presId="urn:microsoft.com/office/officeart/2005/8/layout/hierarchy4"/>
    <dgm:cxn modelId="{68A23C73-901F-414E-A070-EB2EF9D3E320}" type="presParOf" srcId="{33D9BD20-C108-4538-A0D6-EA779B42C233}" destId="{DCE412ED-3903-41C1-B80D-EF4869D62AE2}" srcOrd="4" destOrd="0" presId="urn:microsoft.com/office/officeart/2005/8/layout/hierarchy4"/>
    <dgm:cxn modelId="{E05B3F37-300F-4F55-B437-4AE20C3B5440}" type="presParOf" srcId="{DCE412ED-3903-41C1-B80D-EF4869D62AE2}" destId="{5FC6913A-D6DB-4D32-9F0D-CEE6A54BDB12}" srcOrd="0" destOrd="0" presId="urn:microsoft.com/office/officeart/2005/8/layout/hierarchy4"/>
    <dgm:cxn modelId="{AD253E00-78B6-4A90-82AE-D2967F561C58}" type="presParOf" srcId="{DCE412ED-3903-41C1-B80D-EF4869D62AE2}" destId="{948228CA-CC23-4031-989D-392698022091}" srcOrd="1" destOrd="0" presId="urn:microsoft.com/office/officeart/2005/8/layout/hierarchy4"/>
  </dgm:cxnLst>
  <dgm:bg>
    <a:noFill/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4B6792A6-4CFA-4D12-8D2A-7DE0ACF0C58E}" type="doc">
      <dgm:prSet loTypeId="urn:microsoft.com/office/officeart/2005/8/layout/list1" loCatId="list" qsTypeId="urn:microsoft.com/office/officeart/2005/8/quickstyle/3d3" qsCatId="3D" csTypeId="urn:microsoft.com/office/officeart/2005/8/colors/accent0_3" csCatId="mainScheme" phldr="1"/>
      <dgm:spPr/>
      <dgm:t>
        <a:bodyPr/>
        <a:lstStyle/>
        <a:p>
          <a:pPr rtl="1"/>
          <a:endParaRPr lang="ar-SY"/>
        </a:p>
      </dgm:t>
    </dgm:pt>
    <dgm:pt modelId="{F7319C6D-7E42-4BBA-A214-BE478E302D39}">
      <dgm:prSet phldrT="[نص]" custT="1"/>
      <dgm:spPr>
        <a:solidFill>
          <a:srgbClr val="9999FF"/>
        </a:solidFill>
        <a:effectLst>
          <a:glow rad="139700">
            <a:schemeClr val="accent5">
              <a:satMod val="175000"/>
              <a:alpha val="40000"/>
            </a:schemeClr>
          </a:glow>
        </a:effectLst>
      </dgm:spPr>
      <dgm:t>
        <a:bodyPr/>
        <a:lstStyle/>
        <a:p>
          <a:pPr algn="r" rtl="1"/>
          <a:r>
            <a:rPr lang="ar-SY" sz="3200" dirty="0">
              <a:cs typeface="Akhbar MT" pitchFamily="2" charset="-78"/>
            </a:rPr>
            <a:t>كاد:</a:t>
          </a:r>
        </a:p>
      </dgm:t>
    </dgm:pt>
    <dgm:pt modelId="{7C2A6C4C-07E8-47EA-B646-495F0C1C552F}" type="parTrans" cxnId="{5BC22FE0-0033-477A-8F56-8994244CC492}">
      <dgm:prSet/>
      <dgm:spPr/>
      <dgm:t>
        <a:bodyPr/>
        <a:lstStyle/>
        <a:p>
          <a:pPr rtl="1"/>
          <a:endParaRPr lang="ar-SY"/>
        </a:p>
      </dgm:t>
    </dgm:pt>
    <dgm:pt modelId="{FD8F8622-DE3E-4974-BD40-13B24E24C368}" type="sibTrans" cxnId="{5BC22FE0-0033-477A-8F56-8994244CC492}">
      <dgm:prSet/>
      <dgm:spPr/>
      <dgm:t>
        <a:bodyPr/>
        <a:lstStyle/>
        <a:p>
          <a:pPr rtl="1"/>
          <a:endParaRPr lang="ar-SY"/>
        </a:p>
      </dgm:t>
    </dgm:pt>
    <dgm:pt modelId="{DCD6F964-2C1B-4130-A743-0ED964063870}">
      <dgm:prSet phldrT="[نص]" custT="1"/>
      <dgm:spPr>
        <a:solidFill>
          <a:srgbClr val="9966FF"/>
        </a:solidFill>
      </dgm:spPr>
      <dgm:t>
        <a:bodyPr/>
        <a:lstStyle/>
        <a:p>
          <a:pPr algn="r" rtl="1"/>
          <a:r>
            <a:rPr lang="ar-SY" sz="3200" dirty="0">
              <a:cs typeface="Akhbar MT" pitchFamily="2" charset="-78"/>
            </a:rPr>
            <a:t>أوشك وعسى: </a:t>
          </a:r>
        </a:p>
      </dgm:t>
    </dgm:pt>
    <dgm:pt modelId="{B5744B8B-C343-407B-A6A2-69E3B686FD67}" type="parTrans" cxnId="{0D4A5B15-823D-403A-BEDE-130DF91BD11B}">
      <dgm:prSet/>
      <dgm:spPr/>
      <dgm:t>
        <a:bodyPr/>
        <a:lstStyle/>
        <a:p>
          <a:pPr rtl="1"/>
          <a:endParaRPr lang="ar-SY"/>
        </a:p>
      </dgm:t>
    </dgm:pt>
    <dgm:pt modelId="{16172269-880F-429E-B812-FCD0498CFF7B}" type="sibTrans" cxnId="{0D4A5B15-823D-403A-BEDE-130DF91BD11B}">
      <dgm:prSet/>
      <dgm:spPr/>
      <dgm:t>
        <a:bodyPr/>
        <a:lstStyle/>
        <a:p>
          <a:pPr rtl="1"/>
          <a:endParaRPr lang="ar-SY"/>
        </a:p>
      </dgm:t>
    </dgm:pt>
    <dgm:pt modelId="{D7E985FE-68DB-4190-B3A3-AE0892729BFD}">
      <dgm:prSet phldrT="[نص]" custT="1"/>
      <dgm:spPr>
        <a:solidFill>
          <a:srgbClr val="6600CC"/>
        </a:solidFill>
      </dgm:spPr>
      <dgm:t>
        <a:bodyPr/>
        <a:lstStyle/>
        <a:p>
          <a:pPr algn="r" rtl="1"/>
          <a:r>
            <a:rPr lang="ar-SY" sz="3200" dirty="0"/>
            <a:t>أفعال الشروع:</a:t>
          </a:r>
        </a:p>
      </dgm:t>
    </dgm:pt>
    <dgm:pt modelId="{93B57885-17E6-4E4E-9ED8-E478AA50C7E4}" type="parTrans" cxnId="{2BBF0D38-18D3-4EC0-A3AE-5EB4AF2A21BE}">
      <dgm:prSet/>
      <dgm:spPr/>
      <dgm:t>
        <a:bodyPr/>
        <a:lstStyle/>
        <a:p>
          <a:pPr rtl="1"/>
          <a:endParaRPr lang="ar-SY"/>
        </a:p>
      </dgm:t>
    </dgm:pt>
    <dgm:pt modelId="{4BC6DD17-EA48-4179-A4C0-42E6F88BD4AD}" type="sibTrans" cxnId="{2BBF0D38-18D3-4EC0-A3AE-5EB4AF2A21BE}">
      <dgm:prSet/>
      <dgm:spPr/>
      <dgm:t>
        <a:bodyPr/>
        <a:lstStyle/>
        <a:p>
          <a:pPr rtl="1"/>
          <a:endParaRPr lang="ar-SY"/>
        </a:p>
      </dgm:t>
    </dgm:pt>
    <dgm:pt modelId="{514C6144-CF5A-4364-8247-B043746B665A}">
      <dgm:prSet custT="1"/>
      <dgm:spPr/>
      <dgm:t>
        <a:bodyPr/>
        <a:lstStyle/>
        <a:p>
          <a:pPr rtl="1"/>
          <a:r>
            <a:rPr lang="ar-SY" sz="2800" dirty="0">
              <a:cs typeface="Akhbar MT" pitchFamily="2" charset="-78"/>
            </a:rPr>
            <a:t>خبره جملة فعليّة فعلها مضارع، تقول: يكاد الصبح يطلع.</a:t>
          </a:r>
        </a:p>
      </dgm:t>
    </dgm:pt>
    <dgm:pt modelId="{C666FA98-2C39-442B-B911-1DD5B8A970B0}" type="parTrans" cxnId="{F1C90CD0-21C7-4AAD-B21A-2BFF963C96DA}">
      <dgm:prSet/>
      <dgm:spPr/>
      <dgm:t>
        <a:bodyPr/>
        <a:lstStyle/>
        <a:p>
          <a:pPr rtl="1"/>
          <a:endParaRPr lang="ar-SY"/>
        </a:p>
      </dgm:t>
    </dgm:pt>
    <dgm:pt modelId="{60A19EE2-DD3F-4188-B4B5-BCE45527DC3C}" type="sibTrans" cxnId="{F1C90CD0-21C7-4AAD-B21A-2BFF963C96DA}">
      <dgm:prSet/>
      <dgm:spPr/>
      <dgm:t>
        <a:bodyPr/>
        <a:lstStyle/>
        <a:p>
          <a:pPr rtl="1"/>
          <a:endParaRPr lang="ar-SY"/>
        </a:p>
      </dgm:t>
    </dgm:pt>
    <dgm:pt modelId="{2F7F18B5-0CFF-4DDA-A9A3-DF27AB068BAC}">
      <dgm:prSet custT="1"/>
      <dgm:spPr/>
      <dgm:t>
        <a:bodyPr/>
        <a:lstStyle/>
        <a:p>
          <a:pPr rtl="1"/>
          <a:r>
            <a:rPr lang="ar-SY" sz="2800" dirty="0">
              <a:cs typeface="Akhbar MT" pitchFamily="2" charset="-78"/>
            </a:rPr>
            <a:t>خبرهما يجوز أن يكون جملة فعليّة فعلها مضارع أو مصدرًا مؤوّلًا من أن والفعل المضارع، تقول: أوشك الغيث يهطل، وأوشك الغيث أن يهطل.</a:t>
          </a:r>
        </a:p>
      </dgm:t>
    </dgm:pt>
    <dgm:pt modelId="{120980E9-9794-4D59-BC14-5B52DBA1854B}" type="parTrans" cxnId="{F5AE2DAE-252E-46D6-9CAA-AA356764D1CA}">
      <dgm:prSet/>
      <dgm:spPr/>
      <dgm:t>
        <a:bodyPr/>
        <a:lstStyle/>
        <a:p>
          <a:pPr rtl="1"/>
          <a:endParaRPr lang="ar-SY"/>
        </a:p>
      </dgm:t>
    </dgm:pt>
    <dgm:pt modelId="{1817F81D-B0E8-4785-9999-FFB4B6547FDB}" type="sibTrans" cxnId="{F5AE2DAE-252E-46D6-9CAA-AA356764D1CA}">
      <dgm:prSet/>
      <dgm:spPr/>
      <dgm:t>
        <a:bodyPr/>
        <a:lstStyle/>
        <a:p>
          <a:pPr rtl="1"/>
          <a:endParaRPr lang="ar-SY"/>
        </a:p>
      </dgm:t>
    </dgm:pt>
    <dgm:pt modelId="{71F9509D-7E31-4163-B720-BE6C125D525E}">
      <dgm:prSet custT="1"/>
      <dgm:spPr/>
      <dgm:t>
        <a:bodyPr/>
        <a:lstStyle/>
        <a:p>
          <a:pPr rtl="1"/>
          <a:r>
            <a:rPr lang="ar-SY" sz="2800" dirty="0">
              <a:cs typeface="Akhbar MT" pitchFamily="2" charset="-78"/>
            </a:rPr>
            <a:t>أخبارها لا تقترن بـ أن، تقول: شرعت أكتب قصة.</a:t>
          </a:r>
        </a:p>
      </dgm:t>
    </dgm:pt>
    <dgm:pt modelId="{2BFC6026-BA09-4D19-A440-2B09AE839FD8}" type="parTrans" cxnId="{A53293E3-B9D7-4474-8E94-49779F7E1C47}">
      <dgm:prSet/>
      <dgm:spPr/>
      <dgm:t>
        <a:bodyPr/>
        <a:lstStyle/>
        <a:p>
          <a:pPr rtl="1"/>
          <a:endParaRPr lang="ar-SY"/>
        </a:p>
      </dgm:t>
    </dgm:pt>
    <dgm:pt modelId="{0819B014-32CA-498E-AB37-E5AA448F4663}" type="sibTrans" cxnId="{A53293E3-B9D7-4474-8E94-49779F7E1C47}">
      <dgm:prSet/>
      <dgm:spPr/>
      <dgm:t>
        <a:bodyPr/>
        <a:lstStyle/>
        <a:p>
          <a:pPr rtl="1"/>
          <a:endParaRPr lang="ar-SY"/>
        </a:p>
      </dgm:t>
    </dgm:pt>
    <dgm:pt modelId="{0DF22F37-FBF2-45CB-B44D-B9F36B9EAF14}" type="pres">
      <dgm:prSet presAssocID="{4B6792A6-4CFA-4D12-8D2A-7DE0ACF0C58E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rtl="1"/>
          <a:endParaRPr lang="ar-SY"/>
        </a:p>
      </dgm:t>
    </dgm:pt>
    <dgm:pt modelId="{3522EA73-E376-43A1-9C83-CF30C399816A}" type="pres">
      <dgm:prSet presAssocID="{F7319C6D-7E42-4BBA-A214-BE478E302D39}" presName="parentLin" presStyleCnt="0"/>
      <dgm:spPr/>
    </dgm:pt>
    <dgm:pt modelId="{C7865261-AD51-434B-A0CE-8FF7BE5B6357}" type="pres">
      <dgm:prSet presAssocID="{F7319C6D-7E42-4BBA-A214-BE478E302D39}" presName="parentLeftMargin" presStyleLbl="node1" presStyleIdx="0" presStyleCnt="3"/>
      <dgm:spPr/>
      <dgm:t>
        <a:bodyPr/>
        <a:lstStyle/>
        <a:p>
          <a:pPr rtl="1"/>
          <a:endParaRPr lang="ar-SY"/>
        </a:p>
      </dgm:t>
    </dgm:pt>
    <dgm:pt modelId="{3E48843F-FD15-405D-B509-36634AE14362}" type="pres">
      <dgm:prSet presAssocID="{F7319C6D-7E42-4BBA-A214-BE478E302D39}" presName="parentText" presStyleLbl="node1" presStyleIdx="0" presStyleCnt="3" custLinFactX="28571" custLinFactNeighborX="100000" custLinFactNeighborY="-15848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ar-SY"/>
        </a:p>
      </dgm:t>
    </dgm:pt>
    <dgm:pt modelId="{11D8A8C0-B2AF-43CF-BCFA-ECE74D2DF07E}" type="pres">
      <dgm:prSet presAssocID="{F7319C6D-7E42-4BBA-A214-BE478E302D39}" presName="negativeSpace" presStyleCnt="0"/>
      <dgm:spPr/>
    </dgm:pt>
    <dgm:pt modelId="{FE2CF498-D488-48BF-A809-86388153EAD1}" type="pres">
      <dgm:prSet presAssocID="{F7319C6D-7E42-4BBA-A214-BE478E302D39}" presName="childText" presStyleLbl="conFgAcc1" presStyleIdx="0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Y"/>
        </a:p>
      </dgm:t>
    </dgm:pt>
    <dgm:pt modelId="{71B29AE7-33AE-414C-93C4-3DECDE0F5F5A}" type="pres">
      <dgm:prSet presAssocID="{FD8F8622-DE3E-4974-BD40-13B24E24C368}" presName="spaceBetweenRectangles" presStyleCnt="0"/>
      <dgm:spPr/>
    </dgm:pt>
    <dgm:pt modelId="{E481C31B-84B9-444B-9D79-0074F6D1FBFF}" type="pres">
      <dgm:prSet presAssocID="{DCD6F964-2C1B-4130-A743-0ED964063870}" presName="parentLin" presStyleCnt="0"/>
      <dgm:spPr/>
    </dgm:pt>
    <dgm:pt modelId="{40AE06A6-E1D9-4DFD-BAC4-F56D7CCE8DDB}" type="pres">
      <dgm:prSet presAssocID="{DCD6F964-2C1B-4130-A743-0ED964063870}" presName="parentLeftMargin" presStyleLbl="node1" presStyleIdx="0" presStyleCnt="3"/>
      <dgm:spPr/>
      <dgm:t>
        <a:bodyPr/>
        <a:lstStyle/>
        <a:p>
          <a:pPr rtl="1"/>
          <a:endParaRPr lang="ar-SY"/>
        </a:p>
      </dgm:t>
    </dgm:pt>
    <dgm:pt modelId="{A595F5AE-0D63-4E67-A93A-3DB367B4EE02}" type="pres">
      <dgm:prSet presAssocID="{DCD6F964-2C1B-4130-A743-0ED964063870}" presName="parentText" presStyleLbl="node1" presStyleIdx="1" presStyleCnt="3" custLinFactX="28571" custLinFactNeighborX="100000" custLinFactNeighborY="-12636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ar-SY"/>
        </a:p>
      </dgm:t>
    </dgm:pt>
    <dgm:pt modelId="{5E6DFDDD-D7F7-4E74-9D6A-AC0A5BFF5133}" type="pres">
      <dgm:prSet presAssocID="{DCD6F964-2C1B-4130-A743-0ED964063870}" presName="negativeSpace" presStyleCnt="0"/>
      <dgm:spPr/>
    </dgm:pt>
    <dgm:pt modelId="{8047F9CF-7623-42BA-A769-62D25E93216A}" type="pres">
      <dgm:prSet presAssocID="{DCD6F964-2C1B-4130-A743-0ED964063870}" presName="childText" presStyleLbl="conFgAcc1" presStyleIdx="1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Y"/>
        </a:p>
      </dgm:t>
    </dgm:pt>
    <dgm:pt modelId="{62ED57B7-A586-44A5-9581-1A7D14E293D1}" type="pres">
      <dgm:prSet presAssocID="{16172269-880F-429E-B812-FCD0498CFF7B}" presName="spaceBetweenRectangles" presStyleCnt="0"/>
      <dgm:spPr/>
    </dgm:pt>
    <dgm:pt modelId="{BEFEB04B-C40F-4B26-B431-40246C41F4EC}" type="pres">
      <dgm:prSet presAssocID="{D7E985FE-68DB-4190-B3A3-AE0892729BFD}" presName="parentLin" presStyleCnt="0"/>
      <dgm:spPr/>
    </dgm:pt>
    <dgm:pt modelId="{09C6C60D-5203-46C2-8E13-91A13BD69EFB}" type="pres">
      <dgm:prSet presAssocID="{D7E985FE-68DB-4190-B3A3-AE0892729BFD}" presName="parentLeftMargin" presStyleLbl="node1" presStyleIdx="1" presStyleCnt="3"/>
      <dgm:spPr/>
      <dgm:t>
        <a:bodyPr/>
        <a:lstStyle/>
        <a:p>
          <a:pPr rtl="1"/>
          <a:endParaRPr lang="ar-SY"/>
        </a:p>
      </dgm:t>
    </dgm:pt>
    <dgm:pt modelId="{2FD1DA95-7FDB-4262-A2BE-FD70687919B6}" type="pres">
      <dgm:prSet presAssocID="{D7E985FE-68DB-4190-B3A3-AE0892729BFD}" presName="parentText" presStyleLbl="node1" presStyleIdx="2" presStyleCnt="3" custLinFactX="28571" custLinFactNeighborX="100000" custLinFactNeighborY="-11733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ar-SY"/>
        </a:p>
      </dgm:t>
    </dgm:pt>
    <dgm:pt modelId="{39B1293D-7CD4-4BE4-8BD7-E2DDB9A213C2}" type="pres">
      <dgm:prSet presAssocID="{D7E985FE-68DB-4190-B3A3-AE0892729BFD}" presName="negativeSpace" presStyleCnt="0"/>
      <dgm:spPr/>
    </dgm:pt>
    <dgm:pt modelId="{F64E5280-3697-43C9-8F3D-D752AECC69F2}" type="pres">
      <dgm:prSet presAssocID="{D7E985FE-68DB-4190-B3A3-AE0892729BFD}" presName="childText" presStyleLbl="conFgAcc1" presStyleIdx="2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Y"/>
        </a:p>
      </dgm:t>
    </dgm:pt>
  </dgm:ptLst>
  <dgm:cxnLst>
    <dgm:cxn modelId="{32668A64-4EDE-4E70-8E49-9374DA2E6735}" type="presOf" srcId="{514C6144-CF5A-4364-8247-B043746B665A}" destId="{FE2CF498-D488-48BF-A809-86388153EAD1}" srcOrd="0" destOrd="0" presId="urn:microsoft.com/office/officeart/2005/8/layout/list1"/>
    <dgm:cxn modelId="{138110BE-72B3-454E-BFEE-6485EC267CC0}" type="presOf" srcId="{DCD6F964-2C1B-4130-A743-0ED964063870}" destId="{40AE06A6-E1D9-4DFD-BAC4-F56D7CCE8DDB}" srcOrd="0" destOrd="0" presId="urn:microsoft.com/office/officeart/2005/8/layout/list1"/>
    <dgm:cxn modelId="{5BC22FE0-0033-477A-8F56-8994244CC492}" srcId="{4B6792A6-4CFA-4D12-8D2A-7DE0ACF0C58E}" destId="{F7319C6D-7E42-4BBA-A214-BE478E302D39}" srcOrd="0" destOrd="0" parTransId="{7C2A6C4C-07E8-47EA-B646-495F0C1C552F}" sibTransId="{FD8F8622-DE3E-4974-BD40-13B24E24C368}"/>
    <dgm:cxn modelId="{F1C90CD0-21C7-4AAD-B21A-2BFF963C96DA}" srcId="{F7319C6D-7E42-4BBA-A214-BE478E302D39}" destId="{514C6144-CF5A-4364-8247-B043746B665A}" srcOrd="0" destOrd="0" parTransId="{C666FA98-2C39-442B-B911-1DD5B8A970B0}" sibTransId="{60A19EE2-DD3F-4188-B4B5-BCE45527DC3C}"/>
    <dgm:cxn modelId="{F25AC2A6-E9F7-45DC-A73C-99E038F6F6B1}" type="presOf" srcId="{71F9509D-7E31-4163-B720-BE6C125D525E}" destId="{F64E5280-3697-43C9-8F3D-D752AECC69F2}" srcOrd="0" destOrd="0" presId="urn:microsoft.com/office/officeart/2005/8/layout/list1"/>
    <dgm:cxn modelId="{A53293E3-B9D7-4474-8E94-49779F7E1C47}" srcId="{D7E985FE-68DB-4190-B3A3-AE0892729BFD}" destId="{71F9509D-7E31-4163-B720-BE6C125D525E}" srcOrd="0" destOrd="0" parTransId="{2BFC6026-BA09-4D19-A440-2B09AE839FD8}" sibTransId="{0819B014-32CA-498E-AB37-E5AA448F4663}"/>
    <dgm:cxn modelId="{2BBF0D38-18D3-4EC0-A3AE-5EB4AF2A21BE}" srcId="{4B6792A6-4CFA-4D12-8D2A-7DE0ACF0C58E}" destId="{D7E985FE-68DB-4190-B3A3-AE0892729BFD}" srcOrd="2" destOrd="0" parTransId="{93B57885-17E6-4E4E-9ED8-E478AA50C7E4}" sibTransId="{4BC6DD17-EA48-4179-A4C0-42E6F88BD4AD}"/>
    <dgm:cxn modelId="{1D5640FB-129B-41C7-BC9E-216A7769A370}" type="presOf" srcId="{D7E985FE-68DB-4190-B3A3-AE0892729BFD}" destId="{09C6C60D-5203-46C2-8E13-91A13BD69EFB}" srcOrd="0" destOrd="0" presId="urn:microsoft.com/office/officeart/2005/8/layout/list1"/>
    <dgm:cxn modelId="{AC5D0151-31CF-4CF8-B682-8EFC50FADF7D}" type="presOf" srcId="{2F7F18B5-0CFF-4DDA-A9A3-DF27AB068BAC}" destId="{8047F9CF-7623-42BA-A769-62D25E93216A}" srcOrd="0" destOrd="0" presId="urn:microsoft.com/office/officeart/2005/8/layout/list1"/>
    <dgm:cxn modelId="{F5AE2DAE-252E-46D6-9CAA-AA356764D1CA}" srcId="{DCD6F964-2C1B-4130-A743-0ED964063870}" destId="{2F7F18B5-0CFF-4DDA-A9A3-DF27AB068BAC}" srcOrd="0" destOrd="0" parTransId="{120980E9-9794-4D59-BC14-5B52DBA1854B}" sibTransId="{1817F81D-B0E8-4785-9999-FFB4B6547FDB}"/>
    <dgm:cxn modelId="{3859ADF9-9E99-494B-B33E-AADAE246C1CD}" type="presOf" srcId="{DCD6F964-2C1B-4130-A743-0ED964063870}" destId="{A595F5AE-0D63-4E67-A93A-3DB367B4EE02}" srcOrd="1" destOrd="0" presId="urn:microsoft.com/office/officeart/2005/8/layout/list1"/>
    <dgm:cxn modelId="{31D9F85C-F444-434D-A6FA-24C379C2ADF7}" type="presOf" srcId="{F7319C6D-7E42-4BBA-A214-BE478E302D39}" destId="{3E48843F-FD15-405D-B509-36634AE14362}" srcOrd="1" destOrd="0" presId="urn:microsoft.com/office/officeart/2005/8/layout/list1"/>
    <dgm:cxn modelId="{CFFC5EB1-4548-4EF0-94A8-7611A3A2114F}" type="presOf" srcId="{D7E985FE-68DB-4190-B3A3-AE0892729BFD}" destId="{2FD1DA95-7FDB-4262-A2BE-FD70687919B6}" srcOrd="1" destOrd="0" presId="urn:microsoft.com/office/officeart/2005/8/layout/list1"/>
    <dgm:cxn modelId="{0D4A5B15-823D-403A-BEDE-130DF91BD11B}" srcId="{4B6792A6-4CFA-4D12-8D2A-7DE0ACF0C58E}" destId="{DCD6F964-2C1B-4130-A743-0ED964063870}" srcOrd="1" destOrd="0" parTransId="{B5744B8B-C343-407B-A6A2-69E3B686FD67}" sibTransId="{16172269-880F-429E-B812-FCD0498CFF7B}"/>
    <dgm:cxn modelId="{A4A14CD9-2F2F-4E9C-B914-63529B9708B7}" type="presOf" srcId="{F7319C6D-7E42-4BBA-A214-BE478E302D39}" destId="{C7865261-AD51-434B-A0CE-8FF7BE5B6357}" srcOrd="0" destOrd="0" presId="urn:microsoft.com/office/officeart/2005/8/layout/list1"/>
    <dgm:cxn modelId="{E9A805A9-8C93-4A73-82A6-AF1F8E501823}" type="presOf" srcId="{4B6792A6-4CFA-4D12-8D2A-7DE0ACF0C58E}" destId="{0DF22F37-FBF2-45CB-B44D-B9F36B9EAF14}" srcOrd="0" destOrd="0" presId="urn:microsoft.com/office/officeart/2005/8/layout/list1"/>
    <dgm:cxn modelId="{F64BD34F-6ECD-478F-B35D-F55724CA31E1}" type="presParOf" srcId="{0DF22F37-FBF2-45CB-B44D-B9F36B9EAF14}" destId="{3522EA73-E376-43A1-9C83-CF30C399816A}" srcOrd="0" destOrd="0" presId="urn:microsoft.com/office/officeart/2005/8/layout/list1"/>
    <dgm:cxn modelId="{130EED8B-532A-4153-9C14-189E72596EB8}" type="presParOf" srcId="{3522EA73-E376-43A1-9C83-CF30C399816A}" destId="{C7865261-AD51-434B-A0CE-8FF7BE5B6357}" srcOrd="0" destOrd="0" presId="urn:microsoft.com/office/officeart/2005/8/layout/list1"/>
    <dgm:cxn modelId="{13975DD7-B052-43EE-9A32-16D052D0C150}" type="presParOf" srcId="{3522EA73-E376-43A1-9C83-CF30C399816A}" destId="{3E48843F-FD15-405D-B509-36634AE14362}" srcOrd="1" destOrd="0" presId="urn:microsoft.com/office/officeart/2005/8/layout/list1"/>
    <dgm:cxn modelId="{DDE578AE-C823-447A-883E-65D1813AD06A}" type="presParOf" srcId="{0DF22F37-FBF2-45CB-B44D-B9F36B9EAF14}" destId="{11D8A8C0-B2AF-43CF-BCFA-ECE74D2DF07E}" srcOrd="1" destOrd="0" presId="urn:microsoft.com/office/officeart/2005/8/layout/list1"/>
    <dgm:cxn modelId="{FCD86000-270B-4FD9-85A2-776F2055C0C4}" type="presParOf" srcId="{0DF22F37-FBF2-45CB-B44D-B9F36B9EAF14}" destId="{FE2CF498-D488-48BF-A809-86388153EAD1}" srcOrd="2" destOrd="0" presId="urn:microsoft.com/office/officeart/2005/8/layout/list1"/>
    <dgm:cxn modelId="{08236285-7868-4B7D-B253-C30ED9779164}" type="presParOf" srcId="{0DF22F37-FBF2-45CB-B44D-B9F36B9EAF14}" destId="{71B29AE7-33AE-414C-93C4-3DECDE0F5F5A}" srcOrd="3" destOrd="0" presId="urn:microsoft.com/office/officeart/2005/8/layout/list1"/>
    <dgm:cxn modelId="{32DDB27E-D213-4511-B13B-E13D5F9CF995}" type="presParOf" srcId="{0DF22F37-FBF2-45CB-B44D-B9F36B9EAF14}" destId="{E481C31B-84B9-444B-9D79-0074F6D1FBFF}" srcOrd="4" destOrd="0" presId="urn:microsoft.com/office/officeart/2005/8/layout/list1"/>
    <dgm:cxn modelId="{F1757862-05A8-4EDB-8F99-1A2E97B03CE7}" type="presParOf" srcId="{E481C31B-84B9-444B-9D79-0074F6D1FBFF}" destId="{40AE06A6-E1D9-4DFD-BAC4-F56D7CCE8DDB}" srcOrd="0" destOrd="0" presId="urn:microsoft.com/office/officeart/2005/8/layout/list1"/>
    <dgm:cxn modelId="{AD5958B9-4579-4DB8-B733-98FB5CEF2998}" type="presParOf" srcId="{E481C31B-84B9-444B-9D79-0074F6D1FBFF}" destId="{A595F5AE-0D63-4E67-A93A-3DB367B4EE02}" srcOrd="1" destOrd="0" presId="urn:microsoft.com/office/officeart/2005/8/layout/list1"/>
    <dgm:cxn modelId="{058A458F-B5B8-4684-B656-EFC5D9C9DCE6}" type="presParOf" srcId="{0DF22F37-FBF2-45CB-B44D-B9F36B9EAF14}" destId="{5E6DFDDD-D7F7-4E74-9D6A-AC0A5BFF5133}" srcOrd="5" destOrd="0" presId="urn:microsoft.com/office/officeart/2005/8/layout/list1"/>
    <dgm:cxn modelId="{2A11219B-E117-4180-A36A-ECC1674CB391}" type="presParOf" srcId="{0DF22F37-FBF2-45CB-B44D-B9F36B9EAF14}" destId="{8047F9CF-7623-42BA-A769-62D25E93216A}" srcOrd="6" destOrd="0" presId="urn:microsoft.com/office/officeart/2005/8/layout/list1"/>
    <dgm:cxn modelId="{412ABC1A-F0E8-4C37-99C0-EF8B09911F08}" type="presParOf" srcId="{0DF22F37-FBF2-45CB-B44D-B9F36B9EAF14}" destId="{62ED57B7-A586-44A5-9581-1A7D14E293D1}" srcOrd="7" destOrd="0" presId="urn:microsoft.com/office/officeart/2005/8/layout/list1"/>
    <dgm:cxn modelId="{2B3C4ABC-B6DC-447E-AB36-A265052428C3}" type="presParOf" srcId="{0DF22F37-FBF2-45CB-B44D-B9F36B9EAF14}" destId="{BEFEB04B-C40F-4B26-B431-40246C41F4EC}" srcOrd="8" destOrd="0" presId="urn:microsoft.com/office/officeart/2005/8/layout/list1"/>
    <dgm:cxn modelId="{258110FE-C63E-4B33-8BC4-6D3B9C8512CA}" type="presParOf" srcId="{BEFEB04B-C40F-4B26-B431-40246C41F4EC}" destId="{09C6C60D-5203-46C2-8E13-91A13BD69EFB}" srcOrd="0" destOrd="0" presId="urn:microsoft.com/office/officeart/2005/8/layout/list1"/>
    <dgm:cxn modelId="{37059037-E944-419E-9C48-603D4123904F}" type="presParOf" srcId="{BEFEB04B-C40F-4B26-B431-40246C41F4EC}" destId="{2FD1DA95-7FDB-4262-A2BE-FD70687919B6}" srcOrd="1" destOrd="0" presId="urn:microsoft.com/office/officeart/2005/8/layout/list1"/>
    <dgm:cxn modelId="{BC4EC170-FEC8-46DF-A8E7-B17ED1BFE244}" type="presParOf" srcId="{0DF22F37-FBF2-45CB-B44D-B9F36B9EAF14}" destId="{39B1293D-7CD4-4BE4-8BD7-E2DDB9A213C2}" srcOrd="9" destOrd="0" presId="urn:microsoft.com/office/officeart/2005/8/layout/list1"/>
    <dgm:cxn modelId="{586D6057-FE7E-4AC1-8D33-92481316A71A}" type="presParOf" srcId="{0DF22F37-FBF2-45CB-B44D-B9F36B9EAF14}" destId="{F64E5280-3697-43C9-8F3D-D752AECC69F2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Y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AF46DF75-85A2-4294-B739-459891BCF8DE}" type="datetimeFigureOut">
              <a:rPr lang="ar-SY" smtClean="0"/>
              <a:t>24/03/1447</a:t>
            </a:fld>
            <a:endParaRPr lang="ar-SY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Y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SY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Y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980CF3B0-BC9B-432E-81AB-F767E2B24773}" type="slidenum">
              <a:rPr lang="ar-SY" smtClean="0"/>
              <a:t>‹#›</a:t>
            </a:fld>
            <a:endParaRPr lang="ar-SY"/>
          </a:p>
        </p:txBody>
      </p:sp>
    </p:spTree>
    <p:extLst>
      <p:ext uri="{BB962C8B-B14F-4D97-AF65-F5344CB8AC3E}">
        <p14:creationId xmlns:p14="http://schemas.microsoft.com/office/powerpoint/2010/main" val="34068290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@cammac2 </a:t>
            </a:r>
            <a:r>
              <a:rPr lang="ar-SA" dirty="0"/>
              <a:t>تويتر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25229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@cammac2 </a:t>
            </a:r>
            <a:r>
              <a:rPr lang="ar-SA" dirty="0"/>
              <a:t>تويتر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25229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28F80-DA4B-4534-9F0E-A27E1363CA65}" type="datetimeFigureOut">
              <a:rPr lang="en-GB" smtClean="0"/>
              <a:t>16/09/2025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D683E-A0F5-4F39-BA97-9D831A5BB7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99721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28F80-DA4B-4534-9F0E-A27E1363CA65}" type="datetimeFigureOut">
              <a:rPr lang="en-GB" smtClean="0"/>
              <a:t>16/09/2025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D683E-A0F5-4F39-BA97-9D831A5BB7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40134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28F80-DA4B-4534-9F0E-A27E1363CA65}" type="datetimeFigureOut">
              <a:rPr lang="en-GB" smtClean="0"/>
              <a:t>16/09/2025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D683E-A0F5-4F39-BA97-9D831A5BB7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2987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28F80-DA4B-4534-9F0E-A27E1363CA65}" type="datetimeFigureOut">
              <a:rPr lang="en-GB" smtClean="0"/>
              <a:t>16/09/2025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D683E-A0F5-4F39-BA97-9D831A5BB7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1365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28F80-DA4B-4534-9F0E-A27E1363CA65}" type="datetimeFigureOut">
              <a:rPr lang="en-GB" smtClean="0"/>
              <a:t>16/09/2025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D683E-A0F5-4F39-BA97-9D831A5BB7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0218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28F80-DA4B-4534-9F0E-A27E1363CA65}" type="datetimeFigureOut">
              <a:rPr lang="en-GB" smtClean="0"/>
              <a:t>16/09/2025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D683E-A0F5-4F39-BA97-9D831A5BB7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90388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28F80-DA4B-4534-9F0E-A27E1363CA65}" type="datetimeFigureOut">
              <a:rPr lang="en-GB" smtClean="0"/>
              <a:t>16/09/2025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D683E-A0F5-4F39-BA97-9D831A5BB7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55192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28F80-DA4B-4534-9F0E-A27E1363CA65}" type="datetimeFigureOut">
              <a:rPr lang="en-GB" smtClean="0"/>
              <a:t>16/09/2025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D683E-A0F5-4F39-BA97-9D831A5BB7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33390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28F80-DA4B-4534-9F0E-A27E1363CA65}" type="datetimeFigureOut">
              <a:rPr lang="en-GB" smtClean="0"/>
              <a:t>16/09/2025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D683E-A0F5-4F39-BA97-9D831A5BB7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40013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28F80-DA4B-4534-9F0E-A27E1363CA65}" type="datetimeFigureOut">
              <a:rPr lang="en-GB" smtClean="0"/>
              <a:t>16/09/2025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D683E-A0F5-4F39-BA97-9D831A5BB7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091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28F80-DA4B-4534-9F0E-A27E1363CA65}" type="datetimeFigureOut">
              <a:rPr lang="en-GB" smtClean="0"/>
              <a:t>16/09/2025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D683E-A0F5-4F39-BA97-9D831A5BB7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39452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6000"/>
            <a:lum/>
          </a:blip>
          <a:srcRect/>
          <a:stretch>
            <a:fillRect l="11000" r="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28F80-DA4B-4534-9F0E-A27E1363CA65}" type="datetimeFigureOut">
              <a:rPr lang="en-GB" smtClean="0"/>
              <a:t>16/09/2025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DD683E-A0F5-4F39-BA97-9D831A5BB7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7866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10" Type="http://schemas.openxmlformats.org/officeDocument/2006/relationships/image" Target="../media/image3.jpeg"/><Relationship Id="rId4" Type="http://schemas.openxmlformats.org/officeDocument/2006/relationships/diagramData" Target="../diagrams/data1.xml"/><Relationship Id="rId9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2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10" Type="http://schemas.openxmlformats.org/officeDocument/2006/relationships/image" Target="../media/image3.jpeg"/><Relationship Id="rId4" Type="http://schemas.openxmlformats.org/officeDocument/2006/relationships/diagramData" Target="../diagrams/data2.xml"/><Relationship Id="rId9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3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10" Type="http://schemas.openxmlformats.org/officeDocument/2006/relationships/image" Target="../media/image3.jpeg"/><Relationship Id="rId4" Type="http://schemas.openxmlformats.org/officeDocument/2006/relationships/diagramData" Target="../diagrams/data3.xml"/><Relationship Id="rId9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jpe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2.png"/><Relationship Id="rId5" Type="http://schemas.openxmlformats.org/officeDocument/2006/relationships/image" Target="../media/image10.sv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4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10" Type="http://schemas.openxmlformats.org/officeDocument/2006/relationships/image" Target="../media/image3.jpeg"/><Relationship Id="rId4" Type="http://schemas.openxmlformats.org/officeDocument/2006/relationships/diagramData" Target="../diagrams/data4.xml"/><Relationship Id="rId9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5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3.jpeg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5.xml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10" Type="http://schemas.openxmlformats.org/officeDocument/2006/relationships/image" Target="../media/image3.jpeg"/><Relationship Id="rId4" Type="http://schemas.openxmlformats.org/officeDocument/2006/relationships/diagramData" Target="../diagrams/data5.xml"/><Relationship Id="rId9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2.png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3.jpeg"/><Relationship Id="rId5" Type="http://schemas.openxmlformats.org/officeDocument/2006/relationships/image" Target="../media/image6.jpeg"/><Relationship Id="rId4" Type="http://schemas.openxmlformats.org/officeDocument/2006/relationships/notesSlide" Target="../notesSlides/notesSlide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2.png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7.png"/><Relationship Id="rId5" Type="http://schemas.openxmlformats.org/officeDocument/2006/relationships/image" Target="../media/image3.jpeg"/><Relationship Id="rId4" Type="http://schemas.openxmlformats.org/officeDocument/2006/relationships/notesSlide" Target="../notesSlides/notesSlide2.xml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6.xml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10" Type="http://schemas.openxmlformats.org/officeDocument/2006/relationships/image" Target="../media/image3.jpeg"/><Relationship Id="rId4" Type="http://schemas.openxmlformats.org/officeDocument/2006/relationships/diagramData" Target="../diagrams/data6.xml"/><Relationship Id="rId9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7.xml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diagramQuickStyle" Target="../diagrams/quickStyle7.xml"/><Relationship Id="rId5" Type="http://schemas.openxmlformats.org/officeDocument/2006/relationships/diagramLayout" Target="../diagrams/layout7.xml"/><Relationship Id="rId10" Type="http://schemas.openxmlformats.org/officeDocument/2006/relationships/image" Target="../media/image3.jpeg"/><Relationship Id="rId4" Type="http://schemas.openxmlformats.org/officeDocument/2006/relationships/diagramData" Target="../diagrams/data7.xml"/><Relationship Id="rId9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974043A-9E86-8A1D-2377-20DFA94BE2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8E080D0-EB63-D96D-9C30-186E169449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4393" y="900767"/>
            <a:ext cx="7485185" cy="957471"/>
          </a:xfrm>
        </p:spPr>
        <p:txBody>
          <a:bodyPr>
            <a:normAutofit fontScale="90000"/>
          </a:bodyPr>
          <a:lstStyle/>
          <a:p>
            <a:pPr algn="r"/>
            <a:r>
              <a:rPr lang="ar-SY" sz="4800" b="1" dirty="0">
                <a:cs typeface="Akhbar MT" pitchFamily="2" charset="-78"/>
              </a:rPr>
              <a:t>الجزء الثّاني، المحاضرة الأولى، د. إسراء صفيّة</a:t>
            </a:r>
            <a:endParaRPr lang="en-GB" sz="4800" dirty="0">
              <a:cs typeface="Akhbar MT" pitchFamily="2" charset="-7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4410A0F-593C-1F70-BFC8-AEB4DD2B68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32185" y="2222695"/>
            <a:ext cx="7371470" cy="4098974"/>
          </a:xfrm>
        </p:spPr>
        <p:txBody>
          <a:bodyPr>
            <a:normAutofit/>
          </a:bodyPr>
          <a:lstStyle/>
          <a:p>
            <a:pPr marL="0" indent="0" algn="r" rtl="1">
              <a:buNone/>
            </a:pPr>
            <a:r>
              <a:rPr lang="ar-SY" sz="3200" dirty="0">
                <a:cs typeface="Akhbar MT" pitchFamily="2" charset="-78"/>
              </a:rPr>
              <a:t>مخطّط المحاضرة</a:t>
            </a:r>
          </a:p>
          <a:p>
            <a:pPr algn="r" rtl="1">
              <a:buFont typeface="Wingdings" panose="05000000000000000000" pitchFamily="2" charset="2"/>
              <a:buChar char="Ø"/>
            </a:pPr>
            <a:r>
              <a:rPr lang="ar-SY" sz="3200" dirty="0">
                <a:cs typeface="Akhbar MT" pitchFamily="2" charset="-78"/>
              </a:rPr>
              <a:t>الجملة الاسميّة: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ar-SY" sz="3200" dirty="0">
                <a:cs typeface="Akhbar MT" pitchFamily="2" charset="-78"/>
              </a:rPr>
              <a:t>المبتدأ والخبر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ar-SY" sz="3200" dirty="0">
                <a:cs typeface="Akhbar MT" pitchFamily="2" charset="-78"/>
              </a:rPr>
              <a:t>إنّ وأخواتها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ar-SY" sz="3200" dirty="0">
                <a:cs typeface="Akhbar MT" pitchFamily="2" charset="-78"/>
              </a:rPr>
              <a:t>الأفعال النّاقصة :</a:t>
            </a:r>
          </a:p>
          <a:p>
            <a:pPr lvl="1" algn="r" rtl="1">
              <a:buFont typeface="Courier New" panose="02070309020205020404" pitchFamily="49" charset="0"/>
              <a:buChar char="o"/>
            </a:pPr>
            <a:r>
              <a:rPr lang="ar-SY" sz="2800" dirty="0">
                <a:cs typeface="Akhbar MT" pitchFamily="2" charset="-78"/>
              </a:rPr>
              <a:t>    كان وأخواتها</a:t>
            </a:r>
          </a:p>
          <a:p>
            <a:pPr lvl="1" algn="r" rtl="1">
              <a:buFont typeface="Courier New" panose="02070309020205020404" pitchFamily="49" charset="0"/>
              <a:buChar char="o"/>
            </a:pPr>
            <a:r>
              <a:rPr lang="ar-SY" sz="2800" dirty="0">
                <a:cs typeface="Akhbar MT" pitchFamily="2" charset="-78"/>
              </a:rPr>
              <a:t>    أفعال المقاربة والرّجاء والشّروع</a:t>
            </a:r>
          </a:p>
        </p:txBody>
      </p:sp>
      <p:pic>
        <p:nvPicPr>
          <p:cNvPr id="4" name="جزء٢ الأول">
            <a:hlinkClick r:id="" action="ppaction://media"/>
            <a:extLst>
              <a:ext uri="{FF2B5EF4-FFF2-40B4-BE49-F238E27FC236}">
                <a16:creationId xmlns:a16="http://schemas.microsoft.com/office/drawing/2014/main" xmlns="" id="{BDB1B44D-138F-DE79-9969-1FA652E4AD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198012" y="2511202"/>
            <a:ext cx="1019908" cy="901578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xmlns="" id="{4B54CE15-3D80-EFFF-D406-9B0272E1C603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47" y="145063"/>
            <a:ext cx="1356360" cy="1234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677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62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19975" y="2447778"/>
            <a:ext cx="4909625" cy="2278967"/>
          </a:xfrm>
        </p:spPr>
        <p:txBody>
          <a:bodyPr>
            <a:normAutofit/>
          </a:bodyPr>
          <a:lstStyle/>
          <a:p>
            <a:pPr marL="0" indent="0" algn="ctr" rtl="1">
              <a:buNone/>
            </a:pPr>
            <a:r>
              <a:rPr lang="ar-SY" sz="6600" b="1" dirty="0">
                <a:cs typeface="Akhbar MT" pitchFamily="2" charset="-78"/>
              </a:rPr>
              <a:t>1- المبتدأُ والخبرُ</a:t>
            </a:r>
            <a:endParaRPr lang="en-GB" sz="6600" b="1" dirty="0">
              <a:cs typeface="Akhbar MT" pitchFamily="2" charset="-78"/>
            </a:endParaRPr>
          </a:p>
        </p:txBody>
      </p:sp>
      <p:pic>
        <p:nvPicPr>
          <p:cNvPr id="2" name="Voice 026">
            <a:hlinkClick r:id="" action="ppaction://media"/>
            <a:extLst>
              <a:ext uri="{FF2B5EF4-FFF2-40B4-BE49-F238E27FC236}">
                <a16:creationId xmlns:a16="http://schemas.microsoft.com/office/drawing/2014/main" xmlns="" id="{6FD93517-BBA9-8894-26F3-3C86364BC70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104263" y="3587261"/>
            <a:ext cx="820650" cy="875557"/>
          </a:xfrm>
          <a:prstGeom prst="rect">
            <a:avLst/>
          </a:prstGeom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xmlns="" id="{ACB81BE9-CD50-949E-722B-FE93E478D64B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47" y="145063"/>
            <a:ext cx="1356360" cy="1234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304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654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78368" y="516160"/>
            <a:ext cx="6460399" cy="1325563"/>
          </a:xfrm>
        </p:spPr>
        <p:txBody>
          <a:bodyPr>
            <a:normAutofit fontScale="90000"/>
          </a:bodyPr>
          <a:lstStyle/>
          <a:p>
            <a:pPr algn="r"/>
            <a:r>
              <a:rPr lang="ar-SY" b="1" dirty="0">
                <a:cs typeface="Akhbar MT" pitchFamily="2" charset="-78"/>
              </a:rPr>
              <a:t>المبتدأ</a:t>
            </a:r>
            <a:r>
              <a:rPr lang="ar-SY" dirty="0">
                <a:cs typeface="Akhbar MT" pitchFamily="2" charset="-78"/>
              </a:rPr>
              <a:t> </a:t>
            </a:r>
            <a:r>
              <a:rPr lang="ar-SY" sz="3100" dirty="0">
                <a:cs typeface="Akhbar MT" pitchFamily="2" charset="-78"/>
              </a:rPr>
              <a:t/>
            </a:r>
            <a:br>
              <a:rPr lang="ar-SY" sz="3100" dirty="0">
                <a:cs typeface="Akhbar MT" pitchFamily="2" charset="-78"/>
              </a:rPr>
            </a:br>
            <a:r>
              <a:rPr lang="ar-SY" sz="3100" dirty="0">
                <a:cs typeface="Akhbar MT" pitchFamily="2" charset="-78"/>
              </a:rPr>
              <a:t>اسم مرفوع </a:t>
            </a:r>
            <a:r>
              <a:rPr lang="ar-SY" sz="2800" dirty="0">
                <a:cs typeface="Akhbar MT" pitchFamily="2" charset="-78"/>
              </a:rPr>
              <a:t>نبتدئ به الجملة، وهو الاسم الذي يُراد التحدث أو الإخبار عنه</a:t>
            </a:r>
            <a:r>
              <a:rPr lang="ar-SY" sz="3100" dirty="0">
                <a:cs typeface="Akhbar MT" pitchFamily="2" charset="-78"/>
              </a:rPr>
              <a:t>.</a:t>
            </a:r>
            <a:br>
              <a:rPr lang="ar-SY" sz="3100" dirty="0">
                <a:cs typeface="Akhbar MT" pitchFamily="2" charset="-78"/>
              </a:rPr>
            </a:br>
            <a:r>
              <a:rPr lang="ar-SY" sz="3100" dirty="0">
                <a:cs typeface="Akhbar MT" pitchFamily="2" charset="-78"/>
              </a:rPr>
              <a:t>يأتي المبتدأ على ثلاثة أشكال؛ هي:</a:t>
            </a:r>
            <a:br>
              <a:rPr lang="ar-SY" sz="3100" dirty="0">
                <a:cs typeface="Akhbar MT" pitchFamily="2" charset="-78"/>
              </a:rPr>
            </a:br>
            <a:endParaRPr lang="en-GB" sz="3100" dirty="0">
              <a:cs typeface="Akhbar MT" pitchFamily="2" charset="-78"/>
            </a:endParaRPr>
          </a:p>
        </p:txBody>
      </p:sp>
      <p:graphicFrame>
        <p:nvGraphicFramePr>
          <p:cNvPr id="19" name="Content Placeholder 1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0124166"/>
              </p:ext>
            </p:extLst>
          </p:nvPr>
        </p:nvGraphicFramePr>
        <p:xfrm>
          <a:off x="1614222" y="1841723"/>
          <a:ext cx="8616507" cy="50162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3" name="Voice 028">
            <a:hlinkClick r:id="" action="ppaction://media"/>
            <a:extLst>
              <a:ext uri="{FF2B5EF4-FFF2-40B4-BE49-F238E27FC236}">
                <a16:creationId xmlns:a16="http://schemas.microsoft.com/office/drawing/2014/main" xmlns="" id="{B8E500AB-5DBE-43A3-705C-82BA7C22121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660001" y="1841723"/>
            <a:ext cx="825495" cy="927222"/>
          </a:xfrm>
          <a:prstGeom prst="rect">
            <a:avLst/>
          </a:prstGeom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xmlns="" id="{2A97E546-8CA9-A89B-C3B0-34E297A8D9D0}"/>
              </a:ext>
            </a:extLst>
          </p:cNvPr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47" y="145063"/>
            <a:ext cx="1356360" cy="1234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253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10276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  <p:bldGraphic spid="19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Y" b="1" dirty="0">
                <a:cs typeface="Akhbar MT" pitchFamily="2" charset="-78"/>
              </a:rPr>
              <a:t>المبتدأ يجب أن يكون معرفة، ويأتي نكرةً بأحوال مخصوصة</a:t>
            </a:r>
            <a:endParaRPr lang="en-GB" b="1" dirty="0">
              <a:cs typeface="Akhbar MT" pitchFamily="2" charset="-78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80070738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3" name="المبتدأ يجب">
            <a:hlinkClick r:id="" action="ppaction://media"/>
            <a:extLst>
              <a:ext uri="{FF2B5EF4-FFF2-40B4-BE49-F238E27FC236}">
                <a16:creationId xmlns:a16="http://schemas.microsoft.com/office/drawing/2014/main" xmlns="" id="{E6F51E1E-C8E1-1B22-E383-683E76F3054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683117" y="2043601"/>
            <a:ext cx="1024914" cy="1183176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xmlns="" id="{C1697354-B9F7-D80A-F4AF-2DB0FDC8F802}"/>
              </a:ext>
            </a:extLst>
          </p:cNvPr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47" y="145063"/>
            <a:ext cx="1356360" cy="1234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008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8192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Graphic spid="4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80559"/>
            <a:ext cx="10176803" cy="1431730"/>
          </a:xfrm>
        </p:spPr>
        <p:txBody>
          <a:bodyPr>
            <a:normAutofit/>
          </a:bodyPr>
          <a:lstStyle/>
          <a:p>
            <a:pPr algn="r"/>
            <a:r>
              <a:rPr lang="ar-SY" dirty="0"/>
              <a:t>أمثلة على ما سبق: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3382" y="2512289"/>
            <a:ext cx="3602181" cy="2760325"/>
          </a:xfrm>
        </p:spPr>
        <p:txBody>
          <a:bodyPr>
            <a:normAutofit/>
          </a:bodyPr>
          <a:lstStyle/>
          <a:p>
            <a:pPr marL="0" indent="0" algn="r" rtl="1">
              <a:buNone/>
            </a:pPr>
            <a:r>
              <a:rPr lang="ar-SY" dirty="0"/>
              <a:t>- ما أحد قادم.</a:t>
            </a:r>
          </a:p>
          <a:p>
            <a:pPr marL="0" indent="0" algn="r" rtl="1">
              <a:buNone/>
            </a:pPr>
            <a:r>
              <a:rPr lang="ar-SY" dirty="0"/>
              <a:t>- هل كسول ناجح.</a:t>
            </a:r>
          </a:p>
          <a:p>
            <a:pPr marL="0" indent="0" algn="r" rtl="1">
              <a:buNone/>
            </a:pPr>
            <a:r>
              <a:rPr lang="ar-SY" dirty="0"/>
              <a:t>- «ويلّ للمطففين».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xmlns="" id="{67FCA907-0518-05B4-2E93-09CDCC72A9A3}"/>
              </a:ext>
            </a:extLst>
          </p:cNvPr>
          <p:cNvSpPr txBox="1">
            <a:spLocks/>
          </p:cNvSpPr>
          <p:nvPr/>
        </p:nvSpPr>
        <p:spPr>
          <a:xfrm>
            <a:off x="1736437" y="2512290"/>
            <a:ext cx="4821381" cy="27603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buFont typeface="Arial" panose="020B0604020202020204" pitchFamily="34" charset="0"/>
              <a:buNone/>
            </a:pPr>
            <a:r>
              <a:rPr lang="ar-SY" dirty="0"/>
              <a:t>- قليل دائم خير من كثير منقطع.</a:t>
            </a:r>
          </a:p>
          <a:p>
            <a:pPr marL="0" indent="0" algn="r" rtl="1">
              <a:buFont typeface="Arial" panose="020B0604020202020204" pitchFamily="34" charset="0"/>
              <a:buNone/>
            </a:pPr>
            <a:r>
              <a:rPr lang="ar-SY" dirty="0"/>
              <a:t>- طالب علم زارنا.</a:t>
            </a:r>
          </a:p>
          <a:p>
            <a:pPr marL="0" indent="0" algn="r" rtl="1">
              <a:buFont typeface="Arial" panose="020B0604020202020204" pitchFamily="34" charset="0"/>
              <a:buNone/>
            </a:pPr>
            <a:r>
              <a:rPr lang="ar-SY" dirty="0"/>
              <a:t>- في الأفق بشرى.</a:t>
            </a:r>
          </a:p>
        </p:txBody>
      </p:sp>
      <p:pic>
        <p:nvPicPr>
          <p:cNvPr id="4" name="أمثلة">
            <a:hlinkClick r:id="" action="ppaction://media"/>
            <a:extLst>
              <a:ext uri="{FF2B5EF4-FFF2-40B4-BE49-F238E27FC236}">
                <a16:creationId xmlns:a16="http://schemas.microsoft.com/office/drawing/2014/main" xmlns="" id="{1274EB7C-E55B-A90E-ACE0-15201BB8E9F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171701" y="1585387"/>
            <a:ext cx="1036638" cy="937151"/>
          </a:xfrm>
          <a:prstGeom prst="rect">
            <a:avLst/>
          </a:prstGeom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xmlns="" id="{B37229C0-9A26-8212-0C95-820E49668AD9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47" y="145063"/>
            <a:ext cx="1356360" cy="1234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99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13336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/>
      <p:bldP spid="3" grpId="0" build="p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Y" b="1" dirty="0">
                <a:cs typeface="Akhbar MT" pitchFamily="2" charset="-78"/>
              </a:rPr>
              <a:t>الخبر</a:t>
            </a:r>
            <a:r>
              <a:rPr lang="ar-SY" dirty="0">
                <a:cs typeface="Akhbar MT" pitchFamily="2" charset="-78"/>
              </a:rPr>
              <a:t/>
            </a:r>
            <a:br>
              <a:rPr lang="ar-SY" dirty="0">
                <a:cs typeface="Akhbar MT" pitchFamily="2" charset="-78"/>
              </a:rPr>
            </a:br>
            <a:r>
              <a:rPr lang="ar-SY" dirty="0">
                <a:cs typeface="Akhbar MT" pitchFamily="2" charset="-78"/>
              </a:rPr>
              <a:t>هو الجزء المتمُّ الفائدة، فهو اسم مرفوع يُخبَر به عن المبتدأ.</a:t>
            </a:r>
            <a:endParaRPr lang="en-GB" dirty="0">
              <a:cs typeface="Akhbar MT" pitchFamily="2" charset="-78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50885336"/>
              </p:ext>
            </p:extLst>
          </p:nvPr>
        </p:nvGraphicFramePr>
        <p:xfrm>
          <a:off x="2183423" y="1825624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وسيلة الشرح: خط منحني 2">
            <a:extLst>
              <a:ext uri="{FF2B5EF4-FFF2-40B4-BE49-F238E27FC236}">
                <a16:creationId xmlns:a16="http://schemas.microsoft.com/office/drawing/2014/main" xmlns="" id="{121A6816-2AC7-7BCB-5F41-9D1F4FAD45F3}"/>
              </a:ext>
            </a:extLst>
          </p:cNvPr>
          <p:cNvSpPr/>
          <p:nvPr/>
        </p:nvSpPr>
        <p:spPr>
          <a:xfrm>
            <a:off x="1749668" y="2321962"/>
            <a:ext cx="1916723" cy="3217985"/>
          </a:xfrm>
          <a:prstGeom prst="borderCallout2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r" rtl="1"/>
            <a:r>
              <a:rPr lang="ar-SY" sz="2000" dirty="0">
                <a:cs typeface="Akhbar MT" pitchFamily="2" charset="-78"/>
              </a:rPr>
              <a:t>أمثلة على أشكال الخبر:</a:t>
            </a: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SY" sz="2000" dirty="0">
                <a:cs typeface="Akhbar MT" pitchFamily="2" charset="-78"/>
              </a:rPr>
              <a:t>الوفيُّ م</a:t>
            </a:r>
            <a:r>
              <a:rPr lang="ar-SY" sz="2000" u="sng" dirty="0">
                <a:cs typeface="Akhbar MT" pitchFamily="2" charset="-78"/>
              </a:rPr>
              <a:t>خلص</a:t>
            </a:r>
            <a:r>
              <a:rPr lang="ar-SY" sz="2000" dirty="0">
                <a:cs typeface="Akhbar MT" pitchFamily="2" charset="-78"/>
              </a:rPr>
              <a:t> لوطنه</a:t>
            </a: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SY" sz="2000" dirty="0">
                <a:cs typeface="Akhbar MT" pitchFamily="2" charset="-78"/>
              </a:rPr>
              <a:t>السَّماء (نجومها كثيرة.)</a:t>
            </a: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SY" sz="2000" dirty="0">
                <a:cs typeface="Akhbar MT" pitchFamily="2" charset="-78"/>
              </a:rPr>
              <a:t>الشّعب (لا ينسى) من ظلمه.</a:t>
            </a: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SY" sz="2000" dirty="0">
                <a:cs typeface="Akhbar MT" pitchFamily="2" charset="-78"/>
              </a:rPr>
              <a:t>السّفر </a:t>
            </a:r>
            <a:r>
              <a:rPr lang="ar-SY" sz="2000" u="sng" dirty="0">
                <a:cs typeface="Akhbar MT" pitchFamily="2" charset="-78"/>
              </a:rPr>
              <a:t>في اللَّيل</a:t>
            </a:r>
            <a:r>
              <a:rPr lang="ar-SY" sz="2000" dirty="0">
                <a:cs typeface="Akhbar MT" pitchFamily="2" charset="-78"/>
              </a:rPr>
              <a:t>، والوصول </a:t>
            </a:r>
            <a:r>
              <a:rPr lang="ar-SY" sz="2000" u="sng" dirty="0">
                <a:cs typeface="Akhbar MT" pitchFamily="2" charset="-78"/>
              </a:rPr>
              <a:t>غدًا</a:t>
            </a:r>
            <a:r>
              <a:rPr lang="ar-SY" sz="2000" dirty="0">
                <a:cs typeface="Akhbar MT" pitchFamily="2" charset="-78"/>
              </a:rPr>
              <a:t>.</a:t>
            </a:r>
          </a:p>
        </p:txBody>
      </p:sp>
      <p:pic>
        <p:nvPicPr>
          <p:cNvPr id="4" name="الخبر">
            <a:hlinkClick r:id="" action="ppaction://media"/>
            <a:extLst>
              <a:ext uri="{FF2B5EF4-FFF2-40B4-BE49-F238E27FC236}">
                <a16:creationId xmlns:a16="http://schemas.microsoft.com/office/drawing/2014/main" xmlns="" id="{E0A43F5A-EAAD-FCE0-6ED2-B260FC1BA48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749668" y="1177194"/>
            <a:ext cx="928566" cy="751252"/>
          </a:xfrm>
          <a:prstGeom prst="rect">
            <a:avLst/>
          </a:prstGeom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xmlns="" id="{EB551361-E16F-14EA-E449-864101E13B51}"/>
              </a:ext>
            </a:extLst>
          </p:cNvPr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47" y="145063"/>
            <a:ext cx="1356360" cy="1234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850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101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33462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/>
      <p:bldGraphic spid="5" grpId="0">
        <p:bldAsOne/>
      </p:bldGraphic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عنوان 6">
            <a:extLst>
              <a:ext uri="{FF2B5EF4-FFF2-40B4-BE49-F238E27FC236}">
                <a16:creationId xmlns:a16="http://schemas.microsoft.com/office/drawing/2014/main" xmlns="" id="{7C88D5BB-B63D-7D08-1472-6359C38DC7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3775" y="1292469"/>
            <a:ext cx="3552093" cy="1855889"/>
          </a:xfrm>
        </p:spPr>
        <p:txBody>
          <a:bodyPr>
            <a:normAutofit fontScale="90000"/>
          </a:bodyPr>
          <a:lstStyle/>
          <a:p>
            <a:pPr algn="r"/>
            <a:r>
              <a:rPr lang="ar-SY" sz="2200" b="1" dirty="0">
                <a:cs typeface="Akhbar MT" pitchFamily="2" charset="-78"/>
              </a:rPr>
              <a:t>يجب حذف الخبر إذا كان كونًا عامًّا، والكون العام هو الوجود والاستقرار، ولا بد من دليل عليه كالجار ّوالمجرور أو الظّرف أو إذا الفجائيّة أو أداة الشّرط "لولا"، تقول: خرجت فإذا الشمس، ولولا فضل الله لما انتصرنا.</a:t>
            </a:r>
            <a:r>
              <a:rPr lang="en-IN" sz="2000" b="1" dirty="0">
                <a:cs typeface="Akhbar MT" pitchFamily="2" charset="-78"/>
              </a:rPr>
              <a:t/>
            </a:r>
            <a:br>
              <a:rPr lang="en-IN" sz="2000" b="1" dirty="0">
                <a:cs typeface="Akhbar MT" pitchFamily="2" charset="-78"/>
              </a:rPr>
            </a:br>
            <a:endParaRPr lang="ar-SY" sz="2000" b="1" dirty="0">
              <a:cs typeface="Akhbar MT" pitchFamily="2" charset="-78"/>
            </a:endParaRPr>
          </a:p>
        </p:txBody>
      </p:sp>
      <p:sp>
        <p:nvSpPr>
          <p:cNvPr id="8" name="عنصر نائب للمحتوى 7">
            <a:extLst>
              <a:ext uri="{FF2B5EF4-FFF2-40B4-BE49-F238E27FC236}">
                <a16:creationId xmlns:a16="http://schemas.microsoft.com/office/drawing/2014/main" xmlns="" id="{61C8C09C-1D66-F8E8-CD6C-E2FB637CCB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44919" y="4519247"/>
            <a:ext cx="2566696" cy="1441938"/>
          </a:xfrm>
        </p:spPr>
        <p:txBody>
          <a:bodyPr>
            <a:normAutofit/>
          </a:bodyPr>
          <a:lstStyle/>
          <a:p>
            <a:pPr marL="0" indent="0" algn="r" rtl="1">
              <a:buNone/>
            </a:pPr>
            <a:r>
              <a:rPr lang="ar-SY" sz="2000" dirty="0">
                <a:cs typeface="Akhbar MT" pitchFamily="2" charset="-78"/>
              </a:rPr>
              <a:t>الخبر مرفوع، ويجوز أن يجرّ بحرف الجرّ الزّائد إذا كان في سياق النفي، كقوله تعالى: "وما ربّك بظلاّم للعبيد"</a:t>
            </a:r>
          </a:p>
        </p:txBody>
      </p:sp>
      <p:sp>
        <p:nvSpPr>
          <p:cNvPr id="4" name="Freeform 139">
            <a:extLst>
              <a:ext uri="{FF2B5EF4-FFF2-40B4-BE49-F238E27FC236}">
                <a16:creationId xmlns:a16="http://schemas.microsoft.com/office/drawing/2014/main" xmlns="" id="{567B4414-7406-970C-5441-7EC1CB8651ED}"/>
              </a:ext>
            </a:extLst>
          </p:cNvPr>
          <p:cNvSpPr>
            <a:spLocks/>
          </p:cNvSpPr>
          <p:nvPr/>
        </p:nvSpPr>
        <p:spPr bwMode="auto">
          <a:xfrm>
            <a:off x="1582615" y="914399"/>
            <a:ext cx="4513386" cy="2743199"/>
          </a:xfrm>
          <a:custGeom>
            <a:avLst/>
            <a:gdLst>
              <a:gd name="T0" fmla="*/ 2722 w 2821"/>
              <a:gd name="T1" fmla="*/ 170 h 1620"/>
              <a:gd name="T2" fmla="*/ 2722 w 2821"/>
              <a:gd name="T3" fmla="*/ 159 h 1620"/>
              <a:gd name="T4" fmla="*/ 2697 w 2821"/>
              <a:gd name="T5" fmla="*/ 131 h 1620"/>
              <a:gd name="T6" fmla="*/ 2517 w 2821"/>
              <a:gd name="T7" fmla="*/ 106 h 1620"/>
              <a:gd name="T8" fmla="*/ 1863 w 2821"/>
              <a:gd name="T9" fmla="*/ 42 h 1620"/>
              <a:gd name="T10" fmla="*/ 1206 w 2821"/>
              <a:gd name="T11" fmla="*/ 7 h 1620"/>
              <a:gd name="T12" fmla="*/ 548 w 2821"/>
              <a:gd name="T13" fmla="*/ 0 h 1620"/>
              <a:gd name="T14" fmla="*/ 55 w 2821"/>
              <a:gd name="T15" fmla="*/ 17 h 1620"/>
              <a:gd name="T16" fmla="*/ 30 w 2821"/>
              <a:gd name="T17" fmla="*/ 25 h 1620"/>
              <a:gd name="T18" fmla="*/ 16 w 2821"/>
              <a:gd name="T19" fmla="*/ 75 h 1620"/>
              <a:gd name="T20" fmla="*/ 46 w 2821"/>
              <a:gd name="T21" fmla="*/ 100 h 1620"/>
              <a:gd name="T22" fmla="*/ 217 w 2821"/>
              <a:gd name="T23" fmla="*/ 93 h 1620"/>
              <a:gd name="T24" fmla="*/ 865 w 2821"/>
              <a:gd name="T25" fmla="*/ 84 h 1620"/>
              <a:gd name="T26" fmla="*/ 1511 w 2821"/>
              <a:gd name="T27" fmla="*/ 104 h 1620"/>
              <a:gd name="T28" fmla="*/ 2157 w 2821"/>
              <a:gd name="T29" fmla="*/ 150 h 1620"/>
              <a:gd name="T30" fmla="*/ 2640 w 2821"/>
              <a:gd name="T31" fmla="*/ 205 h 1620"/>
              <a:gd name="T32" fmla="*/ 2639 w 2821"/>
              <a:gd name="T33" fmla="*/ 482 h 1620"/>
              <a:gd name="T34" fmla="*/ 2614 w 2821"/>
              <a:gd name="T35" fmla="*/ 989 h 1620"/>
              <a:gd name="T36" fmla="*/ 2591 w 2821"/>
              <a:gd name="T37" fmla="*/ 1336 h 1620"/>
              <a:gd name="T38" fmla="*/ 2587 w 2821"/>
              <a:gd name="T39" fmla="*/ 1336 h 1620"/>
              <a:gd name="T40" fmla="*/ 2573 w 2821"/>
              <a:gd name="T41" fmla="*/ 1335 h 1620"/>
              <a:gd name="T42" fmla="*/ 1635 w 2821"/>
              <a:gd name="T43" fmla="*/ 1371 h 1620"/>
              <a:gd name="T44" fmla="*/ 1019 w 2821"/>
              <a:gd name="T45" fmla="*/ 1378 h 1620"/>
              <a:gd name="T46" fmla="*/ 263 w 2821"/>
              <a:gd name="T47" fmla="*/ 1374 h 1620"/>
              <a:gd name="T48" fmla="*/ 113 w 2821"/>
              <a:gd name="T49" fmla="*/ 1369 h 1620"/>
              <a:gd name="T50" fmla="*/ 97 w 2821"/>
              <a:gd name="T51" fmla="*/ 1327 h 1620"/>
              <a:gd name="T52" fmla="*/ 90 w 2821"/>
              <a:gd name="T53" fmla="*/ 1139 h 1620"/>
              <a:gd name="T54" fmla="*/ 91 w 2821"/>
              <a:gd name="T55" fmla="*/ 909 h 1620"/>
              <a:gd name="T56" fmla="*/ 91 w 2821"/>
              <a:gd name="T57" fmla="*/ 596 h 1620"/>
              <a:gd name="T58" fmla="*/ 77 w 2821"/>
              <a:gd name="T59" fmla="*/ 136 h 1620"/>
              <a:gd name="T60" fmla="*/ 64 w 2821"/>
              <a:gd name="T61" fmla="*/ 118 h 1620"/>
              <a:gd name="T62" fmla="*/ 38 w 2821"/>
              <a:gd name="T63" fmla="*/ 128 h 1620"/>
              <a:gd name="T64" fmla="*/ 24 w 2821"/>
              <a:gd name="T65" fmla="*/ 316 h 1620"/>
              <a:gd name="T66" fmla="*/ 17 w 2821"/>
              <a:gd name="T67" fmla="*/ 855 h 1620"/>
              <a:gd name="T68" fmla="*/ 16 w 2821"/>
              <a:gd name="T69" fmla="*/ 1194 h 1620"/>
              <a:gd name="T70" fmla="*/ 16 w 2821"/>
              <a:gd name="T71" fmla="*/ 1296 h 1620"/>
              <a:gd name="T72" fmla="*/ 27 w 2821"/>
              <a:gd name="T73" fmla="*/ 1354 h 1620"/>
              <a:gd name="T74" fmla="*/ 1 w 2821"/>
              <a:gd name="T75" fmla="*/ 1386 h 1620"/>
              <a:gd name="T76" fmla="*/ 4 w 2821"/>
              <a:gd name="T77" fmla="*/ 1428 h 1620"/>
              <a:gd name="T78" fmla="*/ 47 w 2821"/>
              <a:gd name="T79" fmla="*/ 1518 h 1620"/>
              <a:gd name="T80" fmla="*/ 125 w 2821"/>
              <a:gd name="T81" fmla="*/ 1576 h 1620"/>
              <a:gd name="T82" fmla="*/ 248 w 2821"/>
              <a:gd name="T83" fmla="*/ 1612 h 1620"/>
              <a:gd name="T84" fmla="*/ 396 w 2821"/>
              <a:gd name="T85" fmla="*/ 1620 h 1620"/>
              <a:gd name="T86" fmla="*/ 883 w 2821"/>
              <a:gd name="T87" fmla="*/ 1594 h 1620"/>
              <a:gd name="T88" fmla="*/ 1480 w 2821"/>
              <a:gd name="T89" fmla="*/ 1561 h 1620"/>
              <a:gd name="T90" fmla="*/ 2694 w 2821"/>
              <a:gd name="T91" fmla="*/ 1505 h 1620"/>
              <a:gd name="T92" fmla="*/ 2743 w 2821"/>
              <a:gd name="T93" fmla="*/ 1489 h 1620"/>
              <a:gd name="T94" fmla="*/ 2780 w 2821"/>
              <a:gd name="T95" fmla="*/ 1435 h 1620"/>
              <a:gd name="T96" fmla="*/ 2800 w 2821"/>
              <a:gd name="T97" fmla="*/ 1125 h 1620"/>
              <a:gd name="T98" fmla="*/ 2821 w 2821"/>
              <a:gd name="T99" fmla="*/ 249 h 1620"/>
              <a:gd name="T100" fmla="*/ 2802 w 2821"/>
              <a:gd name="T101" fmla="*/ 194 h 1620"/>
              <a:gd name="T102" fmla="*/ 2740 w 2821"/>
              <a:gd name="T103" fmla="*/ 169 h 16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821" h="1620">
                <a:moveTo>
                  <a:pt x="2722" y="171"/>
                </a:moveTo>
                <a:lnTo>
                  <a:pt x="2722" y="170"/>
                </a:lnTo>
                <a:lnTo>
                  <a:pt x="2722" y="169"/>
                </a:lnTo>
                <a:lnTo>
                  <a:pt x="2722" y="159"/>
                </a:lnTo>
                <a:lnTo>
                  <a:pt x="2716" y="145"/>
                </a:lnTo>
                <a:lnTo>
                  <a:pt x="2697" y="131"/>
                </a:lnTo>
                <a:lnTo>
                  <a:pt x="2681" y="127"/>
                </a:lnTo>
                <a:lnTo>
                  <a:pt x="2517" y="106"/>
                </a:lnTo>
                <a:lnTo>
                  <a:pt x="2191" y="70"/>
                </a:lnTo>
                <a:lnTo>
                  <a:pt x="1863" y="42"/>
                </a:lnTo>
                <a:lnTo>
                  <a:pt x="1535" y="19"/>
                </a:lnTo>
                <a:lnTo>
                  <a:pt x="1206" y="7"/>
                </a:lnTo>
                <a:lnTo>
                  <a:pt x="878" y="0"/>
                </a:lnTo>
                <a:lnTo>
                  <a:pt x="548" y="0"/>
                </a:lnTo>
                <a:lnTo>
                  <a:pt x="219" y="9"/>
                </a:lnTo>
                <a:lnTo>
                  <a:pt x="55" y="17"/>
                </a:lnTo>
                <a:lnTo>
                  <a:pt x="46" y="17"/>
                </a:lnTo>
                <a:lnTo>
                  <a:pt x="30" y="25"/>
                </a:lnTo>
                <a:lnTo>
                  <a:pt x="16" y="44"/>
                </a:lnTo>
                <a:lnTo>
                  <a:pt x="16" y="75"/>
                </a:lnTo>
                <a:lnTo>
                  <a:pt x="30" y="93"/>
                </a:lnTo>
                <a:lnTo>
                  <a:pt x="46" y="100"/>
                </a:lnTo>
                <a:lnTo>
                  <a:pt x="55" y="100"/>
                </a:lnTo>
                <a:lnTo>
                  <a:pt x="217" y="93"/>
                </a:lnTo>
                <a:lnTo>
                  <a:pt x="541" y="86"/>
                </a:lnTo>
                <a:lnTo>
                  <a:pt x="865" y="84"/>
                </a:lnTo>
                <a:lnTo>
                  <a:pt x="1187" y="91"/>
                </a:lnTo>
                <a:lnTo>
                  <a:pt x="1511" y="104"/>
                </a:lnTo>
                <a:lnTo>
                  <a:pt x="1834" y="124"/>
                </a:lnTo>
                <a:lnTo>
                  <a:pt x="2157" y="150"/>
                </a:lnTo>
                <a:lnTo>
                  <a:pt x="2480" y="184"/>
                </a:lnTo>
                <a:lnTo>
                  <a:pt x="2640" y="205"/>
                </a:lnTo>
                <a:lnTo>
                  <a:pt x="2642" y="344"/>
                </a:lnTo>
                <a:lnTo>
                  <a:pt x="2639" y="482"/>
                </a:lnTo>
                <a:lnTo>
                  <a:pt x="2625" y="735"/>
                </a:lnTo>
                <a:lnTo>
                  <a:pt x="2614" y="989"/>
                </a:lnTo>
                <a:lnTo>
                  <a:pt x="2603" y="1163"/>
                </a:lnTo>
                <a:lnTo>
                  <a:pt x="2591" y="1336"/>
                </a:lnTo>
                <a:lnTo>
                  <a:pt x="2589" y="1336"/>
                </a:lnTo>
                <a:lnTo>
                  <a:pt x="2587" y="1336"/>
                </a:lnTo>
                <a:lnTo>
                  <a:pt x="2581" y="1335"/>
                </a:lnTo>
                <a:lnTo>
                  <a:pt x="2573" y="1335"/>
                </a:lnTo>
                <a:lnTo>
                  <a:pt x="2261" y="1351"/>
                </a:lnTo>
                <a:lnTo>
                  <a:pt x="1635" y="1371"/>
                </a:lnTo>
                <a:lnTo>
                  <a:pt x="1321" y="1377"/>
                </a:lnTo>
                <a:lnTo>
                  <a:pt x="1019" y="1378"/>
                </a:lnTo>
                <a:lnTo>
                  <a:pt x="565" y="1373"/>
                </a:lnTo>
                <a:lnTo>
                  <a:pt x="263" y="1374"/>
                </a:lnTo>
                <a:lnTo>
                  <a:pt x="113" y="1378"/>
                </a:lnTo>
                <a:lnTo>
                  <a:pt x="113" y="1369"/>
                </a:lnTo>
                <a:lnTo>
                  <a:pt x="110" y="1360"/>
                </a:lnTo>
                <a:lnTo>
                  <a:pt x="97" y="1327"/>
                </a:lnTo>
                <a:lnTo>
                  <a:pt x="87" y="1255"/>
                </a:lnTo>
                <a:lnTo>
                  <a:pt x="90" y="1139"/>
                </a:lnTo>
                <a:lnTo>
                  <a:pt x="92" y="1067"/>
                </a:lnTo>
                <a:lnTo>
                  <a:pt x="91" y="909"/>
                </a:lnTo>
                <a:lnTo>
                  <a:pt x="91" y="750"/>
                </a:lnTo>
                <a:lnTo>
                  <a:pt x="91" y="596"/>
                </a:lnTo>
                <a:lnTo>
                  <a:pt x="86" y="289"/>
                </a:lnTo>
                <a:lnTo>
                  <a:pt x="77" y="136"/>
                </a:lnTo>
                <a:lnTo>
                  <a:pt x="75" y="128"/>
                </a:lnTo>
                <a:lnTo>
                  <a:pt x="64" y="118"/>
                </a:lnTo>
                <a:lnTo>
                  <a:pt x="49" y="118"/>
                </a:lnTo>
                <a:lnTo>
                  <a:pt x="38" y="128"/>
                </a:lnTo>
                <a:lnTo>
                  <a:pt x="36" y="136"/>
                </a:lnTo>
                <a:lnTo>
                  <a:pt x="24" y="316"/>
                </a:lnTo>
                <a:lnTo>
                  <a:pt x="17" y="677"/>
                </a:lnTo>
                <a:lnTo>
                  <a:pt x="17" y="855"/>
                </a:lnTo>
                <a:lnTo>
                  <a:pt x="16" y="1025"/>
                </a:lnTo>
                <a:lnTo>
                  <a:pt x="16" y="1194"/>
                </a:lnTo>
                <a:lnTo>
                  <a:pt x="16" y="1234"/>
                </a:lnTo>
                <a:lnTo>
                  <a:pt x="16" y="1296"/>
                </a:lnTo>
                <a:lnTo>
                  <a:pt x="22" y="1336"/>
                </a:lnTo>
                <a:lnTo>
                  <a:pt x="27" y="1354"/>
                </a:lnTo>
                <a:lnTo>
                  <a:pt x="16" y="1362"/>
                </a:lnTo>
                <a:lnTo>
                  <a:pt x="1" y="1386"/>
                </a:lnTo>
                <a:lnTo>
                  <a:pt x="0" y="1400"/>
                </a:lnTo>
                <a:lnTo>
                  <a:pt x="4" y="1428"/>
                </a:lnTo>
                <a:lnTo>
                  <a:pt x="20" y="1478"/>
                </a:lnTo>
                <a:lnTo>
                  <a:pt x="47" y="1518"/>
                </a:lnTo>
                <a:lnTo>
                  <a:pt x="82" y="1551"/>
                </a:lnTo>
                <a:lnTo>
                  <a:pt x="125" y="1576"/>
                </a:lnTo>
                <a:lnTo>
                  <a:pt x="171" y="1594"/>
                </a:lnTo>
                <a:lnTo>
                  <a:pt x="248" y="1612"/>
                </a:lnTo>
                <a:lnTo>
                  <a:pt x="300" y="1616"/>
                </a:lnTo>
                <a:lnTo>
                  <a:pt x="396" y="1620"/>
                </a:lnTo>
                <a:lnTo>
                  <a:pt x="590" y="1615"/>
                </a:lnTo>
                <a:lnTo>
                  <a:pt x="883" y="1594"/>
                </a:lnTo>
                <a:lnTo>
                  <a:pt x="1076" y="1581"/>
                </a:lnTo>
                <a:lnTo>
                  <a:pt x="1480" y="1561"/>
                </a:lnTo>
                <a:lnTo>
                  <a:pt x="2289" y="1518"/>
                </a:lnTo>
                <a:lnTo>
                  <a:pt x="2694" y="1505"/>
                </a:lnTo>
                <a:lnTo>
                  <a:pt x="2712" y="1504"/>
                </a:lnTo>
                <a:lnTo>
                  <a:pt x="2743" y="1489"/>
                </a:lnTo>
                <a:lnTo>
                  <a:pt x="2766" y="1466"/>
                </a:lnTo>
                <a:lnTo>
                  <a:pt x="2780" y="1435"/>
                </a:lnTo>
                <a:lnTo>
                  <a:pt x="2782" y="1417"/>
                </a:lnTo>
                <a:lnTo>
                  <a:pt x="2800" y="1125"/>
                </a:lnTo>
                <a:lnTo>
                  <a:pt x="2817" y="541"/>
                </a:lnTo>
                <a:lnTo>
                  <a:pt x="2821" y="249"/>
                </a:lnTo>
                <a:lnTo>
                  <a:pt x="2818" y="227"/>
                </a:lnTo>
                <a:lnTo>
                  <a:pt x="2802" y="194"/>
                </a:lnTo>
                <a:lnTo>
                  <a:pt x="2774" y="175"/>
                </a:lnTo>
                <a:lnTo>
                  <a:pt x="2740" y="169"/>
                </a:lnTo>
                <a:lnTo>
                  <a:pt x="2722" y="171"/>
                </a:lnTo>
                <a:close/>
              </a:path>
            </a:pathLst>
          </a:custGeom>
          <a:solidFill>
            <a:srgbClr val="FF66CC"/>
          </a:solidFill>
          <a:ln w="28575">
            <a:solidFill>
              <a:schemeClr val="tx1"/>
            </a:solidFill>
            <a:prstDash val="solid"/>
            <a:round/>
            <a:headEnd/>
            <a:tailEnd/>
          </a:ln>
          <a:effectLst>
            <a:glow rad="228600">
              <a:srgbClr val="FF66FF">
                <a:alpha val="40000"/>
              </a:srgbClr>
            </a:glow>
            <a:innerShdw blurRad="114300">
              <a:prstClr val="black"/>
            </a:inn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abic Typesetting" panose="03020402040406030203" pitchFamily="66" charset="-78"/>
              <a:ea typeface="+mn-ea"/>
              <a:cs typeface="Arabic Typesetting" panose="03020402040406030203" pitchFamily="66" charset="-78"/>
            </a:endParaRPr>
          </a:p>
        </p:txBody>
      </p:sp>
      <p:sp>
        <p:nvSpPr>
          <p:cNvPr id="5" name="Freeform: Shape 40">
            <a:extLst>
              <a:ext uri="{FF2B5EF4-FFF2-40B4-BE49-F238E27FC236}">
                <a16:creationId xmlns:a16="http://schemas.microsoft.com/office/drawing/2014/main" xmlns="" id="{87AB854D-BE5E-8D17-3E96-32017DFA90C4}"/>
              </a:ext>
            </a:extLst>
          </p:cNvPr>
          <p:cNvSpPr>
            <a:spLocks/>
          </p:cNvSpPr>
          <p:nvPr/>
        </p:nvSpPr>
        <p:spPr bwMode="auto">
          <a:xfrm>
            <a:off x="6876567" y="1512989"/>
            <a:ext cx="2988849" cy="3270739"/>
          </a:xfrm>
          <a:custGeom>
            <a:avLst/>
            <a:gdLst>
              <a:gd name="connsiteX0" fmla="*/ 74633 w 1268413"/>
              <a:gd name="connsiteY0" fmla="*/ 33338 h 736600"/>
              <a:gd name="connsiteX1" fmla="*/ 72251 w 1268413"/>
              <a:gd name="connsiteY1" fmla="*/ 110282 h 736600"/>
              <a:gd name="connsiteX2" fmla="*/ 64311 w 1268413"/>
              <a:gd name="connsiteY2" fmla="*/ 264964 h 736600"/>
              <a:gd name="connsiteX3" fmla="*/ 51606 w 1268413"/>
              <a:gd name="connsiteY3" fmla="*/ 419646 h 736600"/>
              <a:gd name="connsiteX4" fmla="*/ 31359 w 1268413"/>
              <a:gd name="connsiteY4" fmla="*/ 572741 h 736600"/>
              <a:gd name="connsiteX5" fmla="*/ 17463 w 1268413"/>
              <a:gd name="connsiteY5" fmla="*/ 648495 h 736600"/>
              <a:gd name="connsiteX6" fmla="*/ 20242 w 1268413"/>
              <a:gd name="connsiteY6" fmla="*/ 648892 h 736600"/>
              <a:gd name="connsiteX7" fmla="*/ 22624 w 1268413"/>
              <a:gd name="connsiteY7" fmla="*/ 649288 h 736600"/>
              <a:gd name="connsiteX8" fmla="*/ 37314 w 1268413"/>
              <a:gd name="connsiteY8" fmla="*/ 645719 h 736600"/>
              <a:gd name="connsiteX9" fmla="*/ 67487 w 1268413"/>
              <a:gd name="connsiteY9" fmla="*/ 643339 h 736600"/>
              <a:gd name="connsiteX10" fmla="*/ 113937 w 1268413"/>
              <a:gd name="connsiteY10" fmla="*/ 642546 h 736600"/>
              <a:gd name="connsiteX11" fmla="*/ 142522 w 1268413"/>
              <a:gd name="connsiteY11" fmla="*/ 642546 h 736600"/>
              <a:gd name="connsiteX12" fmla="*/ 219145 w 1268413"/>
              <a:gd name="connsiteY12" fmla="*/ 640563 h 736600"/>
              <a:gd name="connsiteX13" fmla="*/ 295372 w 1268413"/>
              <a:gd name="connsiteY13" fmla="*/ 638976 h 736600"/>
              <a:gd name="connsiteX14" fmla="*/ 439884 w 1268413"/>
              <a:gd name="connsiteY14" fmla="*/ 636993 h 736600"/>
              <a:gd name="connsiteX15" fmla="*/ 584000 w 1268413"/>
              <a:gd name="connsiteY15" fmla="*/ 636596 h 736600"/>
              <a:gd name="connsiteX16" fmla="*/ 732880 w 1268413"/>
              <a:gd name="connsiteY16" fmla="*/ 636596 h 736600"/>
              <a:gd name="connsiteX17" fmla="*/ 881362 w 1268413"/>
              <a:gd name="connsiteY17" fmla="*/ 637390 h 736600"/>
              <a:gd name="connsiteX18" fmla="*/ 951633 w 1268413"/>
              <a:gd name="connsiteY18" fmla="*/ 636993 h 736600"/>
              <a:gd name="connsiteX19" fmla="*/ 1059224 w 1268413"/>
              <a:gd name="connsiteY19" fmla="*/ 635803 h 736600"/>
              <a:gd name="connsiteX20" fmla="*/ 1129892 w 1268413"/>
              <a:gd name="connsiteY20" fmla="*/ 638579 h 736600"/>
              <a:gd name="connsiteX21" fmla="*/ 1165226 w 1268413"/>
              <a:gd name="connsiteY21" fmla="*/ 642149 h 736600"/>
              <a:gd name="connsiteX22" fmla="*/ 1162844 w 1268413"/>
              <a:gd name="connsiteY22" fmla="*/ 493020 h 736600"/>
              <a:gd name="connsiteX23" fmla="*/ 1155301 w 1268413"/>
              <a:gd name="connsiteY23" fmla="*/ 270517 h 736600"/>
              <a:gd name="connsiteX24" fmla="*/ 1147758 w 1268413"/>
              <a:gd name="connsiteY24" fmla="*/ 121784 h 736600"/>
              <a:gd name="connsiteX25" fmla="*/ 1142596 w 1268413"/>
              <a:gd name="connsiteY25" fmla="*/ 47220 h 736600"/>
              <a:gd name="connsiteX26" fmla="*/ 1082251 w 1268413"/>
              <a:gd name="connsiteY26" fmla="*/ 46823 h 736600"/>
              <a:gd name="connsiteX27" fmla="*/ 1021905 w 1268413"/>
              <a:gd name="connsiteY27" fmla="*/ 42857 h 736600"/>
              <a:gd name="connsiteX28" fmla="*/ 954016 w 1268413"/>
              <a:gd name="connsiteY28" fmla="*/ 40874 h 736600"/>
              <a:gd name="connsiteX29" fmla="*/ 885729 w 1268413"/>
              <a:gd name="connsiteY29" fmla="*/ 38494 h 736600"/>
              <a:gd name="connsiteX30" fmla="*/ 748760 w 1268413"/>
              <a:gd name="connsiteY30" fmla="*/ 36115 h 736600"/>
              <a:gd name="connsiteX31" fmla="*/ 611791 w 1268413"/>
              <a:gd name="connsiteY31" fmla="*/ 34528 h 736600"/>
              <a:gd name="connsiteX32" fmla="*/ 343410 w 1268413"/>
              <a:gd name="connsiteY32" fmla="*/ 34925 h 736600"/>
              <a:gd name="connsiteX33" fmla="*/ 479425 w 1268413"/>
              <a:gd name="connsiteY33" fmla="*/ 0 h 736600"/>
              <a:gd name="connsiteX34" fmla="*/ 620316 w 1268413"/>
              <a:gd name="connsiteY34" fmla="*/ 0 h 736600"/>
              <a:gd name="connsiteX35" fmla="*/ 761207 w 1268413"/>
              <a:gd name="connsiteY35" fmla="*/ 1588 h 736600"/>
              <a:gd name="connsiteX36" fmla="*/ 902494 w 1268413"/>
              <a:gd name="connsiteY36" fmla="*/ 4366 h 736600"/>
              <a:gd name="connsiteX37" fmla="*/ 974726 w 1268413"/>
              <a:gd name="connsiteY37" fmla="*/ 6747 h 736600"/>
              <a:gd name="connsiteX38" fmla="*/ 1047354 w 1268413"/>
              <a:gd name="connsiteY38" fmla="*/ 8731 h 736600"/>
              <a:gd name="connsiteX39" fmla="*/ 1078310 w 1268413"/>
              <a:gd name="connsiteY39" fmla="*/ 9525 h 736600"/>
              <a:gd name="connsiteX40" fmla="*/ 1125141 w 1268413"/>
              <a:gd name="connsiteY40" fmla="*/ 10716 h 736600"/>
              <a:gd name="connsiteX41" fmla="*/ 1155304 w 1268413"/>
              <a:gd name="connsiteY41" fmla="*/ 13891 h 736600"/>
              <a:gd name="connsiteX42" fmla="*/ 1170782 w 1268413"/>
              <a:gd name="connsiteY42" fmla="*/ 17066 h 736600"/>
              <a:gd name="connsiteX43" fmla="*/ 1175544 w 1268413"/>
              <a:gd name="connsiteY43" fmla="*/ 18256 h 736600"/>
              <a:gd name="connsiteX44" fmla="*/ 1177926 w 1268413"/>
              <a:gd name="connsiteY44" fmla="*/ 21035 h 736600"/>
              <a:gd name="connsiteX45" fmla="*/ 1181498 w 1268413"/>
              <a:gd name="connsiteY45" fmla="*/ 21431 h 736600"/>
              <a:gd name="connsiteX46" fmla="*/ 1187848 w 1268413"/>
              <a:gd name="connsiteY46" fmla="*/ 24606 h 736600"/>
              <a:gd name="connsiteX47" fmla="*/ 1190229 w 1268413"/>
              <a:gd name="connsiteY47" fmla="*/ 27781 h 736600"/>
              <a:gd name="connsiteX48" fmla="*/ 1214438 w 1268413"/>
              <a:gd name="connsiteY48" fmla="*/ 56356 h 736600"/>
              <a:gd name="connsiteX49" fmla="*/ 1245394 w 1268413"/>
              <a:gd name="connsiteY49" fmla="*/ 99616 h 736600"/>
              <a:gd name="connsiteX50" fmla="*/ 1260476 w 1268413"/>
              <a:gd name="connsiteY50" fmla="*/ 132160 h 736600"/>
              <a:gd name="connsiteX51" fmla="*/ 1264444 w 1268413"/>
              <a:gd name="connsiteY51" fmla="*/ 151210 h 736600"/>
              <a:gd name="connsiteX52" fmla="*/ 1267619 w 1268413"/>
              <a:gd name="connsiteY52" fmla="*/ 172244 h 736600"/>
              <a:gd name="connsiteX53" fmla="*/ 1268413 w 1268413"/>
              <a:gd name="connsiteY53" fmla="*/ 214313 h 736600"/>
              <a:gd name="connsiteX54" fmla="*/ 1264841 w 1268413"/>
              <a:gd name="connsiteY54" fmla="*/ 278210 h 736600"/>
              <a:gd name="connsiteX55" fmla="*/ 1262460 w 1268413"/>
              <a:gd name="connsiteY55" fmla="*/ 319881 h 736600"/>
              <a:gd name="connsiteX56" fmla="*/ 1256904 w 1268413"/>
              <a:gd name="connsiteY56" fmla="*/ 436563 h 736600"/>
              <a:gd name="connsiteX57" fmla="*/ 1250554 w 1268413"/>
              <a:gd name="connsiteY57" fmla="*/ 554038 h 736600"/>
              <a:gd name="connsiteX58" fmla="*/ 1250951 w 1268413"/>
              <a:gd name="connsiteY58" fmla="*/ 559594 h 736600"/>
              <a:gd name="connsiteX59" fmla="*/ 1251744 w 1268413"/>
              <a:gd name="connsiteY59" fmla="*/ 565150 h 736600"/>
              <a:gd name="connsiteX60" fmla="*/ 1252141 w 1268413"/>
              <a:gd name="connsiteY60" fmla="*/ 586978 h 736600"/>
              <a:gd name="connsiteX61" fmla="*/ 1250157 w 1268413"/>
              <a:gd name="connsiteY61" fmla="*/ 617538 h 736600"/>
              <a:gd name="connsiteX62" fmla="*/ 1245791 w 1268413"/>
              <a:gd name="connsiteY62" fmla="*/ 637778 h 736600"/>
              <a:gd name="connsiteX63" fmla="*/ 1243013 w 1268413"/>
              <a:gd name="connsiteY63" fmla="*/ 647700 h 736600"/>
              <a:gd name="connsiteX64" fmla="*/ 1239838 w 1268413"/>
              <a:gd name="connsiteY64" fmla="*/ 675481 h 736600"/>
              <a:gd name="connsiteX65" fmla="*/ 1236266 w 1268413"/>
              <a:gd name="connsiteY65" fmla="*/ 702469 h 736600"/>
              <a:gd name="connsiteX66" fmla="*/ 1237060 w 1268413"/>
              <a:gd name="connsiteY66" fmla="*/ 707231 h 736600"/>
              <a:gd name="connsiteX67" fmla="*/ 1235473 w 1268413"/>
              <a:gd name="connsiteY67" fmla="*/ 717153 h 736600"/>
              <a:gd name="connsiteX68" fmla="*/ 1233488 w 1268413"/>
              <a:gd name="connsiteY68" fmla="*/ 721519 h 736600"/>
              <a:gd name="connsiteX69" fmla="*/ 1231504 w 1268413"/>
              <a:gd name="connsiteY69" fmla="*/ 727869 h 736600"/>
              <a:gd name="connsiteX70" fmla="*/ 1223963 w 1268413"/>
              <a:gd name="connsiteY70" fmla="*/ 734616 h 736600"/>
              <a:gd name="connsiteX71" fmla="*/ 1218010 w 1268413"/>
              <a:gd name="connsiteY71" fmla="*/ 735013 h 736600"/>
              <a:gd name="connsiteX72" fmla="*/ 1212454 w 1268413"/>
              <a:gd name="connsiteY72" fmla="*/ 736600 h 736600"/>
              <a:gd name="connsiteX73" fmla="*/ 1205310 w 1268413"/>
              <a:gd name="connsiteY73" fmla="*/ 735410 h 736600"/>
              <a:gd name="connsiteX74" fmla="*/ 1171179 w 1268413"/>
              <a:gd name="connsiteY74" fmla="*/ 729456 h 736600"/>
              <a:gd name="connsiteX75" fmla="*/ 1102519 w 1268413"/>
              <a:gd name="connsiteY75" fmla="*/ 719931 h 736600"/>
              <a:gd name="connsiteX76" fmla="*/ 998935 w 1268413"/>
              <a:gd name="connsiteY76" fmla="*/ 711200 h 736600"/>
              <a:gd name="connsiteX77" fmla="*/ 860029 w 1268413"/>
              <a:gd name="connsiteY77" fmla="*/ 708819 h 736600"/>
              <a:gd name="connsiteX78" fmla="*/ 721916 w 1268413"/>
              <a:gd name="connsiteY78" fmla="*/ 712391 h 736600"/>
              <a:gd name="connsiteX79" fmla="*/ 652463 w 1268413"/>
              <a:gd name="connsiteY79" fmla="*/ 714772 h 736600"/>
              <a:gd name="connsiteX80" fmla="*/ 514350 w 1268413"/>
              <a:gd name="connsiteY80" fmla="*/ 720725 h 736600"/>
              <a:gd name="connsiteX81" fmla="*/ 307578 w 1268413"/>
              <a:gd name="connsiteY81" fmla="*/ 727075 h 736600"/>
              <a:gd name="connsiteX82" fmla="*/ 169863 w 1268413"/>
              <a:gd name="connsiteY82" fmla="*/ 728266 h 736600"/>
              <a:gd name="connsiteX83" fmla="*/ 100806 w 1268413"/>
              <a:gd name="connsiteY83" fmla="*/ 726678 h 736600"/>
              <a:gd name="connsiteX84" fmla="*/ 97235 w 1268413"/>
              <a:gd name="connsiteY84" fmla="*/ 726678 h 736600"/>
              <a:gd name="connsiteX85" fmla="*/ 92075 w 1268413"/>
              <a:gd name="connsiteY85" fmla="*/ 723503 h 736600"/>
              <a:gd name="connsiteX86" fmla="*/ 90091 w 1268413"/>
              <a:gd name="connsiteY86" fmla="*/ 721519 h 736600"/>
              <a:gd name="connsiteX87" fmla="*/ 73025 w 1268413"/>
              <a:gd name="connsiteY87" fmla="*/ 709613 h 736600"/>
              <a:gd name="connsiteX88" fmla="*/ 56753 w 1268413"/>
              <a:gd name="connsiteY88" fmla="*/ 696913 h 736600"/>
              <a:gd name="connsiteX89" fmla="*/ 32147 w 1268413"/>
              <a:gd name="connsiteY89" fmla="*/ 683022 h 736600"/>
              <a:gd name="connsiteX90" fmla="*/ 7938 w 1268413"/>
              <a:gd name="connsiteY90" fmla="*/ 669131 h 736600"/>
              <a:gd name="connsiteX91" fmla="*/ 3572 w 1268413"/>
              <a:gd name="connsiteY91" fmla="*/ 665163 h 736600"/>
              <a:gd name="connsiteX92" fmla="*/ 1985 w 1268413"/>
              <a:gd name="connsiteY92" fmla="*/ 660400 h 736600"/>
              <a:gd name="connsiteX93" fmla="*/ 1985 w 1268413"/>
              <a:gd name="connsiteY93" fmla="*/ 659210 h 736600"/>
              <a:gd name="connsiteX94" fmla="*/ 1985 w 1268413"/>
              <a:gd name="connsiteY94" fmla="*/ 658416 h 736600"/>
              <a:gd name="connsiteX95" fmla="*/ 2778 w 1268413"/>
              <a:gd name="connsiteY95" fmla="*/ 655241 h 736600"/>
              <a:gd name="connsiteX96" fmla="*/ 4366 w 1268413"/>
              <a:gd name="connsiteY96" fmla="*/ 652860 h 736600"/>
              <a:gd name="connsiteX97" fmla="*/ 1985 w 1268413"/>
              <a:gd name="connsiteY97" fmla="*/ 651272 h 736600"/>
              <a:gd name="connsiteX98" fmla="*/ 0 w 1268413"/>
              <a:gd name="connsiteY98" fmla="*/ 647700 h 736600"/>
              <a:gd name="connsiteX99" fmla="*/ 0 w 1268413"/>
              <a:gd name="connsiteY99" fmla="*/ 644922 h 736600"/>
              <a:gd name="connsiteX100" fmla="*/ 9922 w 1268413"/>
              <a:gd name="connsiteY100" fmla="*/ 491728 h 736600"/>
              <a:gd name="connsiteX101" fmla="*/ 29369 w 1268413"/>
              <a:gd name="connsiteY101" fmla="*/ 262335 h 736600"/>
              <a:gd name="connsiteX102" fmla="*/ 40085 w 1268413"/>
              <a:gd name="connsiteY102" fmla="*/ 109141 h 736600"/>
              <a:gd name="connsiteX103" fmla="*/ 43656 w 1268413"/>
              <a:gd name="connsiteY103" fmla="*/ 32147 h 736600"/>
              <a:gd name="connsiteX104" fmla="*/ 44450 w 1268413"/>
              <a:gd name="connsiteY104" fmla="*/ 28178 h 736600"/>
              <a:gd name="connsiteX105" fmla="*/ 48022 w 1268413"/>
              <a:gd name="connsiteY105" fmla="*/ 21828 h 736600"/>
              <a:gd name="connsiteX106" fmla="*/ 50403 w 1268413"/>
              <a:gd name="connsiteY106" fmla="*/ 19844 h 736600"/>
              <a:gd name="connsiteX107" fmla="*/ 52388 w 1268413"/>
              <a:gd name="connsiteY107" fmla="*/ 17463 h 736600"/>
              <a:gd name="connsiteX108" fmla="*/ 56753 w 1268413"/>
              <a:gd name="connsiteY108" fmla="*/ 16272 h 736600"/>
              <a:gd name="connsiteX109" fmla="*/ 127000 w 1268413"/>
              <a:gd name="connsiteY109" fmla="*/ 10716 h 736600"/>
              <a:gd name="connsiteX110" fmla="*/ 267891 w 1268413"/>
              <a:gd name="connsiteY110" fmla="*/ 3969 h 73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</a:cxnLst>
            <a:rect l="l" t="t" r="r" b="b"/>
            <a:pathLst>
              <a:path w="1268413" h="736600">
                <a:moveTo>
                  <a:pt x="74633" y="33338"/>
                </a:moveTo>
                <a:lnTo>
                  <a:pt x="72251" y="110282"/>
                </a:lnTo>
                <a:lnTo>
                  <a:pt x="64311" y="264964"/>
                </a:lnTo>
                <a:lnTo>
                  <a:pt x="51606" y="419646"/>
                </a:lnTo>
                <a:lnTo>
                  <a:pt x="31359" y="572741"/>
                </a:lnTo>
                <a:lnTo>
                  <a:pt x="17463" y="648495"/>
                </a:lnTo>
                <a:lnTo>
                  <a:pt x="20242" y="648892"/>
                </a:lnTo>
                <a:lnTo>
                  <a:pt x="22624" y="649288"/>
                </a:lnTo>
                <a:lnTo>
                  <a:pt x="37314" y="645719"/>
                </a:lnTo>
                <a:lnTo>
                  <a:pt x="67487" y="643339"/>
                </a:lnTo>
                <a:lnTo>
                  <a:pt x="113937" y="642546"/>
                </a:lnTo>
                <a:lnTo>
                  <a:pt x="142522" y="642546"/>
                </a:lnTo>
                <a:lnTo>
                  <a:pt x="219145" y="640563"/>
                </a:lnTo>
                <a:lnTo>
                  <a:pt x="295372" y="638976"/>
                </a:lnTo>
                <a:lnTo>
                  <a:pt x="439884" y="636993"/>
                </a:lnTo>
                <a:lnTo>
                  <a:pt x="584000" y="636596"/>
                </a:lnTo>
                <a:lnTo>
                  <a:pt x="732880" y="636596"/>
                </a:lnTo>
                <a:lnTo>
                  <a:pt x="881362" y="637390"/>
                </a:lnTo>
                <a:lnTo>
                  <a:pt x="951633" y="636993"/>
                </a:lnTo>
                <a:lnTo>
                  <a:pt x="1059224" y="635803"/>
                </a:lnTo>
                <a:lnTo>
                  <a:pt x="1129892" y="638579"/>
                </a:lnTo>
                <a:lnTo>
                  <a:pt x="1165226" y="642149"/>
                </a:lnTo>
                <a:lnTo>
                  <a:pt x="1162844" y="493020"/>
                </a:lnTo>
                <a:lnTo>
                  <a:pt x="1155301" y="270517"/>
                </a:lnTo>
                <a:lnTo>
                  <a:pt x="1147758" y="121784"/>
                </a:lnTo>
                <a:lnTo>
                  <a:pt x="1142596" y="47220"/>
                </a:lnTo>
                <a:lnTo>
                  <a:pt x="1082251" y="46823"/>
                </a:lnTo>
                <a:lnTo>
                  <a:pt x="1021905" y="42857"/>
                </a:lnTo>
                <a:lnTo>
                  <a:pt x="954016" y="40874"/>
                </a:lnTo>
                <a:lnTo>
                  <a:pt x="885729" y="38494"/>
                </a:lnTo>
                <a:lnTo>
                  <a:pt x="748760" y="36115"/>
                </a:lnTo>
                <a:lnTo>
                  <a:pt x="611791" y="34528"/>
                </a:lnTo>
                <a:lnTo>
                  <a:pt x="343410" y="34925"/>
                </a:lnTo>
                <a:close/>
                <a:moveTo>
                  <a:pt x="479425" y="0"/>
                </a:moveTo>
                <a:lnTo>
                  <a:pt x="620316" y="0"/>
                </a:lnTo>
                <a:lnTo>
                  <a:pt x="761207" y="1588"/>
                </a:lnTo>
                <a:lnTo>
                  <a:pt x="902494" y="4366"/>
                </a:lnTo>
                <a:lnTo>
                  <a:pt x="974726" y="6747"/>
                </a:lnTo>
                <a:lnTo>
                  <a:pt x="1047354" y="8731"/>
                </a:lnTo>
                <a:lnTo>
                  <a:pt x="1078310" y="9525"/>
                </a:lnTo>
                <a:lnTo>
                  <a:pt x="1125141" y="10716"/>
                </a:lnTo>
                <a:lnTo>
                  <a:pt x="1155304" y="13891"/>
                </a:lnTo>
                <a:lnTo>
                  <a:pt x="1170782" y="17066"/>
                </a:lnTo>
                <a:lnTo>
                  <a:pt x="1175544" y="18256"/>
                </a:lnTo>
                <a:lnTo>
                  <a:pt x="1177926" y="21035"/>
                </a:lnTo>
                <a:lnTo>
                  <a:pt x="1181498" y="21431"/>
                </a:lnTo>
                <a:lnTo>
                  <a:pt x="1187848" y="24606"/>
                </a:lnTo>
                <a:lnTo>
                  <a:pt x="1190229" y="27781"/>
                </a:lnTo>
                <a:lnTo>
                  <a:pt x="1214438" y="56356"/>
                </a:lnTo>
                <a:lnTo>
                  <a:pt x="1245394" y="99616"/>
                </a:lnTo>
                <a:lnTo>
                  <a:pt x="1260476" y="132160"/>
                </a:lnTo>
                <a:lnTo>
                  <a:pt x="1264444" y="151210"/>
                </a:lnTo>
                <a:lnTo>
                  <a:pt x="1267619" y="172244"/>
                </a:lnTo>
                <a:lnTo>
                  <a:pt x="1268413" y="214313"/>
                </a:lnTo>
                <a:lnTo>
                  <a:pt x="1264841" y="278210"/>
                </a:lnTo>
                <a:lnTo>
                  <a:pt x="1262460" y="319881"/>
                </a:lnTo>
                <a:lnTo>
                  <a:pt x="1256904" y="436563"/>
                </a:lnTo>
                <a:lnTo>
                  <a:pt x="1250554" y="554038"/>
                </a:lnTo>
                <a:lnTo>
                  <a:pt x="1250951" y="559594"/>
                </a:lnTo>
                <a:lnTo>
                  <a:pt x="1251744" y="565150"/>
                </a:lnTo>
                <a:lnTo>
                  <a:pt x="1252141" y="586978"/>
                </a:lnTo>
                <a:lnTo>
                  <a:pt x="1250157" y="617538"/>
                </a:lnTo>
                <a:lnTo>
                  <a:pt x="1245791" y="637778"/>
                </a:lnTo>
                <a:lnTo>
                  <a:pt x="1243013" y="647700"/>
                </a:lnTo>
                <a:lnTo>
                  <a:pt x="1239838" y="675481"/>
                </a:lnTo>
                <a:lnTo>
                  <a:pt x="1236266" y="702469"/>
                </a:lnTo>
                <a:lnTo>
                  <a:pt x="1237060" y="707231"/>
                </a:lnTo>
                <a:lnTo>
                  <a:pt x="1235473" y="717153"/>
                </a:lnTo>
                <a:lnTo>
                  <a:pt x="1233488" y="721519"/>
                </a:lnTo>
                <a:lnTo>
                  <a:pt x="1231504" y="727869"/>
                </a:lnTo>
                <a:lnTo>
                  <a:pt x="1223963" y="734616"/>
                </a:lnTo>
                <a:lnTo>
                  <a:pt x="1218010" y="735013"/>
                </a:lnTo>
                <a:lnTo>
                  <a:pt x="1212454" y="736600"/>
                </a:lnTo>
                <a:lnTo>
                  <a:pt x="1205310" y="735410"/>
                </a:lnTo>
                <a:lnTo>
                  <a:pt x="1171179" y="729456"/>
                </a:lnTo>
                <a:lnTo>
                  <a:pt x="1102519" y="719931"/>
                </a:lnTo>
                <a:lnTo>
                  <a:pt x="998935" y="711200"/>
                </a:lnTo>
                <a:lnTo>
                  <a:pt x="860029" y="708819"/>
                </a:lnTo>
                <a:lnTo>
                  <a:pt x="721916" y="712391"/>
                </a:lnTo>
                <a:lnTo>
                  <a:pt x="652463" y="714772"/>
                </a:lnTo>
                <a:lnTo>
                  <a:pt x="514350" y="720725"/>
                </a:lnTo>
                <a:lnTo>
                  <a:pt x="307578" y="727075"/>
                </a:lnTo>
                <a:lnTo>
                  <a:pt x="169863" y="728266"/>
                </a:lnTo>
                <a:lnTo>
                  <a:pt x="100806" y="726678"/>
                </a:lnTo>
                <a:lnTo>
                  <a:pt x="97235" y="726678"/>
                </a:lnTo>
                <a:lnTo>
                  <a:pt x="92075" y="723503"/>
                </a:lnTo>
                <a:lnTo>
                  <a:pt x="90091" y="721519"/>
                </a:lnTo>
                <a:lnTo>
                  <a:pt x="73025" y="709613"/>
                </a:lnTo>
                <a:lnTo>
                  <a:pt x="56753" y="696913"/>
                </a:lnTo>
                <a:lnTo>
                  <a:pt x="32147" y="683022"/>
                </a:lnTo>
                <a:lnTo>
                  <a:pt x="7938" y="669131"/>
                </a:lnTo>
                <a:lnTo>
                  <a:pt x="3572" y="665163"/>
                </a:lnTo>
                <a:lnTo>
                  <a:pt x="1985" y="660400"/>
                </a:lnTo>
                <a:lnTo>
                  <a:pt x="1985" y="659210"/>
                </a:lnTo>
                <a:lnTo>
                  <a:pt x="1985" y="658416"/>
                </a:lnTo>
                <a:lnTo>
                  <a:pt x="2778" y="655241"/>
                </a:lnTo>
                <a:lnTo>
                  <a:pt x="4366" y="652860"/>
                </a:lnTo>
                <a:lnTo>
                  <a:pt x="1985" y="651272"/>
                </a:lnTo>
                <a:lnTo>
                  <a:pt x="0" y="647700"/>
                </a:lnTo>
                <a:lnTo>
                  <a:pt x="0" y="644922"/>
                </a:lnTo>
                <a:lnTo>
                  <a:pt x="9922" y="491728"/>
                </a:lnTo>
                <a:lnTo>
                  <a:pt x="29369" y="262335"/>
                </a:lnTo>
                <a:lnTo>
                  <a:pt x="40085" y="109141"/>
                </a:lnTo>
                <a:lnTo>
                  <a:pt x="43656" y="32147"/>
                </a:lnTo>
                <a:lnTo>
                  <a:pt x="44450" y="28178"/>
                </a:lnTo>
                <a:lnTo>
                  <a:pt x="48022" y="21828"/>
                </a:lnTo>
                <a:lnTo>
                  <a:pt x="50403" y="19844"/>
                </a:lnTo>
                <a:lnTo>
                  <a:pt x="52388" y="17463"/>
                </a:lnTo>
                <a:lnTo>
                  <a:pt x="56753" y="16272"/>
                </a:lnTo>
                <a:lnTo>
                  <a:pt x="127000" y="10716"/>
                </a:lnTo>
                <a:lnTo>
                  <a:pt x="267891" y="3969"/>
                </a:lnTo>
                <a:close/>
              </a:path>
            </a:pathLst>
          </a:custGeom>
          <a:solidFill>
            <a:srgbClr val="6600CC"/>
          </a:solidFill>
          <a:ln w="9525">
            <a:noFill/>
            <a:round/>
            <a:headEnd/>
            <a:tailEnd/>
          </a:ln>
          <a:effectLst>
            <a:glow rad="228600">
              <a:srgbClr val="7030A0">
                <a:alpha val="40000"/>
              </a:srgbClr>
            </a:glow>
            <a:innerShdw blurRad="114300">
              <a:prstClr val="black"/>
            </a:innerShdw>
            <a:reflection blurRad="6350" stA="50000" endA="295" endPos="92000" dist="101600" dir="5400000" sy="-100000" algn="bl" rotWithShape="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abic Typesetting" panose="03020402040406030203" pitchFamily="66" charset="-78"/>
              <a:ea typeface="+mn-ea"/>
              <a:cs typeface="Arabic Typesetting" panose="03020402040406030203" pitchFamily="66" charset="-78"/>
            </a:endParaRPr>
          </a:p>
        </p:txBody>
      </p:sp>
      <p:sp>
        <p:nvSpPr>
          <p:cNvPr id="6" name="Freeform: Shape 39">
            <a:extLst>
              <a:ext uri="{FF2B5EF4-FFF2-40B4-BE49-F238E27FC236}">
                <a16:creationId xmlns:a16="http://schemas.microsoft.com/office/drawing/2014/main" xmlns="" id="{7C6F42A8-4066-6FCF-95B4-3D7D7DFE465C}"/>
              </a:ext>
            </a:extLst>
          </p:cNvPr>
          <p:cNvSpPr>
            <a:spLocks/>
          </p:cNvSpPr>
          <p:nvPr/>
        </p:nvSpPr>
        <p:spPr bwMode="auto">
          <a:xfrm>
            <a:off x="2083776" y="4182631"/>
            <a:ext cx="3412379" cy="2138606"/>
          </a:xfrm>
          <a:custGeom>
            <a:avLst/>
            <a:gdLst>
              <a:gd name="connsiteX0" fmla="*/ 40085 w 665163"/>
              <a:gd name="connsiteY0" fmla="*/ 28575 h 619125"/>
              <a:gd name="connsiteX1" fmla="*/ 41672 w 665163"/>
              <a:gd name="connsiteY1" fmla="*/ 55145 h 619125"/>
              <a:gd name="connsiteX2" fmla="*/ 38100 w 665163"/>
              <a:gd name="connsiteY2" fmla="*/ 108682 h 619125"/>
              <a:gd name="connsiteX3" fmla="*/ 36116 w 665163"/>
              <a:gd name="connsiteY3" fmla="*/ 134855 h 619125"/>
              <a:gd name="connsiteX4" fmla="*/ 32941 w 665163"/>
              <a:gd name="connsiteY4" fmla="*/ 197117 h 619125"/>
              <a:gd name="connsiteX5" fmla="*/ 30560 w 665163"/>
              <a:gd name="connsiteY5" fmla="*/ 259378 h 619125"/>
              <a:gd name="connsiteX6" fmla="*/ 28178 w 665163"/>
              <a:gd name="connsiteY6" fmla="*/ 321243 h 619125"/>
              <a:gd name="connsiteX7" fmla="*/ 25797 w 665163"/>
              <a:gd name="connsiteY7" fmla="*/ 445765 h 619125"/>
              <a:gd name="connsiteX8" fmla="*/ 22225 w 665163"/>
              <a:gd name="connsiteY8" fmla="*/ 508026 h 619125"/>
              <a:gd name="connsiteX9" fmla="*/ 24606 w 665163"/>
              <a:gd name="connsiteY9" fmla="*/ 508820 h 619125"/>
              <a:gd name="connsiteX10" fmla="*/ 28178 w 665163"/>
              <a:gd name="connsiteY10" fmla="*/ 512785 h 619125"/>
              <a:gd name="connsiteX11" fmla="*/ 28972 w 665163"/>
              <a:gd name="connsiteY11" fmla="*/ 516354 h 619125"/>
              <a:gd name="connsiteX12" fmla="*/ 30560 w 665163"/>
              <a:gd name="connsiteY12" fmla="*/ 521510 h 619125"/>
              <a:gd name="connsiteX13" fmla="*/ 32147 w 665163"/>
              <a:gd name="connsiteY13" fmla="*/ 526665 h 619125"/>
              <a:gd name="connsiteX14" fmla="*/ 98822 w 665163"/>
              <a:gd name="connsiteY14" fmla="*/ 533010 h 619125"/>
              <a:gd name="connsiteX15" fmla="*/ 232172 w 665163"/>
              <a:gd name="connsiteY15" fmla="*/ 541338 h 619125"/>
              <a:gd name="connsiteX16" fmla="*/ 298847 w 665163"/>
              <a:gd name="connsiteY16" fmla="*/ 541338 h 619125"/>
              <a:gd name="connsiteX17" fmla="*/ 371872 w 665163"/>
              <a:gd name="connsiteY17" fmla="*/ 539752 h 619125"/>
              <a:gd name="connsiteX18" fmla="*/ 444897 w 665163"/>
              <a:gd name="connsiteY18" fmla="*/ 535390 h 619125"/>
              <a:gd name="connsiteX19" fmla="*/ 477838 w 665163"/>
              <a:gd name="connsiteY19" fmla="*/ 531424 h 619125"/>
              <a:gd name="connsiteX20" fmla="*/ 529035 w 665163"/>
              <a:gd name="connsiteY20" fmla="*/ 525475 h 619125"/>
              <a:gd name="connsiteX21" fmla="*/ 562372 w 665163"/>
              <a:gd name="connsiteY21" fmla="*/ 523889 h 619125"/>
              <a:gd name="connsiteX22" fmla="*/ 578247 w 665163"/>
              <a:gd name="connsiteY22" fmla="*/ 525079 h 619125"/>
              <a:gd name="connsiteX23" fmla="*/ 577056 w 665163"/>
              <a:gd name="connsiteY23" fmla="*/ 361296 h 619125"/>
              <a:gd name="connsiteX24" fmla="*/ 578644 w 665163"/>
              <a:gd name="connsiteY24" fmla="*/ 197910 h 619125"/>
              <a:gd name="connsiteX25" fmla="*/ 577850 w 665163"/>
              <a:gd name="connsiteY25" fmla="*/ 160632 h 619125"/>
              <a:gd name="connsiteX26" fmla="*/ 576263 w 665163"/>
              <a:gd name="connsiteY26" fmla="*/ 100751 h 619125"/>
              <a:gd name="connsiteX27" fmla="*/ 578247 w 665163"/>
              <a:gd name="connsiteY27" fmla="*/ 62283 h 619125"/>
              <a:gd name="connsiteX28" fmla="*/ 581025 w 665163"/>
              <a:gd name="connsiteY28" fmla="*/ 43645 h 619125"/>
              <a:gd name="connsiteX29" fmla="*/ 579835 w 665163"/>
              <a:gd name="connsiteY29" fmla="*/ 39679 h 619125"/>
              <a:gd name="connsiteX30" fmla="*/ 579835 w 665163"/>
              <a:gd name="connsiteY30" fmla="*/ 35713 h 619125"/>
              <a:gd name="connsiteX31" fmla="*/ 512366 w 665163"/>
              <a:gd name="connsiteY31" fmla="*/ 35713 h 619125"/>
              <a:gd name="connsiteX32" fmla="*/ 377825 w 665163"/>
              <a:gd name="connsiteY32" fmla="*/ 30558 h 619125"/>
              <a:gd name="connsiteX33" fmla="*/ 310356 w 665163"/>
              <a:gd name="connsiteY33" fmla="*/ 29368 h 619125"/>
              <a:gd name="connsiteX34" fmla="*/ 175022 w 665163"/>
              <a:gd name="connsiteY34" fmla="*/ 29368 h 619125"/>
              <a:gd name="connsiteX35" fmla="*/ 239713 w 665163"/>
              <a:gd name="connsiteY35" fmla="*/ 0 h 619125"/>
              <a:gd name="connsiteX36" fmla="*/ 311150 w 665163"/>
              <a:gd name="connsiteY36" fmla="*/ 0 h 619125"/>
              <a:gd name="connsiteX37" fmla="*/ 381397 w 665163"/>
              <a:gd name="connsiteY37" fmla="*/ 0 h 619125"/>
              <a:gd name="connsiteX38" fmla="*/ 488951 w 665163"/>
              <a:gd name="connsiteY38" fmla="*/ 1192 h 619125"/>
              <a:gd name="connsiteX39" fmla="*/ 559991 w 665163"/>
              <a:gd name="connsiteY39" fmla="*/ 4371 h 619125"/>
              <a:gd name="connsiteX40" fmla="*/ 595710 w 665163"/>
              <a:gd name="connsiteY40" fmla="*/ 7948 h 619125"/>
              <a:gd name="connsiteX41" fmla="*/ 599282 w 665163"/>
              <a:gd name="connsiteY41" fmla="*/ 8743 h 619125"/>
              <a:gd name="connsiteX42" fmla="*/ 602060 w 665163"/>
              <a:gd name="connsiteY42" fmla="*/ 10332 h 619125"/>
              <a:gd name="connsiteX43" fmla="*/ 608013 w 665163"/>
              <a:gd name="connsiteY43" fmla="*/ 9537 h 619125"/>
              <a:gd name="connsiteX44" fmla="*/ 618729 w 665163"/>
              <a:gd name="connsiteY44" fmla="*/ 13114 h 619125"/>
              <a:gd name="connsiteX45" fmla="*/ 623491 w 665163"/>
              <a:gd name="connsiteY45" fmla="*/ 18280 h 619125"/>
              <a:gd name="connsiteX46" fmla="*/ 633016 w 665163"/>
              <a:gd name="connsiteY46" fmla="*/ 30996 h 619125"/>
              <a:gd name="connsiteX47" fmla="*/ 646907 w 665163"/>
              <a:gd name="connsiteY47" fmla="*/ 57621 h 619125"/>
              <a:gd name="connsiteX48" fmla="*/ 656829 w 665163"/>
              <a:gd name="connsiteY48" fmla="*/ 87027 h 619125"/>
              <a:gd name="connsiteX49" fmla="*/ 661988 w 665163"/>
              <a:gd name="connsiteY49" fmla="*/ 117228 h 619125"/>
              <a:gd name="connsiteX50" fmla="*/ 665163 w 665163"/>
              <a:gd name="connsiteY50" fmla="*/ 163722 h 619125"/>
              <a:gd name="connsiteX51" fmla="*/ 662782 w 665163"/>
              <a:gd name="connsiteY51" fmla="*/ 226907 h 619125"/>
              <a:gd name="connsiteX52" fmla="*/ 661194 w 665163"/>
              <a:gd name="connsiteY52" fmla="*/ 257108 h 619125"/>
              <a:gd name="connsiteX53" fmla="*/ 656829 w 665163"/>
              <a:gd name="connsiteY53" fmla="*/ 417254 h 619125"/>
              <a:gd name="connsiteX54" fmla="*/ 651273 w 665163"/>
              <a:gd name="connsiteY54" fmla="*/ 578195 h 619125"/>
              <a:gd name="connsiteX55" fmla="*/ 650479 w 665163"/>
              <a:gd name="connsiteY55" fmla="*/ 583758 h 619125"/>
              <a:gd name="connsiteX56" fmla="*/ 646113 w 665163"/>
              <a:gd name="connsiteY56" fmla="*/ 594090 h 619125"/>
              <a:gd name="connsiteX57" fmla="*/ 638176 w 665163"/>
              <a:gd name="connsiteY57" fmla="*/ 602038 h 619125"/>
              <a:gd name="connsiteX58" fmla="*/ 627460 w 665163"/>
              <a:gd name="connsiteY58" fmla="*/ 606806 h 619125"/>
              <a:gd name="connsiteX59" fmla="*/ 621904 w 665163"/>
              <a:gd name="connsiteY59" fmla="*/ 607204 h 619125"/>
              <a:gd name="connsiteX60" fmla="*/ 424260 w 665163"/>
              <a:gd name="connsiteY60" fmla="*/ 612370 h 619125"/>
              <a:gd name="connsiteX61" fmla="*/ 226616 w 665163"/>
              <a:gd name="connsiteY61" fmla="*/ 617138 h 619125"/>
              <a:gd name="connsiteX62" fmla="*/ 198835 w 665163"/>
              <a:gd name="connsiteY62" fmla="*/ 618330 h 619125"/>
              <a:gd name="connsiteX63" fmla="*/ 148035 w 665163"/>
              <a:gd name="connsiteY63" fmla="*/ 619125 h 619125"/>
              <a:gd name="connsiteX64" fmla="*/ 113110 w 665163"/>
              <a:gd name="connsiteY64" fmla="*/ 617138 h 619125"/>
              <a:gd name="connsiteX65" fmla="*/ 79772 w 665163"/>
              <a:gd name="connsiteY65" fmla="*/ 611972 h 619125"/>
              <a:gd name="connsiteX66" fmla="*/ 49610 w 665163"/>
              <a:gd name="connsiteY66" fmla="*/ 601640 h 619125"/>
              <a:gd name="connsiteX67" fmla="*/ 31353 w 665163"/>
              <a:gd name="connsiteY67" fmla="*/ 589321 h 619125"/>
              <a:gd name="connsiteX68" fmla="*/ 21432 w 665163"/>
              <a:gd name="connsiteY68" fmla="*/ 579387 h 619125"/>
              <a:gd name="connsiteX69" fmla="*/ 13891 w 665163"/>
              <a:gd name="connsiteY69" fmla="*/ 567068 h 619125"/>
              <a:gd name="connsiteX70" fmla="*/ 7938 w 665163"/>
              <a:gd name="connsiteY70" fmla="*/ 552762 h 619125"/>
              <a:gd name="connsiteX71" fmla="*/ 6350 w 665163"/>
              <a:gd name="connsiteY71" fmla="*/ 544417 h 619125"/>
              <a:gd name="connsiteX72" fmla="*/ 3572 w 665163"/>
              <a:gd name="connsiteY72" fmla="*/ 542827 h 619125"/>
              <a:gd name="connsiteX73" fmla="*/ 397 w 665163"/>
              <a:gd name="connsiteY73" fmla="*/ 537661 h 619125"/>
              <a:gd name="connsiteX74" fmla="*/ 0 w 665163"/>
              <a:gd name="connsiteY74" fmla="*/ 531701 h 619125"/>
              <a:gd name="connsiteX75" fmla="*/ 2778 w 665163"/>
              <a:gd name="connsiteY75" fmla="*/ 526535 h 619125"/>
              <a:gd name="connsiteX76" fmla="*/ 5557 w 665163"/>
              <a:gd name="connsiteY76" fmla="*/ 525342 h 619125"/>
              <a:gd name="connsiteX77" fmla="*/ 5557 w 665163"/>
              <a:gd name="connsiteY77" fmla="*/ 522958 h 619125"/>
              <a:gd name="connsiteX78" fmla="*/ 5953 w 665163"/>
              <a:gd name="connsiteY78" fmla="*/ 520176 h 619125"/>
              <a:gd name="connsiteX79" fmla="*/ 5953 w 665163"/>
              <a:gd name="connsiteY79" fmla="*/ 518587 h 619125"/>
              <a:gd name="connsiteX80" fmla="*/ 6350 w 665163"/>
              <a:gd name="connsiteY80" fmla="*/ 517395 h 619125"/>
              <a:gd name="connsiteX81" fmla="*/ 6350 w 665163"/>
              <a:gd name="connsiteY81" fmla="*/ 516600 h 619125"/>
              <a:gd name="connsiteX82" fmla="*/ 3969 w 665163"/>
              <a:gd name="connsiteY82" fmla="*/ 484809 h 619125"/>
              <a:gd name="connsiteX83" fmla="*/ 1588 w 665163"/>
              <a:gd name="connsiteY83" fmla="*/ 420433 h 619125"/>
              <a:gd name="connsiteX84" fmla="*/ 1985 w 665163"/>
              <a:gd name="connsiteY84" fmla="*/ 323471 h 619125"/>
              <a:gd name="connsiteX85" fmla="*/ 3969 w 665163"/>
              <a:gd name="connsiteY85" fmla="*/ 259890 h 619125"/>
              <a:gd name="connsiteX86" fmla="*/ 5953 w 665163"/>
              <a:gd name="connsiteY86" fmla="*/ 197500 h 619125"/>
              <a:gd name="connsiteX87" fmla="*/ 9128 w 665163"/>
              <a:gd name="connsiteY87" fmla="*/ 135111 h 619125"/>
              <a:gd name="connsiteX88" fmla="*/ 10319 w 665163"/>
              <a:gd name="connsiteY88" fmla="*/ 107691 h 619125"/>
              <a:gd name="connsiteX89" fmla="*/ 12700 w 665163"/>
              <a:gd name="connsiteY89" fmla="*/ 65966 h 619125"/>
              <a:gd name="connsiteX90" fmla="*/ 16272 w 665163"/>
              <a:gd name="connsiteY90" fmla="*/ 38546 h 619125"/>
              <a:gd name="connsiteX91" fmla="*/ 19844 w 665163"/>
              <a:gd name="connsiteY91" fmla="*/ 25830 h 619125"/>
              <a:gd name="connsiteX92" fmla="*/ 18257 w 665163"/>
              <a:gd name="connsiteY92" fmla="*/ 23843 h 619125"/>
              <a:gd name="connsiteX93" fmla="*/ 17463 w 665163"/>
              <a:gd name="connsiteY93" fmla="*/ 18677 h 619125"/>
              <a:gd name="connsiteX94" fmla="*/ 19050 w 665163"/>
              <a:gd name="connsiteY94" fmla="*/ 13511 h 619125"/>
              <a:gd name="connsiteX95" fmla="*/ 23019 w 665163"/>
              <a:gd name="connsiteY95" fmla="*/ 10332 h 619125"/>
              <a:gd name="connsiteX96" fmla="*/ 26194 w 665163"/>
              <a:gd name="connsiteY96" fmla="*/ 9935 h 619125"/>
              <a:gd name="connsiteX97" fmla="*/ 97235 w 665163"/>
              <a:gd name="connsiteY97" fmla="*/ 4371 h 619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665163" h="619125">
                <a:moveTo>
                  <a:pt x="40085" y="28575"/>
                </a:moveTo>
                <a:lnTo>
                  <a:pt x="41672" y="55145"/>
                </a:lnTo>
                <a:lnTo>
                  <a:pt x="38100" y="108682"/>
                </a:lnTo>
                <a:lnTo>
                  <a:pt x="36116" y="134855"/>
                </a:lnTo>
                <a:lnTo>
                  <a:pt x="32941" y="197117"/>
                </a:lnTo>
                <a:lnTo>
                  <a:pt x="30560" y="259378"/>
                </a:lnTo>
                <a:lnTo>
                  <a:pt x="28178" y="321243"/>
                </a:lnTo>
                <a:lnTo>
                  <a:pt x="25797" y="445765"/>
                </a:lnTo>
                <a:lnTo>
                  <a:pt x="22225" y="508026"/>
                </a:lnTo>
                <a:lnTo>
                  <a:pt x="24606" y="508820"/>
                </a:lnTo>
                <a:lnTo>
                  <a:pt x="28178" y="512785"/>
                </a:lnTo>
                <a:lnTo>
                  <a:pt x="28972" y="516354"/>
                </a:lnTo>
                <a:lnTo>
                  <a:pt x="30560" y="521510"/>
                </a:lnTo>
                <a:lnTo>
                  <a:pt x="32147" y="526665"/>
                </a:lnTo>
                <a:lnTo>
                  <a:pt x="98822" y="533010"/>
                </a:lnTo>
                <a:lnTo>
                  <a:pt x="232172" y="541338"/>
                </a:lnTo>
                <a:lnTo>
                  <a:pt x="298847" y="541338"/>
                </a:lnTo>
                <a:lnTo>
                  <a:pt x="371872" y="539752"/>
                </a:lnTo>
                <a:lnTo>
                  <a:pt x="444897" y="535390"/>
                </a:lnTo>
                <a:lnTo>
                  <a:pt x="477838" y="531424"/>
                </a:lnTo>
                <a:lnTo>
                  <a:pt x="529035" y="525475"/>
                </a:lnTo>
                <a:lnTo>
                  <a:pt x="562372" y="523889"/>
                </a:lnTo>
                <a:lnTo>
                  <a:pt x="578247" y="525079"/>
                </a:lnTo>
                <a:lnTo>
                  <a:pt x="577056" y="361296"/>
                </a:lnTo>
                <a:lnTo>
                  <a:pt x="578644" y="197910"/>
                </a:lnTo>
                <a:lnTo>
                  <a:pt x="577850" y="160632"/>
                </a:lnTo>
                <a:lnTo>
                  <a:pt x="576263" y="100751"/>
                </a:lnTo>
                <a:lnTo>
                  <a:pt x="578247" y="62283"/>
                </a:lnTo>
                <a:lnTo>
                  <a:pt x="581025" y="43645"/>
                </a:lnTo>
                <a:lnTo>
                  <a:pt x="579835" y="39679"/>
                </a:lnTo>
                <a:lnTo>
                  <a:pt x="579835" y="35713"/>
                </a:lnTo>
                <a:lnTo>
                  <a:pt x="512366" y="35713"/>
                </a:lnTo>
                <a:lnTo>
                  <a:pt x="377825" y="30558"/>
                </a:lnTo>
                <a:lnTo>
                  <a:pt x="310356" y="29368"/>
                </a:lnTo>
                <a:lnTo>
                  <a:pt x="175022" y="29368"/>
                </a:lnTo>
                <a:close/>
                <a:moveTo>
                  <a:pt x="239713" y="0"/>
                </a:moveTo>
                <a:lnTo>
                  <a:pt x="311150" y="0"/>
                </a:lnTo>
                <a:lnTo>
                  <a:pt x="381397" y="0"/>
                </a:lnTo>
                <a:lnTo>
                  <a:pt x="488951" y="1192"/>
                </a:lnTo>
                <a:lnTo>
                  <a:pt x="559991" y="4371"/>
                </a:lnTo>
                <a:lnTo>
                  <a:pt x="595710" y="7948"/>
                </a:lnTo>
                <a:lnTo>
                  <a:pt x="599282" y="8743"/>
                </a:lnTo>
                <a:lnTo>
                  <a:pt x="602060" y="10332"/>
                </a:lnTo>
                <a:lnTo>
                  <a:pt x="608013" y="9537"/>
                </a:lnTo>
                <a:lnTo>
                  <a:pt x="618729" y="13114"/>
                </a:lnTo>
                <a:lnTo>
                  <a:pt x="623491" y="18280"/>
                </a:lnTo>
                <a:lnTo>
                  <a:pt x="633016" y="30996"/>
                </a:lnTo>
                <a:lnTo>
                  <a:pt x="646907" y="57621"/>
                </a:lnTo>
                <a:lnTo>
                  <a:pt x="656829" y="87027"/>
                </a:lnTo>
                <a:lnTo>
                  <a:pt x="661988" y="117228"/>
                </a:lnTo>
                <a:lnTo>
                  <a:pt x="665163" y="163722"/>
                </a:lnTo>
                <a:lnTo>
                  <a:pt x="662782" y="226907"/>
                </a:lnTo>
                <a:lnTo>
                  <a:pt x="661194" y="257108"/>
                </a:lnTo>
                <a:lnTo>
                  <a:pt x="656829" y="417254"/>
                </a:lnTo>
                <a:lnTo>
                  <a:pt x="651273" y="578195"/>
                </a:lnTo>
                <a:lnTo>
                  <a:pt x="650479" y="583758"/>
                </a:lnTo>
                <a:lnTo>
                  <a:pt x="646113" y="594090"/>
                </a:lnTo>
                <a:lnTo>
                  <a:pt x="638176" y="602038"/>
                </a:lnTo>
                <a:lnTo>
                  <a:pt x="627460" y="606806"/>
                </a:lnTo>
                <a:lnTo>
                  <a:pt x="621904" y="607204"/>
                </a:lnTo>
                <a:lnTo>
                  <a:pt x="424260" y="612370"/>
                </a:lnTo>
                <a:lnTo>
                  <a:pt x="226616" y="617138"/>
                </a:lnTo>
                <a:lnTo>
                  <a:pt x="198835" y="618330"/>
                </a:lnTo>
                <a:lnTo>
                  <a:pt x="148035" y="619125"/>
                </a:lnTo>
                <a:lnTo>
                  <a:pt x="113110" y="617138"/>
                </a:lnTo>
                <a:lnTo>
                  <a:pt x="79772" y="611972"/>
                </a:lnTo>
                <a:lnTo>
                  <a:pt x="49610" y="601640"/>
                </a:lnTo>
                <a:lnTo>
                  <a:pt x="31353" y="589321"/>
                </a:lnTo>
                <a:lnTo>
                  <a:pt x="21432" y="579387"/>
                </a:lnTo>
                <a:lnTo>
                  <a:pt x="13891" y="567068"/>
                </a:lnTo>
                <a:lnTo>
                  <a:pt x="7938" y="552762"/>
                </a:lnTo>
                <a:lnTo>
                  <a:pt x="6350" y="544417"/>
                </a:lnTo>
                <a:lnTo>
                  <a:pt x="3572" y="542827"/>
                </a:lnTo>
                <a:lnTo>
                  <a:pt x="397" y="537661"/>
                </a:lnTo>
                <a:lnTo>
                  <a:pt x="0" y="531701"/>
                </a:lnTo>
                <a:lnTo>
                  <a:pt x="2778" y="526535"/>
                </a:lnTo>
                <a:lnTo>
                  <a:pt x="5557" y="525342"/>
                </a:lnTo>
                <a:lnTo>
                  <a:pt x="5557" y="522958"/>
                </a:lnTo>
                <a:lnTo>
                  <a:pt x="5953" y="520176"/>
                </a:lnTo>
                <a:lnTo>
                  <a:pt x="5953" y="518587"/>
                </a:lnTo>
                <a:lnTo>
                  <a:pt x="6350" y="517395"/>
                </a:lnTo>
                <a:lnTo>
                  <a:pt x="6350" y="516600"/>
                </a:lnTo>
                <a:lnTo>
                  <a:pt x="3969" y="484809"/>
                </a:lnTo>
                <a:lnTo>
                  <a:pt x="1588" y="420433"/>
                </a:lnTo>
                <a:lnTo>
                  <a:pt x="1985" y="323471"/>
                </a:lnTo>
                <a:lnTo>
                  <a:pt x="3969" y="259890"/>
                </a:lnTo>
                <a:lnTo>
                  <a:pt x="5953" y="197500"/>
                </a:lnTo>
                <a:lnTo>
                  <a:pt x="9128" y="135111"/>
                </a:lnTo>
                <a:lnTo>
                  <a:pt x="10319" y="107691"/>
                </a:lnTo>
                <a:lnTo>
                  <a:pt x="12700" y="65966"/>
                </a:lnTo>
                <a:lnTo>
                  <a:pt x="16272" y="38546"/>
                </a:lnTo>
                <a:lnTo>
                  <a:pt x="19844" y="25830"/>
                </a:lnTo>
                <a:lnTo>
                  <a:pt x="18257" y="23843"/>
                </a:lnTo>
                <a:lnTo>
                  <a:pt x="17463" y="18677"/>
                </a:lnTo>
                <a:lnTo>
                  <a:pt x="19050" y="13511"/>
                </a:lnTo>
                <a:lnTo>
                  <a:pt x="23019" y="10332"/>
                </a:lnTo>
                <a:lnTo>
                  <a:pt x="26194" y="9935"/>
                </a:lnTo>
                <a:lnTo>
                  <a:pt x="97235" y="4371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  <a:innerShdw blurRad="63500" dist="50800" dir="162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abic Typesetting" panose="03020402040406030203" pitchFamily="66" charset="-78"/>
              <a:ea typeface="+mn-ea"/>
              <a:cs typeface="Arabic Typesetting" panose="03020402040406030203" pitchFamily="66" charset="-78"/>
            </a:endParaRP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xmlns="" id="{154196D6-3ACC-B103-4CC7-4F9B40C677A5}"/>
              </a:ext>
            </a:extLst>
          </p:cNvPr>
          <p:cNvSpPr txBox="1"/>
          <p:nvPr/>
        </p:nvSpPr>
        <p:spPr>
          <a:xfrm>
            <a:off x="6937130" y="2004647"/>
            <a:ext cx="257614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ar-SY" sz="4400" dirty="0">
                <a:cs typeface="Akhbar MT" pitchFamily="2" charset="-78"/>
              </a:rPr>
              <a:t>من أحكام الخبر</a:t>
            </a:r>
          </a:p>
        </p:txBody>
      </p:sp>
      <p:pic>
        <p:nvPicPr>
          <p:cNvPr id="11" name="رسم 10" descr="Marketing">
            <a:extLst>
              <a:ext uri="{FF2B5EF4-FFF2-40B4-BE49-F238E27FC236}">
                <a16:creationId xmlns:a16="http://schemas.microsoft.com/office/drawing/2014/main" xmlns="" id="{0E3B0E6C-0A52-DE79-5739-B7F8065CE3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7194870" y="3255729"/>
            <a:ext cx="1094108" cy="1210831"/>
          </a:xfrm>
          <a:prstGeom prst="rect">
            <a:avLst/>
          </a:prstGeom>
        </p:spPr>
      </p:pic>
      <p:pic>
        <p:nvPicPr>
          <p:cNvPr id="2" name="أحكام الخبر">
            <a:hlinkClick r:id="" action="ppaction://media"/>
            <a:extLst>
              <a:ext uri="{FF2B5EF4-FFF2-40B4-BE49-F238E27FC236}">
                <a16:creationId xmlns:a16="http://schemas.microsoft.com/office/drawing/2014/main" xmlns="" id="{2AE3232A-4210-64E7-A3F7-DA6AEA8FA51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96180" y="2737437"/>
            <a:ext cx="822202" cy="818396"/>
          </a:xfrm>
          <a:prstGeom prst="rect">
            <a:avLst/>
          </a:prstGeom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xmlns="" id="{89A1BA10-CEA2-BFB1-CB88-A5F15DFBB387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47" y="145063"/>
            <a:ext cx="1356360" cy="1234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12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8271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7" grpId="0"/>
      <p:bldP spid="8" grpId="0" build="p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0832" y="2163827"/>
            <a:ext cx="7702060" cy="2549769"/>
          </a:xfrm>
        </p:spPr>
        <p:txBody>
          <a:bodyPr>
            <a:normAutofit/>
          </a:bodyPr>
          <a:lstStyle/>
          <a:p>
            <a:pPr algn="ctr" rtl="1"/>
            <a:r>
              <a:rPr lang="ar-SY" sz="6600" b="1" dirty="0">
                <a:cs typeface="Akhbar MT" pitchFamily="2" charset="-78"/>
              </a:rPr>
              <a:t>2- إنّ وأخواتها؛</a:t>
            </a:r>
            <a:br>
              <a:rPr lang="ar-SY" sz="6600" b="1" dirty="0">
                <a:cs typeface="Akhbar MT" pitchFamily="2" charset="-78"/>
              </a:rPr>
            </a:br>
            <a:r>
              <a:rPr lang="ar-SY" sz="6600" b="1" dirty="0">
                <a:cs typeface="Akhbar MT" pitchFamily="2" charset="-78"/>
              </a:rPr>
              <a:t>أنّ، كأنّ، لكنّ، ليت، لعلّ</a:t>
            </a:r>
            <a:endParaRPr lang="en-GB" sz="6600" b="1" dirty="0"/>
          </a:p>
        </p:txBody>
      </p:sp>
      <p:pic>
        <p:nvPicPr>
          <p:cNvPr id="3" name="إن و أخوا">
            <a:hlinkClick r:id="" action="ppaction://media"/>
            <a:extLst>
              <a:ext uri="{FF2B5EF4-FFF2-40B4-BE49-F238E27FC236}">
                <a16:creationId xmlns:a16="http://schemas.microsoft.com/office/drawing/2014/main" xmlns="" id="{DCF2B342-8973-5B15-D456-39C0935C543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702257" y="2320119"/>
            <a:ext cx="1105468" cy="1091296"/>
          </a:xfrm>
          <a:prstGeom prst="rect">
            <a:avLst/>
          </a:prstGeom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xmlns="" id="{5AD177AE-B7F7-622F-26AD-ADF0B0D0B052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47" y="145063"/>
            <a:ext cx="1356360" cy="1234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5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98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1C56F327-0931-03D3-D807-58221C1529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/>
            <a:r>
              <a:rPr lang="ar-SY" sz="3600" b="1" dirty="0">
                <a:cs typeface="Akhbar MT" pitchFamily="2" charset="-78"/>
              </a:rPr>
              <a:t>سبب التّسمية: شبه المعاني بمعاني الأفعال.</a:t>
            </a:r>
            <a:br>
              <a:rPr lang="ar-SY" sz="3600" b="1" dirty="0">
                <a:cs typeface="Akhbar MT" pitchFamily="2" charset="-78"/>
              </a:rPr>
            </a:br>
            <a:r>
              <a:rPr lang="ar-SY" sz="3600" b="1" dirty="0">
                <a:cs typeface="Akhbar MT" pitchFamily="2" charset="-78"/>
              </a:rPr>
              <a:t>تقارب عدد حروفها مع أكثر الأفعال؛ فهي ثلاثيّة أو رباعيّة.</a:t>
            </a:r>
          </a:p>
        </p:txBody>
      </p:sp>
      <p:graphicFrame>
        <p:nvGraphicFramePr>
          <p:cNvPr id="4" name="عنصر نائب للمحتوى 3">
            <a:extLst>
              <a:ext uri="{FF2B5EF4-FFF2-40B4-BE49-F238E27FC236}">
                <a16:creationId xmlns:a16="http://schemas.microsoft.com/office/drawing/2014/main" xmlns="" id="{A328A8A3-6816-7C3C-2995-1B1AE12B9AB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44040310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6" name="Freeform 287">
            <a:extLst>
              <a:ext uri="{FF2B5EF4-FFF2-40B4-BE49-F238E27FC236}">
                <a16:creationId xmlns:a16="http://schemas.microsoft.com/office/drawing/2014/main" xmlns="" id="{2BCB35A4-8899-27BA-D484-CC21CBCEC7F1}"/>
              </a:ext>
            </a:extLst>
          </p:cNvPr>
          <p:cNvSpPr>
            <a:spLocks/>
          </p:cNvSpPr>
          <p:nvPr/>
        </p:nvSpPr>
        <p:spPr bwMode="auto">
          <a:xfrm>
            <a:off x="4048902" y="3429000"/>
            <a:ext cx="826477" cy="1063869"/>
          </a:xfrm>
          <a:custGeom>
            <a:avLst/>
            <a:gdLst>
              <a:gd name="T0" fmla="*/ 2363 w 2429"/>
              <a:gd name="T1" fmla="*/ 15 h 1818"/>
              <a:gd name="T2" fmla="*/ 2259 w 2429"/>
              <a:gd name="T3" fmla="*/ 163 h 1818"/>
              <a:gd name="T4" fmla="*/ 2092 w 2429"/>
              <a:gd name="T5" fmla="*/ 372 h 1818"/>
              <a:gd name="T6" fmla="*/ 1976 w 2429"/>
              <a:gd name="T7" fmla="*/ 507 h 1818"/>
              <a:gd name="T8" fmla="*/ 1854 w 2429"/>
              <a:gd name="T9" fmla="*/ 636 h 1818"/>
              <a:gd name="T10" fmla="*/ 1725 w 2429"/>
              <a:gd name="T11" fmla="*/ 759 h 1818"/>
              <a:gd name="T12" fmla="*/ 1591 w 2429"/>
              <a:gd name="T13" fmla="*/ 877 h 1818"/>
              <a:gd name="T14" fmla="*/ 1451 w 2429"/>
              <a:gd name="T15" fmla="*/ 989 h 1818"/>
              <a:gd name="T16" fmla="*/ 1378 w 2429"/>
              <a:gd name="T17" fmla="*/ 1042 h 1818"/>
              <a:gd name="T18" fmla="*/ 1261 w 2429"/>
              <a:gd name="T19" fmla="*/ 1124 h 1818"/>
              <a:gd name="T20" fmla="*/ 1018 w 2429"/>
              <a:gd name="T21" fmla="*/ 1270 h 1818"/>
              <a:gd name="T22" fmla="*/ 766 w 2429"/>
              <a:gd name="T23" fmla="*/ 1398 h 1818"/>
              <a:gd name="T24" fmla="*/ 507 w 2429"/>
              <a:gd name="T25" fmla="*/ 1511 h 1818"/>
              <a:gd name="T26" fmla="*/ 375 w 2429"/>
              <a:gd name="T27" fmla="*/ 1560 h 1818"/>
              <a:gd name="T28" fmla="*/ 355 w 2429"/>
              <a:gd name="T29" fmla="*/ 1521 h 1818"/>
              <a:gd name="T30" fmla="*/ 336 w 2429"/>
              <a:gd name="T31" fmla="*/ 1481 h 1818"/>
              <a:gd name="T32" fmla="*/ 327 w 2429"/>
              <a:gd name="T33" fmla="*/ 1467 h 1818"/>
              <a:gd name="T34" fmla="*/ 302 w 2429"/>
              <a:gd name="T35" fmla="*/ 1459 h 1818"/>
              <a:gd name="T36" fmla="*/ 278 w 2429"/>
              <a:gd name="T37" fmla="*/ 1471 h 1818"/>
              <a:gd name="T38" fmla="*/ 263 w 2429"/>
              <a:gd name="T39" fmla="*/ 1494 h 1818"/>
              <a:gd name="T40" fmla="*/ 263 w 2429"/>
              <a:gd name="T41" fmla="*/ 1510 h 1818"/>
              <a:gd name="T42" fmla="*/ 144 w 2429"/>
              <a:gd name="T43" fmla="*/ 1590 h 1818"/>
              <a:gd name="T44" fmla="*/ 20 w 2429"/>
              <a:gd name="T45" fmla="*/ 1663 h 1818"/>
              <a:gd name="T46" fmla="*/ 11 w 2429"/>
              <a:gd name="T47" fmla="*/ 1669 h 1818"/>
              <a:gd name="T48" fmla="*/ 1 w 2429"/>
              <a:gd name="T49" fmla="*/ 1689 h 1818"/>
              <a:gd name="T50" fmla="*/ 0 w 2429"/>
              <a:gd name="T51" fmla="*/ 1709 h 1818"/>
              <a:gd name="T52" fmla="*/ 11 w 2429"/>
              <a:gd name="T53" fmla="*/ 1728 h 1818"/>
              <a:gd name="T54" fmla="*/ 20 w 2429"/>
              <a:gd name="T55" fmla="*/ 1734 h 1818"/>
              <a:gd name="T56" fmla="*/ 69 w 2429"/>
              <a:gd name="T57" fmla="*/ 1755 h 1818"/>
              <a:gd name="T58" fmla="*/ 170 w 2429"/>
              <a:gd name="T59" fmla="*/ 1788 h 1818"/>
              <a:gd name="T60" fmla="*/ 272 w 2429"/>
              <a:gd name="T61" fmla="*/ 1809 h 1818"/>
              <a:gd name="T62" fmla="*/ 377 w 2429"/>
              <a:gd name="T63" fmla="*/ 1818 h 1818"/>
              <a:gd name="T64" fmla="*/ 432 w 2429"/>
              <a:gd name="T65" fmla="*/ 1817 h 1818"/>
              <a:gd name="T66" fmla="*/ 443 w 2429"/>
              <a:gd name="T67" fmla="*/ 1816 h 1818"/>
              <a:gd name="T68" fmla="*/ 460 w 2429"/>
              <a:gd name="T69" fmla="*/ 1805 h 1818"/>
              <a:gd name="T70" fmla="*/ 471 w 2429"/>
              <a:gd name="T71" fmla="*/ 1787 h 1818"/>
              <a:gd name="T72" fmla="*/ 471 w 2429"/>
              <a:gd name="T73" fmla="*/ 1766 h 1818"/>
              <a:gd name="T74" fmla="*/ 467 w 2429"/>
              <a:gd name="T75" fmla="*/ 1756 h 1818"/>
              <a:gd name="T76" fmla="*/ 436 w 2429"/>
              <a:gd name="T77" fmla="*/ 1690 h 1818"/>
              <a:gd name="T78" fmla="*/ 405 w 2429"/>
              <a:gd name="T79" fmla="*/ 1624 h 1818"/>
              <a:gd name="T80" fmla="*/ 481 w 2429"/>
              <a:gd name="T81" fmla="*/ 1599 h 1818"/>
              <a:gd name="T82" fmla="*/ 633 w 2429"/>
              <a:gd name="T83" fmla="*/ 1543 h 1818"/>
              <a:gd name="T84" fmla="*/ 783 w 2429"/>
              <a:gd name="T85" fmla="*/ 1481 h 1818"/>
              <a:gd name="T86" fmla="*/ 931 w 2429"/>
              <a:gd name="T87" fmla="*/ 1410 h 1818"/>
              <a:gd name="T88" fmla="*/ 1076 w 2429"/>
              <a:gd name="T89" fmla="*/ 1334 h 1818"/>
              <a:gd name="T90" fmla="*/ 1217 w 2429"/>
              <a:gd name="T91" fmla="*/ 1249 h 1818"/>
              <a:gd name="T92" fmla="*/ 1356 w 2429"/>
              <a:gd name="T93" fmla="*/ 1160 h 1818"/>
              <a:gd name="T94" fmla="*/ 1491 w 2429"/>
              <a:gd name="T95" fmla="*/ 1064 h 1818"/>
              <a:gd name="T96" fmla="*/ 1620 w 2429"/>
              <a:gd name="T97" fmla="*/ 962 h 1818"/>
              <a:gd name="T98" fmla="*/ 1746 w 2429"/>
              <a:gd name="T99" fmla="*/ 855 h 1818"/>
              <a:gd name="T100" fmla="*/ 1867 w 2429"/>
              <a:gd name="T101" fmla="*/ 744 h 1818"/>
              <a:gd name="T102" fmla="*/ 1982 w 2429"/>
              <a:gd name="T103" fmla="*/ 626 h 1818"/>
              <a:gd name="T104" fmla="*/ 2091 w 2429"/>
              <a:gd name="T105" fmla="*/ 505 h 1818"/>
              <a:gd name="T106" fmla="*/ 2195 w 2429"/>
              <a:gd name="T107" fmla="*/ 380 h 1818"/>
              <a:gd name="T108" fmla="*/ 2290 w 2429"/>
              <a:gd name="T109" fmla="*/ 251 h 1818"/>
              <a:gd name="T110" fmla="*/ 2380 w 2429"/>
              <a:gd name="T111" fmla="*/ 118 h 1818"/>
              <a:gd name="T112" fmla="*/ 2423 w 2429"/>
              <a:gd name="T113" fmla="*/ 50 h 1818"/>
              <a:gd name="T114" fmla="*/ 2429 w 2429"/>
              <a:gd name="T115" fmla="*/ 36 h 1818"/>
              <a:gd name="T116" fmla="*/ 2421 w 2429"/>
              <a:gd name="T117" fmla="*/ 13 h 1818"/>
              <a:gd name="T118" fmla="*/ 2399 w 2429"/>
              <a:gd name="T119" fmla="*/ 0 h 1818"/>
              <a:gd name="T120" fmla="*/ 2373 w 2429"/>
              <a:gd name="T121" fmla="*/ 5 h 1818"/>
              <a:gd name="T122" fmla="*/ 2363 w 2429"/>
              <a:gd name="T123" fmla="*/ 15 h 18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429" h="1818">
                <a:moveTo>
                  <a:pt x="2363" y="15"/>
                </a:moveTo>
                <a:lnTo>
                  <a:pt x="2259" y="163"/>
                </a:lnTo>
                <a:lnTo>
                  <a:pt x="2092" y="372"/>
                </a:lnTo>
                <a:lnTo>
                  <a:pt x="1976" y="507"/>
                </a:lnTo>
                <a:lnTo>
                  <a:pt x="1854" y="636"/>
                </a:lnTo>
                <a:lnTo>
                  <a:pt x="1725" y="759"/>
                </a:lnTo>
                <a:lnTo>
                  <a:pt x="1591" y="877"/>
                </a:lnTo>
                <a:lnTo>
                  <a:pt x="1451" y="989"/>
                </a:lnTo>
                <a:lnTo>
                  <a:pt x="1378" y="1042"/>
                </a:lnTo>
                <a:lnTo>
                  <a:pt x="1261" y="1124"/>
                </a:lnTo>
                <a:lnTo>
                  <a:pt x="1018" y="1270"/>
                </a:lnTo>
                <a:lnTo>
                  <a:pt x="766" y="1398"/>
                </a:lnTo>
                <a:lnTo>
                  <a:pt x="507" y="1511"/>
                </a:lnTo>
                <a:lnTo>
                  <a:pt x="375" y="1560"/>
                </a:lnTo>
                <a:lnTo>
                  <a:pt x="355" y="1521"/>
                </a:lnTo>
                <a:lnTo>
                  <a:pt x="336" y="1481"/>
                </a:lnTo>
                <a:lnTo>
                  <a:pt x="327" y="1467"/>
                </a:lnTo>
                <a:lnTo>
                  <a:pt x="302" y="1459"/>
                </a:lnTo>
                <a:lnTo>
                  <a:pt x="278" y="1471"/>
                </a:lnTo>
                <a:lnTo>
                  <a:pt x="263" y="1494"/>
                </a:lnTo>
                <a:lnTo>
                  <a:pt x="263" y="1510"/>
                </a:lnTo>
                <a:lnTo>
                  <a:pt x="144" y="1590"/>
                </a:lnTo>
                <a:lnTo>
                  <a:pt x="20" y="1663"/>
                </a:lnTo>
                <a:lnTo>
                  <a:pt x="11" y="1669"/>
                </a:lnTo>
                <a:lnTo>
                  <a:pt x="1" y="1689"/>
                </a:lnTo>
                <a:lnTo>
                  <a:pt x="0" y="1709"/>
                </a:lnTo>
                <a:lnTo>
                  <a:pt x="11" y="1728"/>
                </a:lnTo>
                <a:lnTo>
                  <a:pt x="20" y="1734"/>
                </a:lnTo>
                <a:lnTo>
                  <a:pt x="69" y="1755"/>
                </a:lnTo>
                <a:lnTo>
                  <a:pt x="170" y="1788"/>
                </a:lnTo>
                <a:lnTo>
                  <a:pt x="272" y="1809"/>
                </a:lnTo>
                <a:lnTo>
                  <a:pt x="377" y="1818"/>
                </a:lnTo>
                <a:lnTo>
                  <a:pt x="432" y="1817"/>
                </a:lnTo>
                <a:lnTo>
                  <a:pt x="443" y="1816"/>
                </a:lnTo>
                <a:lnTo>
                  <a:pt x="460" y="1805"/>
                </a:lnTo>
                <a:lnTo>
                  <a:pt x="471" y="1787"/>
                </a:lnTo>
                <a:lnTo>
                  <a:pt x="471" y="1766"/>
                </a:lnTo>
                <a:lnTo>
                  <a:pt x="467" y="1756"/>
                </a:lnTo>
                <a:lnTo>
                  <a:pt x="436" y="1690"/>
                </a:lnTo>
                <a:lnTo>
                  <a:pt x="405" y="1624"/>
                </a:lnTo>
                <a:lnTo>
                  <a:pt x="481" y="1599"/>
                </a:lnTo>
                <a:lnTo>
                  <a:pt x="633" y="1543"/>
                </a:lnTo>
                <a:lnTo>
                  <a:pt x="783" y="1481"/>
                </a:lnTo>
                <a:lnTo>
                  <a:pt x="931" y="1410"/>
                </a:lnTo>
                <a:lnTo>
                  <a:pt x="1076" y="1334"/>
                </a:lnTo>
                <a:lnTo>
                  <a:pt x="1217" y="1249"/>
                </a:lnTo>
                <a:lnTo>
                  <a:pt x="1356" y="1160"/>
                </a:lnTo>
                <a:lnTo>
                  <a:pt x="1491" y="1064"/>
                </a:lnTo>
                <a:lnTo>
                  <a:pt x="1620" y="962"/>
                </a:lnTo>
                <a:lnTo>
                  <a:pt x="1746" y="855"/>
                </a:lnTo>
                <a:lnTo>
                  <a:pt x="1867" y="744"/>
                </a:lnTo>
                <a:lnTo>
                  <a:pt x="1982" y="626"/>
                </a:lnTo>
                <a:lnTo>
                  <a:pt x="2091" y="505"/>
                </a:lnTo>
                <a:lnTo>
                  <a:pt x="2195" y="380"/>
                </a:lnTo>
                <a:lnTo>
                  <a:pt x="2290" y="251"/>
                </a:lnTo>
                <a:lnTo>
                  <a:pt x="2380" y="118"/>
                </a:lnTo>
                <a:lnTo>
                  <a:pt x="2423" y="50"/>
                </a:lnTo>
                <a:lnTo>
                  <a:pt x="2429" y="36"/>
                </a:lnTo>
                <a:lnTo>
                  <a:pt x="2421" y="13"/>
                </a:lnTo>
                <a:lnTo>
                  <a:pt x="2399" y="0"/>
                </a:lnTo>
                <a:lnTo>
                  <a:pt x="2373" y="5"/>
                </a:lnTo>
                <a:lnTo>
                  <a:pt x="2363" y="15"/>
                </a:lnTo>
              </a:path>
            </a:pathLst>
          </a:custGeom>
          <a:solidFill>
            <a:srgbClr val="FFC00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abic Typesetting" panose="03020402040406030203" pitchFamily="66" charset="-78"/>
              <a:ea typeface="+mn-ea"/>
              <a:cs typeface="Arabic Typesetting" panose="03020402040406030203" pitchFamily="66" charset="-78"/>
            </a:endParaRPr>
          </a:p>
        </p:txBody>
      </p:sp>
      <p:sp>
        <p:nvSpPr>
          <p:cNvPr id="8" name="مخطط انسيابي: معالجة 7">
            <a:extLst>
              <a:ext uri="{FF2B5EF4-FFF2-40B4-BE49-F238E27FC236}">
                <a16:creationId xmlns:a16="http://schemas.microsoft.com/office/drawing/2014/main" xmlns="" id="{114B52B7-79C4-AF66-AD70-8911B953AF73}"/>
              </a:ext>
            </a:extLst>
          </p:cNvPr>
          <p:cNvSpPr/>
          <p:nvPr/>
        </p:nvSpPr>
        <p:spPr>
          <a:xfrm>
            <a:off x="1027989" y="3508130"/>
            <a:ext cx="1415562" cy="2453055"/>
          </a:xfrm>
          <a:prstGeom prst="flowChartProcess">
            <a:avLst/>
          </a:prstGeom>
          <a:solidFill>
            <a:schemeClr val="tx1">
              <a:lumMod val="85000"/>
              <a:lumOff val="1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Y" dirty="0">
                <a:cs typeface="Akhbar MT" pitchFamily="2" charset="-78"/>
              </a:rPr>
              <a:t>يشترط في لا النافية للجنس أن يكون اسمها وخبرها نكرتين، وألا يُفصل بين لا واسمها بفاصل، تقول: لا غاشَّ رابحٌ. </a:t>
            </a:r>
          </a:p>
        </p:txBody>
      </p:sp>
      <p:pic>
        <p:nvPicPr>
          <p:cNvPr id="5" name="سبب">
            <a:hlinkClick r:id="" action="ppaction://media"/>
            <a:extLst>
              <a:ext uri="{FF2B5EF4-FFF2-40B4-BE49-F238E27FC236}">
                <a16:creationId xmlns:a16="http://schemas.microsoft.com/office/drawing/2014/main" xmlns="" id="{D2789194-45BA-9D98-16BD-D5254FF7579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916073" y="2071931"/>
            <a:ext cx="1054956" cy="1054956"/>
          </a:xfrm>
          <a:prstGeom prst="rect">
            <a:avLst/>
          </a:prstGeom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xmlns="" id="{68FFF5DB-7D9C-AC7B-2DEA-86B554624871}"/>
              </a:ext>
            </a:extLst>
          </p:cNvPr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47" y="145063"/>
            <a:ext cx="1356360" cy="1234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537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4">
                                            <p:graphicEl>
                                              <a:dgm id="{1E9795CD-A38A-4918-BE92-ACB110037E64}"/>
                                            </p:graphic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2000" fill="hold"/>
                                        <p:tgtEl>
                                          <p:spTgt spid="4">
                                            <p:graphicEl>
                                              <a:dgm id="{C76543A1-4B1D-486D-B302-1684F66E654B}"/>
                                            </p:graphic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2000" fill="hold"/>
                                        <p:tgtEl>
                                          <p:spTgt spid="4">
                                            <p:graphicEl>
                                              <a:dgm id="{D8C54EB3-5D55-4DD0-989B-9059039C8EE7}"/>
                                            </p:graphic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" dur="2000" fill="hold"/>
                                        <p:tgtEl>
                                          <p:spTgt spid="4">
                                            <p:graphicEl>
                                              <a:dgm id="{E97FD610-0AE8-4320-9A71-98968B0F1602}"/>
                                            </p:graphic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2000" fill="hold"/>
                                        <p:tgtEl>
                                          <p:spTgt spid="4">
                                            <p:graphicEl>
                                              <a:dgm id="{56D81C8E-FE34-4260-A3CF-377166C6F99D}"/>
                                            </p:graphic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2000" fill="hold"/>
                                        <p:tgtEl>
                                          <p:spTgt spid="4">
                                            <p:graphicEl>
                                              <a:dgm id="{23E9A0E7-2D1E-462C-82FE-F4D91012ECFF}"/>
                                            </p:graphic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" dur="2000" fill="hold"/>
                                        <p:tgtEl>
                                          <p:spTgt spid="4">
                                            <p:graphicEl>
                                              <a:dgm id="{4F9D344D-D077-4919-9BD2-324625195EE1}"/>
                                            </p:graphic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5" dur="2000" fill="hold"/>
                                        <p:tgtEl>
                                          <p:spTgt spid="4">
                                            <p:graphicEl>
                                              <a:dgm id="{3AC0A705-6153-4ABE-AB2E-BAF045090698}"/>
                                            </p:graphic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7" dur="2000" fill="hold"/>
                                        <p:tgtEl>
                                          <p:spTgt spid="4">
                                            <p:graphicEl>
                                              <a:dgm id="{31EAD390-AB76-4BC9-9C3B-43DE6C0E1F85}"/>
                                            </p:graphic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9" dur="8792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" grpId="0"/>
      <p:bldGraphic spid="4" grpId="0">
        <p:bldSub>
          <a:bldDgm/>
        </p:bldSub>
      </p:bldGraphic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E043FEB3-3EFC-BC7D-2491-8ABC3CDE0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2895" y="1175115"/>
            <a:ext cx="4802068" cy="840645"/>
          </a:xfrm>
        </p:spPr>
        <p:txBody>
          <a:bodyPr>
            <a:normAutofit/>
          </a:bodyPr>
          <a:lstStyle/>
          <a:p>
            <a:pPr algn="r"/>
            <a:r>
              <a:rPr lang="ar-SY" sz="3200" b="1" dirty="0">
                <a:cs typeface="Akhbar MT" pitchFamily="2" charset="-78"/>
              </a:rPr>
              <a:t>متى تُكسر همزةُ إنّ؟</a:t>
            </a:r>
          </a:p>
        </p:txBody>
      </p:sp>
      <p:sp>
        <p:nvSpPr>
          <p:cNvPr id="8" name="عنوان 6">
            <a:extLst>
              <a:ext uri="{FF2B5EF4-FFF2-40B4-BE49-F238E27FC236}">
                <a16:creationId xmlns:a16="http://schemas.microsoft.com/office/drawing/2014/main" xmlns="" id="{2617310B-5473-6247-DA31-EF800A8DCE87}"/>
              </a:ext>
            </a:extLst>
          </p:cNvPr>
          <p:cNvSpPr txBox="1">
            <a:spLocks/>
          </p:cNvSpPr>
          <p:nvPr/>
        </p:nvSpPr>
        <p:spPr>
          <a:xfrm>
            <a:off x="2083775" y="1062281"/>
            <a:ext cx="3903703" cy="20860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IN" sz="2000" b="1" dirty="0">
                <a:cs typeface="Akhbar MT" pitchFamily="2" charset="-78"/>
              </a:rPr>
              <a:t/>
            </a:r>
            <a:br>
              <a:rPr lang="en-IN" sz="2000" b="1" dirty="0">
                <a:cs typeface="Akhbar MT" pitchFamily="2" charset="-78"/>
              </a:rPr>
            </a:br>
            <a:endParaRPr lang="ar-SY" sz="2000" b="1" dirty="0">
              <a:cs typeface="Akhbar MT" pitchFamily="2" charset="-78"/>
            </a:endParaRPr>
          </a:p>
        </p:txBody>
      </p:sp>
      <p:sp>
        <p:nvSpPr>
          <p:cNvPr id="10" name="Freeform 139">
            <a:extLst>
              <a:ext uri="{FF2B5EF4-FFF2-40B4-BE49-F238E27FC236}">
                <a16:creationId xmlns:a16="http://schemas.microsoft.com/office/drawing/2014/main" xmlns="" id="{3EFE6E4C-6C18-186E-F75C-2493DF7E46C8}"/>
              </a:ext>
            </a:extLst>
          </p:cNvPr>
          <p:cNvSpPr>
            <a:spLocks/>
          </p:cNvSpPr>
          <p:nvPr/>
        </p:nvSpPr>
        <p:spPr bwMode="auto">
          <a:xfrm>
            <a:off x="3118181" y="3341027"/>
            <a:ext cx="5642460" cy="705388"/>
          </a:xfrm>
          <a:custGeom>
            <a:avLst/>
            <a:gdLst>
              <a:gd name="T0" fmla="*/ 2722 w 2821"/>
              <a:gd name="T1" fmla="*/ 170 h 1620"/>
              <a:gd name="T2" fmla="*/ 2722 w 2821"/>
              <a:gd name="T3" fmla="*/ 159 h 1620"/>
              <a:gd name="T4" fmla="*/ 2697 w 2821"/>
              <a:gd name="T5" fmla="*/ 131 h 1620"/>
              <a:gd name="T6" fmla="*/ 2517 w 2821"/>
              <a:gd name="T7" fmla="*/ 106 h 1620"/>
              <a:gd name="T8" fmla="*/ 1863 w 2821"/>
              <a:gd name="T9" fmla="*/ 42 h 1620"/>
              <a:gd name="T10" fmla="*/ 1206 w 2821"/>
              <a:gd name="T11" fmla="*/ 7 h 1620"/>
              <a:gd name="T12" fmla="*/ 548 w 2821"/>
              <a:gd name="T13" fmla="*/ 0 h 1620"/>
              <a:gd name="T14" fmla="*/ 55 w 2821"/>
              <a:gd name="T15" fmla="*/ 17 h 1620"/>
              <a:gd name="T16" fmla="*/ 30 w 2821"/>
              <a:gd name="T17" fmla="*/ 25 h 1620"/>
              <a:gd name="T18" fmla="*/ 16 w 2821"/>
              <a:gd name="T19" fmla="*/ 75 h 1620"/>
              <a:gd name="T20" fmla="*/ 46 w 2821"/>
              <a:gd name="T21" fmla="*/ 100 h 1620"/>
              <a:gd name="T22" fmla="*/ 217 w 2821"/>
              <a:gd name="T23" fmla="*/ 93 h 1620"/>
              <a:gd name="T24" fmla="*/ 865 w 2821"/>
              <a:gd name="T25" fmla="*/ 84 h 1620"/>
              <a:gd name="T26" fmla="*/ 1511 w 2821"/>
              <a:gd name="T27" fmla="*/ 104 h 1620"/>
              <a:gd name="T28" fmla="*/ 2157 w 2821"/>
              <a:gd name="T29" fmla="*/ 150 h 1620"/>
              <a:gd name="T30" fmla="*/ 2640 w 2821"/>
              <a:gd name="T31" fmla="*/ 205 h 1620"/>
              <a:gd name="T32" fmla="*/ 2639 w 2821"/>
              <a:gd name="T33" fmla="*/ 482 h 1620"/>
              <a:gd name="T34" fmla="*/ 2614 w 2821"/>
              <a:gd name="T35" fmla="*/ 989 h 1620"/>
              <a:gd name="T36" fmla="*/ 2591 w 2821"/>
              <a:gd name="T37" fmla="*/ 1336 h 1620"/>
              <a:gd name="T38" fmla="*/ 2587 w 2821"/>
              <a:gd name="T39" fmla="*/ 1336 h 1620"/>
              <a:gd name="T40" fmla="*/ 2573 w 2821"/>
              <a:gd name="T41" fmla="*/ 1335 h 1620"/>
              <a:gd name="T42" fmla="*/ 1635 w 2821"/>
              <a:gd name="T43" fmla="*/ 1371 h 1620"/>
              <a:gd name="T44" fmla="*/ 1019 w 2821"/>
              <a:gd name="T45" fmla="*/ 1378 h 1620"/>
              <a:gd name="T46" fmla="*/ 263 w 2821"/>
              <a:gd name="T47" fmla="*/ 1374 h 1620"/>
              <a:gd name="T48" fmla="*/ 113 w 2821"/>
              <a:gd name="T49" fmla="*/ 1369 h 1620"/>
              <a:gd name="T50" fmla="*/ 97 w 2821"/>
              <a:gd name="T51" fmla="*/ 1327 h 1620"/>
              <a:gd name="T52" fmla="*/ 90 w 2821"/>
              <a:gd name="T53" fmla="*/ 1139 h 1620"/>
              <a:gd name="T54" fmla="*/ 91 w 2821"/>
              <a:gd name="T55" fmla="*/ 909 h 1620"/>
              <a:gd name="T56" fmla="*/ 91 w 2821"/>
              <a:gd name="T57" fmla="*/ 596 h 1620"/>
              <a:gd name="T58" fmla="*/ 77 w 2821"/>
              <a:gd name="T59" fmla="*/ 136 h 1620"/>
              <a:gd name="T60" fmla="*/ 64 w 2821"/>
              <a:gd name="T61" fmla="*/ 118 h 1620"/>
              <a:gd name="T62" fmla="*/ 38 w 2821"/>
              <a:gd name="T63" fmla="*/ 128 h 1620"/>
              <a:gd name="T64" fmla="*/ 24 w 2821"/>
              <a:gd name="T65" fmla="*/ 316 h 1620"/>
              <a:gd name="T66" fmla="*/ 17 w 2821"/>
              <a:gd name="T67" fmla="*/ 855 h 1620"/>
              <a:gd name="T68" fmla="*/ 16 w 2821"/>
              <a:gd name="T69" fmla="*/ 1194 h 1620"/>
              <a:gd name="T70" fmla="*/ 16 w 2821"/>
              <a:gd name="T71" fmla="*/ 1296 h 1620"/>
              <a:gd name="T72" fmla="*/ 27 w 2821"/>
              <a:gd name="T73" fmla="*/ 1354 h 1620"/>
              <a:gd name="T74" fmla="*/ 1 w 2821"/>
              <a:gd name="T75" fmla="*/ 1386 h 1620"/>
              <a:gd name="T76" fmla="*/ 4 w 2821"/>
              <a:gd name="T77" fmla="*/ 1428 h 1620"/>
              <a:gd name="T78" fmla="*/ 47 w 2821"/>
              <a:gd name="T79" fmla="*/ 1518 h 1620"/>
              <a:gd name="T80" fmla="*/ 125 w 2821"/>
              <a:gd name="T81" fmla="*/ 1576 h 1620"/>
              <a:gd name="T82" fmla="*/ 248 w 2821"/>
              <a:gd name="T83" fmla="*/ 1612 h 1620"/>
              <a:gd name="T84" fmla="*/ 396 w 2821"/>
              <a:gd name="T85" fmla="*/ 1620 h 1620"/>
              <a:gd name="T86" fmla="*/ 883 w 2821"/>
              <a:gd name="T87" fmla="*/ 1594 h 1620"/>
              <a:gd name="T88" fmla="*/ 1480 w 2821"/>
              <a:gd name="T89" fmla="*/ 1561 h 1620"/>
              <a:gd name="T90" fmla="*/ 2694 w 2821"/>
              <a:gd name="T91" fmla="*/ 1505 h 1620"/>
              <a:gd name="T92" fmla="*/ 2743 w 2821"/>
              <a:gd name="T93" fmla="*/ 1489 h 1620"/>
              <a:gd name="T94" fmla="*/ 2780 w 2821"/>
              <a:gd name="T95" fmla="*/ 1435 h 1620"/>
              <a:gd name="T96" fmla="*/ 2800 w 2821"/>
              <a:gd name="T97" fmla="*/ 1125 h 1620"/>
              <a:gd name="T98" fmla="*/ 2821 w 2821"/>
              <a:gd name="T99" fmla="*/ 249 h 1620"/>
              <a:gd name="T100" fmla="*/ 2802 w 2821"/>
              <a:gd name="T101" fmla="*/ 194 h 1620"/>
              <a:gd name="T102" fmla="*/ 2740 w 2821"/>
              <a:gd name="T103" fmla="*/ 169 h 16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821" h="1620">
                <a:moveTo>
                  <a:pt x="2722" y="171"/>
                </a:moveTo>
                <a:lnTo>
                  <a:pt x="2722" y="170"/>
                </a:lnTo>
                <a:lnTo>
                  <a:pt x="2722" y="169"/>
                </a:lnTo>
                <a:lnTo>
                  <a:pt x="2722" y="159"/>
                </a:lnTo>
                <a:lnTo>
                  <a:pt x="2716" y="145"/>
                </a:lnTo>
                <a:lnTo>
                  <a:pt x="2697" y="131"/>
                </a:lnTo>
                <a:lnTo>
                  <a:pt x="2681" y="127"/>
                </a:lnTo>
                <a:lnTo>
                  <a:pt x="2517" y="106"/>
                </a:lnTo>
                <a:lnTo>
                  <a:pt x="2191" y="70"/>
                </a:lnTo>
                <a:lnTo>
                  <a:pt x="1863" y="42"/>
                </a:lnTo>
                <a:lnTo>
                  <a:pt x="1535" y="19"/>
                </a:lnTo>
                <a:lnTo>
                  <a:pt x="1206" y="7"/>
                </a:lnTo>
                <a:lnTo>
                  <a:pt x="878" y="0"/>
                </a:lnTo>
                <a:lnTo>
                  <a:pt x="548" y="0"/>
                </a:lnTo>
                <a:lnTo>
                  <a:pt x="219" y="9"/>
                </a:lnTo>
                <a:lnTo>
                  <a:pt x="55" y="17"/>
                </a:lnTo>
                <a:lnTo>
                  <a:pt x="46" y="17"/>
                </a:lnTo>
                <a:lnTo>
                  <a:pt x="30" y="25"/>
                </a:lnTo>
                <a:lnTo>
                  <a:pt x="16" y="44"/>
                </a:lnTo>
                <a:lnTo>
                  <a:pt x="16" y="75"/>
                </a:lnTo>
                <a:lnTo>
                  <a:pt x="30" y="93"/>
                </a:lnTo>
                <a:lnTo>
                  <a:pt x="46" y="100"/>
                </a:lnTo>
                <a:lnTo>
                  <a:pt x="55" y="100"/>
                </a:lnTo>
                <a:lnTo>
                  <a:pt x="217" y="93"/>
                </a:lnTo>
                <a:lnTo>
                  <a:pt x="541" y="86"/>
                </a:lnTo>
                <a:lnTo>
                  <a:pt x="865" y="84"/>
                </a:lnTo>
                <a:lnTo>
                  <a:pt x="1187" y="91"/>
                </a:lnTo>
                <a:lnTo>
                  <a:pt x="1511" y="104"/>
                </a:lnTo>
                <a:lnTo>
                  <a:pt x="1834" y="124"/>
                </a:lnTo>
                <a:lnTo>
                  <a:pt x="2157" y="150"/>
                </a:lnTo>
                <a:lnTo>
                  <a:pt x="2480" y="184"/>
                </a:lnTo>
                <a:lnTo>
                  <a:pt x="2640" y="205"/>
                </a:lnTo>
                <a:lnTo>
                  <a:pt x="2642" y="344"/>
                </a:lnTo>
                <a:lnTo>
                  <a:pt x="2639" y="482"/>
                </a:lnTo>
                <a:lnTo>
                  <a:pt x="2625" y="735"/>
                </a:lnTo>
                <a:lnTo>
                  <a:pt x="2614" y="989"/>
                </a:lnTo>
                <a:lnTo>
                  <a:pt x="2603" y="1163"/>
                </a:lnTo>
                <a:lnTo>
                  <a:pt x="2591" y="1336"/>
                </a:lnTo>
                <a:lnTo>
                  <a:pt x="2589" y="1336"/>
                </a:lnTo>
                <a:lnTo>
                  <a:pt x="2587" y="1336"/>
                </a:lnTo>
                <a:lnTo>
                  <a:pt x="2581" y="1335"/>
                </a:lnTo>
                <a:lnTo>
                  <a:pt x="2573" y="1335"/>
                </a:lnTo>
                <a:lnTo>
                  <a:pt x="2261" y="1351"/>
                </a:lnTo>
                <a:lnTo>
                  <a:pt x="1635" y="1371"/>
                </a:lnTo>
                <a:lnTo>
                  <a:pt x="1321" y="1377"/>
                </a:lnTo>
                <a:lnTo>
                  <a:pt x="1019" y="1378"/>
                </a:lnTo>
                <a:lnTo>
                  <a:pt x="565" y="1373"/>
                </a:lnTo>
                <a:lnTo>
                  <a:pt x="263" y="1374"/>
                </a:lnTo>
                <a:lnTo>
                  <a:pt x="113" y="1378"/>
                </a:lnTo>
                <a:lnTo>
                  <a:pt x="113" y="1369"/>
                </a:lnTo>
                <a:lnTo>
                  <a:pt x="110" y="1360"/>
                </a:lnTo>
                <a:lnTo>
                  <a:pt x="97" y="1327"/>
                </a:lnTo>
                <a:lnTo>
                  <a:pt x="87" y="1255"/>
                </a:lnTo>
                <a:lnTo>
                  <a:pt x="90" y="1139"/>
                </a:lnTo>
                <a:lnTo>
                  <a:pt x="92" y="1067"/>
                </a:lnTo>
                <a:lnTo>
                  <a:pt x="91" y="909"/>
                </a:lnTo>
                <a:lnTo>
                  <a:pt x="91" y="750"/>
                </a:lnTo>
                <a:lnTo>
                  <a:pt x="91" y="596"/>
                </a:lnTo>
                <a:lnTo>
                  <a:pt x="86" y="289"/>
                </a:lnTo>
                <a:lnTo>
                  <a:pt x="77" y="136"/>
                </a:lnTo>
                <a:lnTo>
                  <a:pt x="75" y="128"/>
                </a:lnTo>
                <a:lnTo>
                  <a:pt x="64" y="118"/>
                </a:lnTo>
                <a:lnTo>
                  <a:pt x="49" y="118"/>
                </a:lnTo>
                <a:lnTo>
                  <a:pt x="38" y="128"/>
                </a:lnTo>
                <a:lnTo>
                  <a:pt x="36" y="136"/>
                </a:lnTo>
                <a:lnTo>
                  <a:pt x="24" y="316"/>
                </a:lnTo>
                <a:lnTo>
                  <a:pt x="17" y="677"/>
                </a:lnTo>
                <a:lnTo>
                  <a:pt x="17" y="855"/>
                </a:lnTo>
                <a:lnTo>
                  <a:pt x="16" y="1025"/>
                </a:lnTo>
                <a:lnTo>
                  <a:pt x="16" y="1194"/>
                </a:lnTo>
                <a:lnTo>
                  <a:pt x="16" y="1234"/>
                </a:lnTo>
                <a:lnTo>
                  <a:pt x="16" y="1296"/>
                </a:lnTo>
                <a:lnTo>
                  <a:pt x="22" y="1336"/>
                </a:lnTo>
                <a:lnTo>
                  <a:pt x="27" y="1354"/>
                </a:lnTo>
                <a:lnTo>
                  <a:pt x="16" y="1362"/>
                </a:lnTo>
                <a:lnTo>
                  <a:pt x="1" y="1386"/>
                </a:lnTo>
                <a:lnTo>
                  <a:pt x="0" y="1400"/>
                </a:lnTo>
                <a:lnTo>
                  <a:pt x="4" y="1428"/>
                </a:lnTo>
                <a:lnTo>
                  <a:pt x="20" y="1478"/>
                </a:lnTo>
                <a:lnTo>
                  <a:pt x="47" y="1518"/>
                </a:lnTo>
                <a:lnTo>
                  <a:pt x="82" y="1551"/>
                </a:lnTo>
                <a:lnTo>
                  <a:pt x="125" y="1576"/>
                </a:lnTo>
                <a:lnTo>
                  <a:pt x="171" y="1594"/>
                </a:lnTo>
                <a:lnTo>
                  <a:pt x="248" y="1612"/>
                </a:lnTo>
                <a:lnTo>
                  <a:pt x="300" y="1616"/>
                </a:lnTo>
                <a:lnTo>
                  <a:pt x="396" y="1620"/>
                </a:lnTo>
                <a:lnTo>
                  <a:pt x="590" y="1615"/>
                </a:lnTo>
                <a:lnTo>
                  <a:pt x="883" y="1594"/>
                </a:lnTo>
                <a:lnTo>
                  <a:pt x="1076" y="1581"/>
                </a:lnTo>
                <a:lnTo>
                  <a:pt x="1480" y="1561"/>
                </a:lnTo>
                <a:lnTo>
                  <a:pt x="2289" y="1518"/>
                </a:lnTo>
                <a:lnTo>
                  <a:pt x="2694" y="1505"/>
                </a:lnTo>
                <a:lnTo>
                  <a:pt x="2712" y="1504"/>
                </a:lnTo>
                <a:lnTo>
                  <a:pt x="2743" y="1489"/>
                </a:lnTo>
                <a:lnTo>
                  <a:pt x="2766" y="1466"/>
                </a:lnTo>
                <a:lnTo>
                  <a:pt x="2780" y="1435"/>
                </a:lnTo>
                <a:lnTo>
                  <a:pt x="2782" y="1417"/>
                </a:lnTo>
                <a:lnTo>
                  <a:pt x="2800" y="1125"/>
                </a:lnTo>
                <a:lnTo>
                  <a:pt x="2817" y="541"/>
                </a:lnTo>
                <a:lnTo>
                  <a:pt x="2821" y="249"/>
                </a:lnTo>
                <a:lnTo>
                  <a:pt x="2818" y="227"/>
                </a:lnTo>
                <a:lnTo>
                  <a:pt x="2802" y="194"/>
                </a:lnTo>
                <a:lnTo>
                  <a:pt x="2774" y="175"/>
                </a:lnTo>
                <a:lnTo>
                  <a:pt x="2740" y="169"/>
                </a:lnTo>
                <a:lnTo>
                  <a:pt x="2722" y="171"/>
                </a:lnTo>
                <a:close/>
              </a:path>
            </a:pathLst>
          </a:custGeom>
          <a:solidFill>
            <a:schemeClr val="bg2">
              <a:lumMod val="25000"/>
            </a:schemeClr>
          </a:solidFill>
          <a:ln w="28575">
            <a:solidFill>
              <a:schemeClr val="tx1"/>
            </a:solidFill>
            <a:prstDash val="solid"/>
            <a:round/>
            <a:headEnd/>
            <a:tailEnd/>
          </a:ln>
          <a:effectLst>
            <a:glow rad="228600">
              <a:schemeClr val="bg2">
                <a:lumMod val="25000"/>
                <a:alpha val="40000"/>
              </a:schemeClr>
            </a:glow>
            <a:innerShdw blurRad="114300">
              <a:prstClr val="black"/>
            </a:inn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Y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abic Typesetting" panose="03020402040406030203" pitchFamily="66" charset="-78"/>
                <a:cs typeface="Akhbar MT" pitchFamily="2" charset="-78"/>
              </a:rPr>
              <a:t>     في بداية جملة مستأنفة، أيّها الشباب، إنّكم أمل الأمّة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abic Typesetting" panose="03020402040406030203" pitchFamily="66" charset="-78"/>
              <a:cs typeface="Akhbar MT" pitchFamily="2" charset="-78"/>
            </a:endParaRPr>
          </a:p>
        </p:txBody>
      </p:sp>
      <p:sp>
        <p:nvSpPr>
          <p:cNvPr id="11" name="Freeform: Shape 40">
            <a:extLst>
              <a:ext uri="{FF2B5EF4-FFF2-40B4-BE49-F238E27FC236}">
                <a16:creationId xmlns:a16="http://schemas.microsoft.com/office/drawing/2014/main" xmlns="" id="{C57424FB-BEB7-5C22-7715-776B22AD28CA}"/>
              </a:ext>
            </a:extLst>
          </p:cNvPr>
          <p:cNvSpPr>
            <a:spLocks/>
          </p:cNvSpPr>
          <p:nvPr/>
        </p:nvSpPr>
        <p:spPr bwMode="auto">
          <a:xfrm>
            <a:off x="3200027" y="1035852"/>
            <a:ext cx="5546324" cy="985646"/>
          </a:xfrm>
          <a:custGeom>
            <a:avLst/>
            <a:gdLst>
              <a:gd name="connsiteX0" fmla="*/ 74633 w 1268413"/>
              <a:gd name="connsiteY0" fmla="*/ 33338 h 736600"/>
              <a:gd name="connsiteX1" fmla="*/ 72251 w 1268413"/>
              <a:gd name="connsiteY1" fmla="*/ 110282 h 736600"/>
              <a:gd name="connsiteX2" fmla="*/ 64311 w 1268413"/>
              <a:gd name="connsiteY2" fmla="*/ 264964 h 736600"/>
              <a:gd name="connsiteX3" fmla="*/ 51606 w 1268413"/>
              <a:gd name="connsiteY3" fmla="*/ 419646 h 736600"/>
              <a:gd name="connsiteX4" fmla="*/ 31359 w 1268413"/>
              <a:gd name="connsiteY4" fmla="*/ 572741 h 736600"/>
              <a:gd name="connsiteX5" fmla="*/ 17463 w 1268413"/>
              <a:gd name="connsiteY5" fmla="*/ 648495 h 736600"/>
              <a:gd name="connsiteX6" fmla="*/ 20242 w 1268413"/>
              <a:gd name="connsiteY6" fmla="*/ 648892 h 736600"/>
              <a:gd name="connsiteX7" fmla="*/ 22624 w 1268413"/>
              <a:gd name="connsiteY7" fmla="*/ 649288 h 736600"/>
              <a:gd name="connsiteX8" fmla="*/ 37314 w 1268413"/>
              <a:gd name="connsiteY8" fmla="*/ 645719 h 736600"/>
              <a:gd name="connsiteX9" fmla="*/ 67487 w 1268413"/>
              <a:gd name="connsiteY9" fmla="*/ 643339 h 736600"/>
              <a:gd name="connsiteX10" fmla="*/ 113937 w 1268413"/>
              <a:gd name="connsiteY10" fmla="*/ 642546 h 736600"/>
              <a:gd name="connsiteX11" fmla="*/ 142522 w 1268413"/>
              <a:gd name="connsiteY11" fmla="*/ 642546 h 736600"/>
              <a:gd name="connsiteX12" fmla="*/ 219145 w 1268413"/>
              <a:gd name="connsiteY12" fmla="*/ 640563 h 736600"/>
              <a:gd name="connsiteX13" fmla="*/ 295372 w 1268413"/>
              <a:gd name="connsiteY13" fmla="*/ 638976 h 736600"/>
              <a:gd name="connsiteX14" fmla="*/ 439884 w 1268413"/>
              <a:gd name="connsiteY14" fmla="*/ 636993 h 736600"/>
              <a:gd name="connsiteX15" fmla="*/ 584000 w 1268413"/>
              <a:gd name="connsiteY15" fmla="*/ 636596 h 736600"/>
              <a:gd name="connsiteX16" fmla="*/ 732880 w 1268413"/>
              <a:gd name="connsiteY16" fmla="*/ 636596 h 736600"/>
              <a:gd name="connsiteX17" fmla="*/ 881362 w 1268413"/>
              <a:gd name="connsiteY17" fmla="*/ 637390 h 736600"/>
              <a:gd name="connsiteX18" fmla="*/ 951633 w 1268413"/>
              <a:gd name="connsiteY18" fmla="*/ 636993 h 736600"/>
              <a:gd name="connsiteX19" fmla="*/ 1059224 w 1268413"/>
              <a:gd name="connsiteY19" fmla="*/ 635803 h 736600"/>
              <a:gd name="connsiteX20" fmla="*/ 1129892 w 1268413"/>
              <a:gd name="connsiteY20" fmla="*/ 638579 h 736600"/>
              <a:gd name="connsiteX21" fmla="*/ 1165226 w 1268413"/>
              <a:gd name="connsiteY21" fmla="*/ 642149 h 736600"/>
              <a:gd name="connsiteX22" fmla="*/ 1162844 w 1268413"/>
              <a:gd name="connsiteY22" fmla="*/ 493020 h 736600"/>
              <a:gd name="connsiteX23" fmla="*/ 1155301 w 1268413"/>
              <a:gd name="connsiteY23" fmla="*/ 270517 h 736600"/>
              <a:gd name="connsiteX24" fmla="*/ 1147758 w 1268413"/>
              <a:gd name="connsiteY24" fmla="*/ 121784 h 736600"/>
              <a:gd name="connsiteX25" fmla="*/ 1142596 w 1268413"/>
              <a:gd name="connsiteY25" fmla="*/ 47220 h 736600"/>
              <a:gd name="connsiteX26" fmla="*/ 1082251 w 1268413"/>
              <a:gd name="connsiteY26" fmla="*/ 46823 h 736600"/>
              <a:gd name="connsiteX27" fmla="*/ 1021905 w 1268413"/>
              <a:gd name="connsiteY27" fmla="*/ 42857 h 736600"/>
              <a:gd name="connsiteX28" fmla="*/ 954016 w 1268413"/>
              <a:gd name="connsiteY28" fmla="*/ 40874 h 736600"/>
              <a:gd name="connsiteX29" fmla="*/ 885729 w 1268413"/>
              <a:gd name="connsiteY29" fmla="*/ 38494 h 736600"/>
              <a:gd name="connsiteX30" fmla="*/ 748760 w 1268413"/>
              <a:gd name="connsiteY30" fmla="*/ 36115 h 736600"/>
              <a:gd name="connsiteX31" fmla="*/ 611791 w 1268413"/>
              <a:gd name="connsiteY31" fmla="*/ 34528 h 736600"/>
              <a:gd name="connsiteX32" fmla="*/ 343410 w 1268413"/>
              <a:gd name="connsiteY32" fmla="*/ 34925 h 736600"/>
              <a:gd name="connsiteX33" fmla="*/ 479425 w 1268413"/>
              <a:gd name="connsiteY33" fmla="*/ 0 h 736600"/>
              <a:gd name="connsiteX34" fmla="*/ 620316 w 1268413"/>
              <a:gd name="connsiteY34" fmla="*/ 0 h 736600"/>
              <a:gd name="connsiteX35" fmla="*/ 761207 w 1268413"/>
              <a:gd name="connsiteY35" fmla="*/ 1588 h 736600"/>
              <a:gd name="connsiteX36" fmla="*/ 902494 w 1268413"/>
              <a:gd name="connsiteY36" fmla="*/ 4366 h 736600"/>
              <a:gd name="connsiteX37" fmla="*/ 974726 w 1268413"/>
              <a:gd name="connsiteY37" fmla="*/ 6747 h 736600"/>
              <a:gd name="connsiteX38" fmla="*/ 1047354 w 1268413"/>
              <a:gd name="connsiteY38" fmla="*/ 8731 h 736600"/>
              <a:gd name="connsiteX39" fmla="*/ 1078310 w 1268413"/>
              <a:gd name="connsiteY39" fmla="*/ 9525 h 736600"/>
              <a:gd name="connsiteX40" fmla="*/ 1125141 w 1268413"/>
              <a:gd name="connsiteY40" fmla="*/ 10716 h 736600"/>
              <a:gd name="connsiteX41" fmla="*/ 1155304 w 1268413"/>
              <a:gd name="connsiteY41" fmla="*/ 13891 h 736600"/>
              <a:gd name="connsiteX42" fmla="*/ 1170782 w 1268413"/>
              <a:gd name="connsiteY42" fmla="*/ 17066 h 736600"/>
              <a:gd name="connsiteX43" fmla="*/ 1175544 w 1268413"/>
              <a:gd name="connsiteY43" fmla="*/ 18256 h 736600"/>
              <a:gd name="connsiteX44" fmla="*/ 1177926 w 1268413"/>
              <a:gd name="connsiteY44" fmla="*/ 21035 h 736600"/>
              <a:gd name="connsiteX45" fmla="*/ 1181498 w 1268413"/>
              <a:gd name="connsiteY45" fmla="*/ 21431 h 736600"/>
              <a:gd name="connsiteX46" fmla="*/ 1187848 w 1268413"/>
              <a:gd name="connsiteY46" fmla="*/ 24606 h 736600"/>
              <a:gd name="connsiteX47" fmla="*/ 1190229 w 1268413"/>
              <a:gd name="connsiteY47" fmla="*/ 27781 h 736600"/>
              <a:gd name="connsiteX48" fmla="*/ 1214438 w 1268413"/>
              <a:gd name="connsiteY48" fmla="*/ 56356 h 736600"/>
              <a:gd name="connsiteX49" fmla="*/ 1245394 w 1268413"/>
              <a:gd name="connsiteY49" fmla="*/ 99616 h 736600"/>
              <a:gd name="connsiteX50" fmla="*/ 1260476 w 1268413"/>
              <a:gd name="connsiteY50" fmla="*/ 132160 h 736600"/>
              <a:gd name="connsiteX51" fmla="*/ 1264444 w 1268413"/>
              <a:gd name="connsiteY51" fmla="*/ 151210 h 736600"/>
              <a:gd name="connsiteX52" fmla="*/ 1267619 w 1268413"/>
              <a:gd name="connsiteY52" fmla="*/ 172244 h 736600"/>
              <a:gd name="connsiteX53" fmla="*/ 1268413 w 1268413"/>
              <a:gd name="connsiteY53" fmla="*/ 214313 h 736600"/>
              <a:gd name="connsiteX54" fmla="*/ 1264841 w 1268413"/>
              <a:gd name="connsiteY54" fmla="*/ 278210 h 736600"/>
              <a:gd name="connsiteX55" fmla="*/ 1262460 w 1268413"/>
              <a:gd name="connsiteY55" fmla="*/ 319881 h 736600"/>
              <a:gd name="connsiteX56" fmla="*/ 1256904 w 1268413"/>
              <a:gd name="connsiteY56" fmla="*/ 436563 h 736600"/>
              <a:gd name="connsiteX57" fmla="*/ 1250554 w 1268413"/>
              <a:gd name="connsiteY57" fmla="*/ 554038 h 736600"/>
              <a:gd name="connsiteX58" fmla="*/ 1250951 w 1268413"/>
              <a:gd name="connsiteY58" fmla="*/ 559594 h 736600"/>
              <a:gd name="connsiteX59" fmla="*/ 1251744 w 1268413"/>
              <a:gd name="connsiteY59" fmla="*/ 565150 h 736600"/>
              <a:gd name="connsiteX60" fmla="*/ 1252141 w 1268413"/>
              <a:gd name="connsiteY60" fmla="*/ 586978 h 736600"/>
              <a:gd name="connsiteX61" fmla="*/ 1250157 w 1268413"/>
              <a:gd name="connsiteY61" fmla="*/ 617538 h 736600"/>
              <a:gd name="connsiteX62" fmla="*/ 1245791 w 1268413"/>
              <a:gd name="connsiteY62" fmla="*/ 637778 h 736600"/>
              <a:gd name="connsiteX63" fmla="*/ 1243013 w 1268413"/>
              <a:gd name="connsiteY63" fmla="*/ 647700 h 736600"/>
              <a:gd name="connsiteX64" fmla="*/ 1239838 w 1268413"/>
              <a:gd name="connsiteY64" fmla="*/ 675481 h 736600"/>
              <a:gd name="connsiteX65" fmla="*/ 1236266 w 1268413"/>
              <a:gd name="connsiteY65" fmla="*/ 702469 h 736600"/>
              <a:gd name="connsiteX66" fmla="*/ 1237060 w 1268413"/>
              <a:gd name="connsiteY66" fmla="*/ 707231 h 736600"/>
              <a:gd name="connsiteX67" fmla="*/ 1235473 w 1268413"/>
              <a:gd name="connsiteY67" fmla="*/ 717153 h 736600"/>
              <a:gd name="connsiteX68" fmla="*/ 1233488 w 1268413"/>
              <a:gd name="connsiteY68" fmla="*/ 721519 h 736600"/>
              <a:gd name="connsiteX69" fmla="*/ 1231504 w 1268413"/>
              <a:gd name="connsiteY69" fmla="*/ 727869 h 736600"/>
              <a:gd name="connsiteX70" fmla="*/ 1223963 w 1268413"/>
              <a:gd name="connsiteY70" fmla="*/ 734616 h 736600"/>
              <a:gd name="connsiteX71" fmla="*/ 1218010 w 1268413"/>
              <a:gd name="connsiteY71" fmla="*/ 735013 h 736600"/>
              <a:gd name="connsiteX72" fmla="*/ 1212454 w 1268413"/>
              <a:gd name="connsiteY72" fmla="*/ 736600 h 736600"/>
              <a:gd name="connsiteX73" fmla="*/ 1205310 w 1268413"/>
              <a:gd name="connsiteY73" fmla="*/ 735410 h 736600"/>
              <a:gd name="connsiteX74" fmla="*/ 1171179 w 1268413"/>
              <a:gd name="connsiteY74" fmla="*/ 729456 h 736600"/>
              <a:gd name="connsiteX75" fmla="*/ 1102519 w 1268413"/>
              <a:gd name="connsiteY75" fmla="*/ 719931 h 736600"/>
              <a:gd name="connsiteX76" fmla="*/ 998935 w 1268413"/>
              <a:gd name="connsiteY76" fmla="*/ 711200 h 736600"/>
              <a:gd name="connsiteX77" fmla="*/ 860029 w 1268413"/>
              <a:gd name="connsiteY77" fmla="*/ 708819 h 736600"/>
              <a:gd name="connsiteX78" fmla="*/ 721916 w 1268413"/>
              <a:gd name="connsiteY78" fmla="*/ 712391 h 736600"/>
              <a:gd name="connsiteX79" fmla="*/ 652463 w 1268413"/>
              <a:gd name="connsiteY79" fmla="*/ 714772 h 736600"/>
              <a:gd name="connsiteX80" fmla="*/ 514350 w 1268413"/>
              <a:gd name="connsiteY80" fmla="*/ 720725 h 736600"/>
              <a:gd name="connsiteX81" fmla="*/ 307578 w 1268413"/>
              <a:gd name="connsiteY81" fmla="*/ 727075 h 736600"/>
              <a:gd name="connsiteX82" fmla="*/ 169863 w 1268413"/>
              <a:gd name="connsiteY82" fmla="*/ 728266 h 736600"/>
              <a:gd name="connsiteX83" fmla="*/ 100806 w 1268413"/>
              <a:gd name="connsiteY83" fmla="*/ 726678 h 736600"/>
              <a:gd name="connsiteX84" fmla="*/ 97235 w 1268413"/>
              <a:gd name="connsiteY84" fmla="*/ 726678 h 736600"/>
              <a:gd name="connsiteX85" fmla="*/ 92075 w 1268413"/>
              <a:gd name="connsiteY85" fmla="*/ 723503 h 736600"/>
              <a:gd name="connsiteX86" fmla="*/ 90091 w 1268413"/>
              <a:gd name="connsiteY86" fmla="*/ 721519 h 736600"/>
              <a:gd name="connsiteX87" fmla="*/ 73025 w 1268413"/>
              <a:gd name="connsiteY87" fmla="*/ 709613 h 736600"/>
              <a:gd name="connsiteX88" fmla="*/ 56753 w 1268413"/>
              <a:gd name="connsiteY88" fmla="*/ 696913 h 736600"/>
              <a:gd name="connsiteX89" fmla="*/ 32147 w 1268413"/>
              <a:gd name="connsiteY89" fmla="*/ 683022 h 736600"/>
              <a:gd name="connsiteX90" fmla="*/ 7938 w 1268413"/>
              <a:gd name="connsiteY90" fmla="*/ 669131 h 736600"/>
              <a:gd name="connsiteX91" fmla="*/ 3572 w 1268413"/>
              <a:gd name="connsiteY91" fmla="*/ 665163 h 736600"/>
              <a:gd name="connsiteX92" fmla="*/ 1985 w 1268413"/>
              <a:gd name="connsiteY92" fmla="*/ 660400 h 736600"/>
              <a:gd name="connsiteX93" fmla="*/ 1985 w 1268413"/>
              <a:gd name="connsiteY93" fmla="*/ 659210 h 736600"/>
              <a:gd name="connsiteX94" fmla="*/ 1985 w 1268413"/>
              <a:gd name="connsiteY94" fmla="*/ 658416 h 736600"/>
              <a:gd name="connsiteX95" fmla="*/ 2778 w 1268413"/>
              <a:gd name="connsiteY95" fmla="*/ 655241 h 736600"/>
              <a:gd name="connsiteX96" fmla="*/ 4366 w 1268413"/>
              <a:gd name="connsiteY96" fmla="*/ 652860 h 736600"/>
              <a:gd name="connsiteX97" fmla="*/ 1985 w 1268413"/>
              <a:gd name="connsiteY97" fmla="*/ 651272 h 736600"/>
              <a:gd name="connsiteX98" fmla="*/ 0 w 1268413"/>
              <a:gd name="connsiteY98" fmla="*/ 647700 h 736600"/>
              <a:gd name="connsiteX99" fmla="*/ 0 w 1268413"/>
              <a:gd name="connsiteY99" fmla="*/ 644922 h 736600"/>
              <a:gd name="connsiteX100" fmla="*/ 9922 w 1268413"/>
              <a:gd name="connsiteY100" fmla="*/ 491728 h 736600"/>
              <a:gd name="connsiteX101" fmla="*/ 29369 w 1268413"/>
              <a:gd name="connsiteY101" fmla="*/ 262335 h 736600"/>
              <a:gd name="connsiteX102" fmla="*/ 40085 w 1268413"/>
              <a:gd name="connsiteY102" fmla="*/ 109141 h 736600"/>
              <a:gd name="connsiteX103" fmla="*/ 43656 w 1268413"/>
              <a:gd name="connsiteY103" fmla="*/ 32147 h 736600"/>
              <a:gd name="connsiteX104" fmla="*/ 44450 w 1268413"/>
              <a:gd name="connsiteY104" fmla="*/ 28178 h 736600"/>
              <a:gd name="connsiteX105" fmla="*/ 48022 w 1268413"/>
              <a:gd name="connsiteY105" fmla="*/ 21828 h 736600"/>
              <a:gd name="connsiteX106" fmla="*/ 50403 w 1268413"/>
              <a:gd name="connsiteY106" fmla="*/ 19844 h 736600"/>
              <a:gd name="connsiteX107" fmla="*/ 52388 w 1268413"/>
              <a:gd name="connsiteY107" fmla="*/ 17463 h 736600"/>
              <a:gd name="connsiteX108" fmla="*/ 56753 w 1268413"/>
              <a:gd name="connsiteY108" fmla="*/ 16272 h 736600"/>
              <a:gd name="connsiteX109" fmla="*/ 127000 w 1268413"/>
              <a:gd name="connsiteY109" fmla="*/ 10716 h 736600"/>
              <a:gd name="connsiteX110" fmla="*/ 267891 w 1268413"/>
              <a:gd name="connsiteY110" fmla="*/ 3969 h 73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</a:cxnLst>
            <a:rect l="l" t="t" r="r" b="b"/>
            <a:pathLst>
              <a:path w="1268413" h="736600">
                <a:moveTo>
                  <a:pt x="74633" y="33338"/>
                </a:moveTo>
                <a:lnTo>
                  <a:pt x="72251" y="110282"/>
                </a:lnTo>
                <a:lnTo>
                  <a:pt x="64311" y="264964"/>
                </a:lnTo>
                <a:lnTo>
                  <a:pt x="51606" y="419646"/>
                </a:lnTo>
                <a:lnTo>
                  <a:pt x="31359" y="572741"/>
                </a:lnTo>
                <a:lnTo>
                  <a:pt x="17463" y="648495"/>
                </a:lnTo>
                <a:lnTo>
                  <a:pt x="20242" y="648892"/>
                </a:lnTo>
                <a:lnTo>
                  <a:pt x="22624" y="649288"/>
                </a:lnTo>
                <a:lnTo>
                  <a:pt x="37314" y="645719"/>
                </a:lnTo>
                <a:lnTo>
                  <a:pt x="67487" y="643339"/>
                </a:lnTo>
                <a:lnTo>
                  <a:pt x="113937" y="642546"/>
                </a:lnTo>
                <a:lnTo>
                  <a:pt x="142522" y="642546"/>
                </a:lnTo>
                <a:lnTo>
                  <a:pt x="219145" y="640563"/>
                </a:lnTo>
                <a:lnTo>
                  <a:pt x="295372" y="638976"/>
                </a:lnTo>
                <a:lnTo>
                  <a:pt x="439884" y="636993"/>
                </a:lnTo>
                <a:lnTo>
                  <a:pt x="584000" y="636596"/>
                </a:lnTo>
                <a:lnTo>
                  <a:pt x="732880" y="636596"/>
                </a:lnTo>
                <a:lnTo>
                  <a:pt x="881362" y="637390"/>
                </a:lnTo>
                <a:lnTo>
                  <a:pt x="951633" y="636993"/>
                </a:lnTo>
                <a:lnTo>
                  <a:pt x="1059224" y="635803"/>
                </a:lnTo>
                <a:lnTo>
                  <a:pt x="1129892" y="638579"/>
                </a:lnTo>
                <a:lnTo>
                  <a:pt x="1165226" y="642149"/>
                </a:lnTo>
                <a:lnTo>
                  <a:pt x="1162844" y="493020"/>
                </a:lnTo>
                <a:lnTo>
                  <a:pt x="1155301" y="270517"/>
                </a:lnTo>
                <a:lnTo>
                  <a:pt x="1147758" y="121784"/>
                </a:lnTo>
                <a:lnTo>
                  <a:pt x="1142596" y="47220"/>
                </a:lnTo>
                <a:lnTo>
                  <a:pt x="1082251" y="46823"/>
                </a:lnTo>
                <a:lnTo>
                  <a:pt x="1021905" y="42857"/>
                </a:lnTo>
                <a:lnTo>
                  <a:pt x="954016" y="40874"/>
                </a:lnTo>
                <a:lnTo>
                  <a:pt x="885729" y="38494"/>
                </a:lnTo>
                <a:lnTo>
                  <a:pt x="748760" y="36115"/>
                </a:lnTo>
                <a:lnTo>
                  <a:pt x="611791" y="34528"/>
                </a:lnTo>
                <a:lnTo>
                  <a:pt x="343410" y="34925"/>
                </a:lnTo>
                <a:close/>
                <a:moveTo>
                  <a:pt x="479425" y="0"/>
                </a:moveTo>
                <a:lnTo>
                  <a:pt x="620316" y="0"/>
                </a:lnTo>
                <a:lnTo>
                  <a:pt x="761207" y="1588"/>
                </a:lnTo>
                <a:lnTo>
                  <a:pt x="902494" y="4366"/>
                </a:lnTo>
                <a:lnTo>
                  <a:pt x="974726" y="6747"/>
                </a:lnTo>
                <a:lnTo>
                  <a:pt x="1047354" y="8731"/>
                </a:lnTo>
                <a:lnTo>
                  <a:pt x="1078310" y="9525"/>
                </a:lnTo>
                <a:lnTo>
                  <a:pt x="1125141" y="10716"/>
                </a:lnTo>
                <a:lnTo>
                  <a:pt x="1155304" y="13891"/>
                </a:lnTo>
                <a:lnTo>
                  <a:pt x="1170782" y="17066"/>
                </a:lnTo>
                <a:lnTo>
                  <a:pt x="1175544" y="18256"/>
                </a:lnTo>
                <a:lnTo>
                  <a:pt x="1177926" y="21035"/>
                </a:lnTo>
                <a:lnTo>
                  <a:pt x="1181498" y="21431"/>
                </a:lnTo>
                <a:lnTo>
                  <a:pt x="1187848" y="24606"/>
                </a:lnTo>
                <a:lnTo>
                  <a:pt x="1190229" y="27781"/>
                </a:lnTo>
                <a:lnTo>
                  <a:pt x="1214438" y="56356"/>
                </a:lnTo>
                <a:lnTo>
                  <a:pt x="1245394" y="99616"/>
                </a:lnTo>
                <a:lnTo>
                  <a:pt x="1260476" y="132160"/>
                </a:lnTo>
                <a:lnTo>
                  <a:pt x="1264444" y="151210"/>
                </a:lnTo>
                <a:lnTo>
                  <a:pt x="1267619" y="172244"/>
                </a:lnTo>
                <a:lnTo>
                  <a:pt x="1268413" y="214313"/>
                </a:lnTo>
                <a:lnTo>
                  <a:pt x="1264841" y="278210"/>
                </a:lnTo>
                <a:lnTo>
                  <a:pt x="1262460" y="319881"/>
                </a:lnTo>
                <a:lnTo>
                  <a:pt x="1256904" y="436563"/>
                </a:lnTo>
                <a:lnTo>
                  <a:pt x="1250554" y="554038"/>
                </a:lnTo>
                <a:lnTo>
                  <a:pt x="1250951" y="559594"/>
                </a:lnTo>
                <a:lnTo>
                  <a:pt x="1251744" y="565150"/>
                </a:lnTo>
                <a:lnTo>
                  <a:pt x="1252141" y="586978"/>
                </a:lnTo>
                <a:lnTo>
                  <a:pt x="1250157" y="617538"/>
                </a:lnTo>
                <a:lnTo>
                  <a:pt x="1245791" y="637778"/>
                </a:lnTo>
                <a:lnTo>
                  <a:pt x="1243013" y="647700"/>
                </a:lnTo>
                <a:lnTo>
                  <a:pt x="1239838" y="675481"/>
                </a:lnTo>
                <a:lnTo>
                  <a:pt x="1236266" y="702469"/>
                </a:lnTo>
                <a:lnTo>
                  <a:pt x="1237060" y="707231"/>
                </a:lnTo>
                <a:lnTo>
                  <a:pt x="1235473" y="717153"/>
                </a:lnTo>
                <a:lnTo>
                  <a:pt x="1233488" y="721519"/>
                </a:lnTo>
                <a:lnTo>
                  <a:pt x="1231504" y="727869"/>
                </a:lnTo>
                <a:lnTo>
                  <a:pt x="1223963" y="734616"/>
                </a:lnTo>
                <a:lnTo>
                  <a:pt x="1218010" y="735013"/>
                </a:lnTo>
                <a:lnTo>
                  <a:pt x="1212454" y="736600"/>
                </a:lnTo>
                <a:lnTo>
                  <a:pt x="1205310" y="735410"/>
                </a:lnTo>
                <a:lnTo>
                  <a:pt x="1171179" y="729456"/>
                </a:lnTo>
                <a:lnTo>
                  <a:pt x="1102519" y="719931"/>
                </a:lnTo>
                <a:lnTo>
                  <a:pt x="998935" y="711200"/>
                </a:lnTo>
                <a:lnTo>
                  <a:pt x="860029" y="708819"/>
                </a:lnTo>
                <a:lnTo>
                  <a:pt x="721916" y="712391"/>
                </a:lnTo>
                <a:lnTo>
                  <a:pt x="652463" y="714772"/>
                </a:lnTo>
                <a:lnTo>
                  <a:pt x="514350" y="720725"/>
                </a:lnTo>
                <a:lnTo>
                  <a:pt x="307578" y="727075"/>
                </a:lnTo>
                <a:lnTo>
                  <a:pt x="169863" y="728266"/>
                </a:lnTo>
                <a:lnTo>
                  <a:pt x="100806" y="726678"/>
                </a:lnTo>
                <a:lnTo>
                  <a:pt x="97235" y="726678"/>
                </a:lnTo>
                <a:lnTo>
                  <a:pt x="92075" y="723503"/>
                </a:lnTo>
                <a:lnTo>
                  <a:pt x="90091" y="721519"/>
                </a:lnTo>
                <a:lnTo>
                  <a:pt x="73025" y="709613"/>
                </a:lnTo>
                <a:lnTo>
                  <a:pt x="56753" y="696913"/>
                </a:lnTo>
                <a:lnTo>
                  <a:pt x="32147" y="683022"/>
                </a:lnTo>
                <a:lnTo>
                  <a:pt x="7938" y="669131"/>
                </a:lnTo>
                <a:lnTo>
                  <a:pt x="3572" y="665163"/>
                </a:lnTo>
                <a:lnTo>
                  <a:pt x="1985" y="660400"/>
                </a:lnTo>
                <a:lnTo>
                  <a:pt x="1985" y="659210"/>
                </a:lnTo>
                <a:lnTo>
                  <a:pt x="1985" y="658416"/>
                </a:lnTo>
                <a:lnTo>
                  <a:pt x="2778" y="655241"/>
                </a:lnTo>
                <a:lnTo>
                  <a:pt x="4366" y="652860"/>
                </a:lnTo>
                <a:lnTo>
                  <a:pt x="1985" y="651272"/>
                </a:lnTo>
                <a:lnTo>
                  <a:pt x="0" y="647700"/>
                </a:lnTo>
                <a:lnTo>
                  <a:pt x="0" y="644922"/>
                </a:lnTo>
                <a:lnTo>
                  <a:pt x="9922" y="491728"/>
                </a:lnTo>
                <a:lnTo>
                  <a:pt x="29369" y="262335"/>
                </a:lnTo>
                <a:lnTo>
                  <a:pt x="40085" y="109141"/>
                </a:lnTo>
                <a:lnTo>
                  <a:pt x="43656" y="32147"/>
                </a:lnTo>
                <a:lnTo>
                  <a:pt x="44450" y="28178"/>
                </a:lnTo>
                <a:lnTo>
                  <a:pt x="48022" y="21828"/>
                </a:lnTo>
                <a:lnTo>
                  <a:pt x="50403" y="19844"/>
                </a:lnTo>
                <a:lnTo>
                  <a:pt x="52388" y="17463"/>
                </a:lnTo>
                <a:lnTo>
                  <a:pt x="56753" y="16272"/>
                </a:lnTo>
                <a:lnTo>
                  <a:pt x="127000" y="10716"/>
                </a:lnTo>
                <a:lnTo>
                  <a:pt x="267891" y="3969"/>
                </a:lnTo>
                <a:close/>
              </a:path>
            </a:pathLst>
          </a:custGeom>
          <a:solidFill>
            <a:schemeClr val="bg2">
              <a:lumMod val="25000"/>
            </a:schemeClr>
          </a:solidFill>
          <a:ln w="76200">
            <a:solidFill>
              <a:schemeClr val="tx1">
                <a:lumMod val="85000"/>
                <a:lumOff val="15000"/>
              </a:schemeClr>
            </a:solidFill>
            <a:round/>
            <a:headEnd/>
            <a:tailEnd/>
          </a:ln>
          <a:effectLst>
            <a:glow rad="228600">
              <a:schemeClr val="accent3">
                <a:lumMod val="50000"/>
                <a:alpha val="40000"/>
              </a:schemeClr>
            </a:glow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abic Typesetting" panose="03020402040406030203" pitchFamily="66" charset="-78"/>
              <a:ea typeface="+mn-ea"/>
              <a:cs typeface="Arabic Typesetting" panose="03020402040406030203" pitchFamily="66" charset="-78"/>
            </a:endParaRPr>
          </a:p>
        </p:txBody>
      </p:sp>
      <p:sp>
        <p:nvSpPr>
          <p:cNvPr id="16" name="Freeform 139">
            <a:extLst>
              <a:ext uri="{FF2B5EF4-FFF2-40B4-BE49-F238E27FC236}">
                <a16:creationId xmlns:a16="http://schemas.microsoft.com/office/drawing/2014/main" xmlns="" id="{02B560DE-9F0E-708B-532E-AA1164277005}"/>
              </a:ext>
            </a:extLst>
          </p:cNvPr>
          <p:cNvSpPr>
            <a:spLocks/>
          </p:cNvSpPr>
          <p:nvPr/>
        </p:nvSpPr>
        <p:spPr bwMode="auto">
          <a:xfrm>
            <a:off x="3118179" y="2474007"/>
            <a:ext cx="5671040" cy="725272"/>
          </a:xfrm>
          <a:custGeom>
            <a:avLst/>
            <a:gdLst>
              <a:gd name="T0" fmla="*/ 2722 w 2821"/>
              <a:gd name="T1" fmla="*/ 170 h 1620"/>
              <a:gd name="T2" fmla="*/ 2722 w 2821"/>
              <a:gd name="T3" fmla="*/ 159 h 1620"/>
              <a:gd name="T4" fmla="*/ 2697 w 2821"/>
              <a:gd name="T5" fmla="*/ 131 h 1620"/>
              <a:gd name="T6" fmla="*/ 2517 w 2821"/>
              <a:gd name="T7" fmla="*/ 106 h 1620"/>
              <a:gd name="T8" fmla="*/ 1863 w 2821"/>
              <a:gd name="T9" fmla="*/ 42 h 1620"/>
              <a:gd name="T10" fmla="*/ 1206 w 2821"/>
              <a:gd name="T11" fmla="*/ 7 h 1620"/>
              <a:gd name="T12" fmla="*/ 548 w 2821"/>
              <a:gd name="T13" fmla="*/ 0 h 1620"/>
              <a:gd name="T14" fmla="*/ 55 w 2821"/>
              <a:gd name="T15" fmla="*/ 17 h 1620"/>
              <a:gd name="T16" fmla="*/ 30 w 2821"/>
              <a:gd name="T17" fmla="*/ 25 h 1620"/>
              <a:gd name="T18" fmla="*/ 16 w 2821"/>
              <a:gd name="T19" fmla="*/ 75 h 1620"/>
              <a:gd name="T20" fmla="*/ 46 w 2821"/>
              <a:gd name="T21" fmla="*/ 100 h 1620"/>
              <a:gd name="T22" fmla="*/ 217 w 2821"/>
              <a:gd name="T23" fmla="*/ 93 h 1620"/>
              <a:gd name="T24" fmla="*/ 865 w 2821"/>
              <a:gd name="T25" fmla="*/ 84 h 1620"/>
              <a:gd name="T26" fmla="*/ 1511 w 2821"/>
              <a:gd name="T27" fmla="*/ 104 h 1620"/>
              <a:gd name="T28" fmla="*/ 2157 w 2821"/>
              <a:gd name="T29" fmla="*/ 150 h 1620"/>
              <a:gd name="T30" fmla="*/ 2640 w 2821"/>
              <a:gd name="T31" fmla="*/ 205 h 1620"/>
              <a:gd name="T32" fmla="*/ 2639 w 2821"/>
              <a:gd name="T33" fmla="*/ 482 h 1620"/>
              <a:gd name="T34" fmla="*/ 2614 w 2821"/>
              <a:gd name="T35" fmla="*/ 989 h 1620"/>
              <a:gd name="T36" fmla="*/ 2591 w 2821"/>
              <a:gd name="T37" fmla="*/ 1336 h 1620"/>
              <a:gd name="T38" fmla="*/ 2587 w 2821"/>
              <a:gd name="T39" fmla="*/ 1336 h 1620"/>
              <a:gd name="T40" fmla="*/ 2573 w 2821"/>
              <a:gd name="T41" fmla="*/ 1335 h 1620"/>
              <a:gd name="T42" fmla="*/ 1635 w 2821"/>
              <a:gd name="T43" fmla="*/ 1371 h 1620"/>
              <a:gd name="T44" fmla="*/ 1019 w 2821"/>
              <a:gd name="T45" fmla="*/ 1378 h 1620"/>
              <a:gd name="T46" fmla="*/ 263 w 2821"/>
              <a:gd name="T47" fmla="*/ 1374 h 1620"/>
              <a:gd name="T48" fmla="*/ 113 w 2821"/>
              <a:gd name="T49" fmla="*/ 1369 h 1620"/>
              <a:gd name="T50" fmla="*/ 97 w 2821"/>
              <a:gd name="T51" fmla="*/ 1327 h 1620"/>
              <a:gd name="T52" fmla="*/ 90 w 2821"/>
              <a:gd name="T53" fmla="*/ 1139 h 1620"/>
              <a:gd name="T54" fmla="*/ 91 w 2821"/>
              <a:gd name="T55" fmla="*/ 909 h 1620"/>
              <a:gd name="T56" fmla="*/ 91 w 2821"/>
              <a:gd name="T57" fmla="*/ 596 h 1620"/>
              <a:gd name="T58" fmla="*/ 77 w 2821"/>
              <a:gd name="T59" fmla="*/ 136 h 1620"/>
              <a:gd name="T60" fmla="*/ 64 w 2821"/>
              <a:gd name="T61" fmla="*/ 118 h 1620"/>
              <a:gd name="T62" fmla="*/ 38 w 2821"/>
              <a:gd name="T63" fmla="*/ 128 h 1620"/>
              <a:gd name="T64" fmla="*/ 24 w 2821"/>
              <a:gd name="T65" fmla="*/ 316 h 1620"/>
              <a:gd name="T66" fmla="*/ 17 w 2821"/>
              <a:gd name="T67" fmla="*/ 855 h 1620"/>
              <a:gd name="T68" fmla="*/ 16 w 2821"/>
              <a:gd name="T69" fmla="*/ 1194 h 1620"/>
              <a:gd name="T70" fmla="*/ 16 w 2821"/>
              <a:gd name="T71" fmla="*/ 1296 h 1620"/>
              <a:gd name="T72" fmla="*/ 27 w 2821"/>
              <a:gd name="T73" fmla="*/ 1354 h 1620"/>
              <a:gd name="T74" fmla="*/ 1 w 2821"/>
              <a:gd name="T75" fmla="*/ 1386 h 1620"/>
              <a:gd name="T76" fmla="*/ 4 w 2821"/>
              <a:gd name="T77" fmla="*/ 1428 h 1620"/>
              <a:gd name="T78" fmla="*/ 47 w 2821"/>
              <a:gd name="T79" fmla="*/ 1518 h 1620"/>
              <a:gd name="T80" fmla="*/ 125 w 2821"/>
              <a:gd name="T81" fmla="*/ 1576 h 1620"/>
              <a:gd name="T82" fmla="*/ 248 w 2821"/>
              <a:gd name="T83" fmla="*/ 1612 h 1620"/>
              <a:gd name="T84" fmla="*/ 396 w 2821"/>
              <a:gd name="T85" fmla="*/ 1620 h 1620"/>
              <a:gd name="T86" fmla="*/ 883 w 2821"/>
              <a:gd name="T87" fmla="*/ 1594 h 1620"/>
              <a:gd name="T88" fmla="*/ 1480 w 2821"/>
              <a:gd name="T89" fmla="*/ 1561 h 1620"/>
              <a:gd name="T90" fmla="*/ 2694 w 2821"/>
              <a:gd name="T91" fmla="*/ 1505 h 1620"/>
              <a:gd name="T92" fmla="*/ 2743 w 2821"/>
              <a:gd name="T93" fmla="*/ 1489 h 1620"/>
              <a:gd name="T94" fmla="*/ 2780 w 2821"/>
              <a:gd name="T95" fmla="*/ 1435 h 1620"/>
              <a:gd name="T96" fmla="*/ 2800 w 2821"/>
              <a:gd name="T97" fmla="*/ 1125 h 1620"/>
              <a:gd name="T98" fmla="*/ 2821 w 2821"/>
              <a:gd name="T99" fmla="*/ 249 h 1620"/>
              <a:gd name="T100" fmla="*/ 2802 w 2821"/>
              <a:gd name="T101" fmla="*/ 194 h 1620"/>
              <a:gd name="T102" fmla="*/ 2740 w 2821"/>
              <a:gd name="T103" fmla="*/ 169 h 16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821" h="1620">
                <a:moveTo>
                  <a:pt x="2722" y="171"/>
                </a:moveTo>
                <a:lnTo>
                  <a:pt x="2722" y="170"/>
                </a:lnTo>
                <a:lnTo>
                  <a:pt x="2722" y="169"/>
                </a:lnTo>
                <a:lnTo>
                  <a:pt x="2722" y="159"/>
                </a:lnTo>
                <a:lnTo>
                  <a:pt x="2716" y="145"/>
                </a:lnTo>
                <a:lnTo>
                  <a:pt x="2697" y="131"/>
                </a:lnTo>
                <a:lnTo>
                  <a:pt x="2681" y="127"/>
                </a:lnTo>
                <a:lnTo>
                  <a:pt x="2517" y="106"/>
                </a:lnTo>
                <a:lnTo>
                  <a:pt x="2191" y="70"/>
                </a:lnTo>
                <a:lnTo>
                  <a:pt x="1863" y="42"/>
                </a:lnTo>
                <a:lnTo>
                  <a:pt x="1535" y="19"/>
                </a:lnTo>
                <a:lnTo>
                  <a:pt x="1206" y="7"/>
                </a:lnTo>
                <a:lnTo>
                  <a:pt x="878" y="0"/>
                </a:lnTo>
                <a:lnTo>
                  <a:pt x="548" y="0"/>
                </a:lnTo>
                <a:lnTo>
                  <a:pt x="219" y="9"/>
                </a:lnTo>
                <a:lnTo>
                  <a:pt x="55" y="17"/>
                </a:lnTo>
                <a:lnTo>
                  <a:pt x="46" y="17"/>
                </a:lnTo>
                <a:lnTo>
                  <a:pt x="30" y="25"/>
                </a:lnTo>
                <a:lnTo>
                  <a:pt x="16" y="44"/>
                </a:lnTo>
                <a:lnTo>
                  <a:pt x="16" y="75"/>
                </a:lnTo>
                <a:lnTo>
                  <a:pt x="30" y="93"/>
                </a:lnTo>
                <a:lnTo>
                  <a:pt x="46" y="100"/>
                </a:lnTo>
                <a:lnTo>
                  <a:pt x="55" y="100"/>
                </a:lnTo>
                <a:lnTo>
                  <a:pt x="217" y="93"/>
                </a:lnTo>
                <a:lnTo>
                  <a:pt x="541" y="86"/>
                </a:lnTo>
                <a:lnTo>
                  <a:pt x="865" y="84"/>
                </a:lnTo>
                <a:lnTo>
                  <a:pt x="1187" y="91"/>
                </a:lnTo>
                <a:lnTo>
                  <a:pt x="1511" y="104"/>
                </a:lnTo>
                <a:lnTo>
                  <a:pt x="1834" y="124"/>
                </a:lnTo>
                <a:lnTo>
                  <a:pt x="2157" y="150"/>
                </a:lnTo>
                <a:lnTo>
                  <a:pt x="2480" y="184"/>
                </a:lnTo>
                <a:lnTo>
                  <a:pt x="2640" y="205"/>
                </a:lnTo>
                <a:lnTo>
                  <a:pt x="2642" y="344"/>
                </a:lnTo>
                <a:lnTo>
                  <a:pt x="2639" y="482"/>
                </a:lnTo>
                <a:lnTo>
                  <a:pt x="2625" y="735"/>
                </a:lnTo>
                <a:lnTo>
                  <a:pt x="2614" y="989"/>
                </a:lnTo>
                <a:lnTo>
                  <a:pt x="2603" y="1163"/>
                </a:lnTo>
                <a:lnTo>
                  <a:pt x="2591" y="1336"/>
                </a:lnTo>
                <a:lnTo>
                  <a:pt x="2589" y="1336"/>
                </a:lnTo>
                <a:lnTo>
                  <a:pt x="2587" y="1336"/>
                </a:lnTo>
                <a:lnTo>
                  <a:pt x="2581" y="1335"/>
                </a:lnTo>
                <a:lnTo>
                  <a:pt x="2573" y="1335"/>
                </a:lnTo>
                <a:lnTo>
                  <a:pt x="2261" y="1351"/>
                </a:lnTo>
                <a:lnTo>
                  <a:pt x="1635" y="1371"/>
                </a:lnTo>
                <a:lnTo>
                  <a:pt x="1321" y="1377"/>
                </a:lnTo>
                <a:lnTo>
                  <a:pt x="1019" y="1378"/>
                </a:lnTo>
                <a:lnTo>
                  <a:pt x="565" y="1373"/>
                </a:lnTo>
                <a:lnTo>
                  <a:pt x="263" y="1374"/>
                </a:lnTo>
                <a:lnTo>
                  <a:pt x="113" y="1378"/>
                </a:lnTo>
                <a:lnTo>
                  <a:pt x="113" y="1369"/>
                </a:lnTo>
                <a:lnTo>
                  <a:pt x="110" y="1360"/>
                </a:lnTo>
                <a:lnTo>
                  <a:pt x="97" y="1327"/>
                </a:lnTo>
                <a:lnTo>
                  <a:pt x="87" y="1255"/>
                </a:lnTo>
                <a:lnTo>
                  <a:pt x="90" y="1139"/>
                </a:lnTo>
                <a:lnTo>
                  <a:pt x="92" y="1067"/>
                </a:lnTo>
                <a:lnTo>
                  <a:pt x="91" y="909"/>
                </a:lnTo>
                <a:lnTo>
                  <a:pt x="91" y="750"/>
                </a:lnTo>
                <a:lnTo>
                  <a:pt x="91" y="596"/>
                </a:lnTo>
                <a:lnTo>
                  <a:pt x="86" y="289"/>
                </a:lnTo>
                <a:lnTo>
                  <a:pt x="77" y="136"/>
                </a:lnTo>
                <a:lnTo>
                  <a:pt x="75" y="128"/>
                </a:lnTo>
                <a:lnTo>
                  <a:pt x="64" y="118"/>
                </a:lnTo>
                <a:lnTo>
                  <a:pt x="49" y="118"/>
                </a:lnTo>
                <a:lnTo>
                  <a:pt x="38" y="128"/>
                </a:lnTo>
                <a:lnTo>
                  <a:pt x="36" y="136"/>
                </a:lnTo>
                <a:lnTo>
                  <a:pt x="24" y="316"/>
                </a:lnTo>
                <a:lnTo>
                  <a:pt x="17" y="677"/>
                </a:lnTo>
                <a:lnTo>
                  <a:pt x="17" y="855"/>
                </a:lnTo>
                <a:lnTo>
                  <a:pt x="16" y="1025"/>
                </a:lnTo>
                <a:lnTo>
                  <a:pt x="16" y="1194"/>
                </a:lnTo>
                <a:lnTo>
                  <a:pt x="16" y="1234"/>
                </a:lnTo>
                <a:lnTo>
                  <a:pt x="16" y="1296"/>
                </a:lnTo>
                <a:lnTo>
                  <a:pt x="22" y="1336"/>
                </a:lnTo>
                <a:lnTo>
                  <a:pt x="27" y="1354"/>
                </a:lnTo>
                <a:lnTo>
                  <a:pt x="16" y="1362"/>
                </a:lnTo>
                <a:lnTo>
                  <a:pt x="1" y="1386"/>
                </a:lnTo>
                <a:lnTo>
                  <a:pt x="0" y="1400"/>
                </a:lnTo>
                <a:lnTo>
                  <a:pt x="4" y="1428"/>
                </a:lnTo>
                <a:lnTo>
                  <a:pt x="20" y="1478"/>
                </a:lnTo>
                <a:lnTo>
                  <a:pt x="47" y="1518"/>
                </a:lnTo>
                <a:lnTo>
                  <a:pt x="82" y="1551"/>
                </a:lnTo>
                <a:lnTo>
                  <a:pt x="125" y="1576"/>
                </a:lnTo>
                <a:lnTo>
                  <a:pt x="171" y="1594"/>
                </a:lnTo>
                <a:lnTo>
                  <a:pt x="248" y="1612"/>
                </a:lnTo>
                <a:lnTo>
                  <a:pt x="300" y="1616"/>
                </a:lnTo>
                <a:lnTo>
                  <a:pt x="396" y="1620"/>
                </a:lnTo>
                <a:lnTo>
                  <a:pt x="590" y="1615"/>
                </a:lnTo>
                <a:lnTo>
                  <a:pt x="883" y="1594"/>
                </a:lnTo>
                <a:lnTo>
                  <a:pt x="1076" y="1581"/>
                </a:lnTo>
                <a:lnTo>
                  <a:pt x="1480" y="1561"/>
                </a:lnTo>
                <a:lnTo>
                  <a:pt x="2289" y="1518"/>
                </a:lnTo>
                <a:lnTo>
                  <a:pt x="2694" y="1505"/>
                </a:lnTo>
                <a:lnTo>
                  <a:pt x="2712" y="1504"/>
                </a:lnTo>
                <a:lnTo>
                  <a:pt x="2743" y="1489"/>
                </a:lnTo>
                <a:lnTo>
                  <a:pt x="2766" y="1466"/>
                </a:lnTo>
                <a:lnTo>
                  <a:pt x="2780" y="1435"/>
                </a:lnTo>
                <a:lnTo>
                  <a:pt x="2782" y="1417"/>
                </a:lnTo>
                <a:lnTo>
                  <a:pt x="2800" y="1125"/>
                </a:lnTo>
                <a:lnTo>
                  <a:pt x="2817" y="541"/>
                </a:lnTo>
                <a:lnTo>
                  <a:pt x="2821" y="249"/>
                </a:lnTo>
                <a:lnTo>
                  <a:pt x="2818" y="227"/>
                </a:lnTo>
                <a:lnTo>
                  <a:pt x="2802" y="194"/>
                </a:lnTo>
                <a:lnTo>
                  <a:pt x="2774" y="175"/>
                </a:lnTo>
                <a:lnTo>
                  <a:pt x="2740" y="169"/>
                </a:lnTo>
                <a:lnTo>
                  <a:pt x="2722" y="171"/>
                </a:lnTo>
                <a:close/>
              </a:path>
            </a:pathLst>
          </a:custGeom>
          <a:solidFill>
            <a:schemeClr val="bg2">
              <a:lumMod val="25000"/>
            </a:schemeClr>
          </a:solidFill>
          <a:ln w="28575">
            <a:solidFill>
              <a:schemeClr val="tx1"/>
            </a:solidFill>
            <a:prstDash val="solid"/>
            <a:round/>
            <a:headEnd/>
            <a:tailEnd/>
          </a:ln>
          <a:effectLst>
            <a:glow rad="228600">
              <a:schemeClr val="bg2">
                <a:lumMod val="25000"/>
                <a:alpha val="40000"/>
              </a:schemeClr>
            </a:glow>
            <a:innerShdw blurRad="114300">
              <a:prstClr val="black"/>
            </a:inn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Y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abic Typesetting" panose="03020402040406030203" pitchFamily="66" charset="-78"/>
                <a:ea typeface="+mn-ea"/>
                <a:cs typeface="Akhbar MT" pitchFamily="2" charset="-78"/>
              </a:rPr>
              <a:t>      إذا و</a:t>
            </a:r>
            <a:r>
              <a:rPr lang="ar-SY" sz="2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anose="03020402040406030203" pitchFamily="66" charset="-78"/>
                <a:cs typeface="Akhbar MT" pitchFamily="2" charset="-78"/>
              </a:rPr>
              <a:t>قعت في بداية الكلام، إنّنا نرجو لوطننا الخير. 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abic Typesetting" panose="03020402040406030203" pitchFamily="66" charset="-78"/>
              <a:ea typeface="+mn-ea"/>
              <a:cs typeface="Arabic Typesetting" panose="03020402040406030203" pitchFamily="66" charset="-78"/>
            </a:endParaRPr>
          </a:p>
        </p:txBody>
      </p:sp>
      <p:sp>
        <p:nvSpPr>
          <p:cNvPr id="25" name="Freeform 139">
            <a:extLst>
              <a:ext uri="{FF2B5EF4-FFF2-40B4-BE49-F238E27FC236}">
                <a16:creationId xmlns:a16="http://schemas.microsoft.com/office/drawing/2014/main" xmlns="" id="{35B718C1-B0F1-449E-5729-8F06A745E4AC}"/>
              </a:ext>
            </a:extLst>
          </p:cNvPr>
          <p:cNvSpPr>
            <a:spLocks/>
          </p:cNvSpPr>
          <p:nvPr/>
        </p:nvSpPr>
        <p:spPr bwMode="auto">
          <a:xfrm>
            <a:off x="3103891" y="4248369"/>
            <a:ext cx="5671040" cy="725272"/>
          </a:xfrm>
          <a:custGeom>
            <a:avLst/>
            <a:gdLst>
              <a:gd name="T0" fmla="*/ 2722 w 2821"/>
              <a:gd name="T1" fmla="*/ 170 h 1620"/>
              <a:gd name="T2" fmla="*/ 2722 w 2821"/>
              <a:gd name="T3" fmla="*/ 159 h 1620"/>
              <a:gd name="T4" fmla="*/ 2697 w 2821"/>
              <a:gd name="T5" fmla="*/ 131 h 1620"/>
              <a:gd name="T6" fmla="*/ 2517 w 2821"/>
              <a:gd name="T7" fmla="*/ 106 h 1620"/>
              <a:gd name="T8" fmla="*/ 1863 w 2821"/>
              <a:gd name="T9" fmla="*/ 42 h 1620"/>
              <a:gd name="T10" fmla="*/ 1206 w 2821"/>
              <a:gd name="T11" fmla="*/ 7 h 1620"/>
              <a:gd name="T12" fmla="*/ 548 w 2821"/>
              <a:gd name="T13" fmla="*/ 0 h 1620"/>
              <a:gd name="T14" fmla="*/ 55 w 2821"/>
              <a:gd name="T15" fmla="*/ 17 h 1620"/>
              <a:gd name="T16" fmla="*/ 30 w 2821"/>
              <a:gd name="T17" fmla="*/ 25 h 1620"/>
              <a:gd name="T18" fmla="*/ 16 w 2821"/>
              <a:gd name="T19" fmla="*/ 75 h 1620"/>
              <a:gd name="T20" fmla="*/ 46 w 2821"/>
              <a:gd name="T21" fmla="*/ 100 h 1620"/>
              <a:gd name="T22" fmla="*/ 217 w 2821"/>
              <a:gd name="T23" fmla="*/ 93 h 1620"/>
              <a:gd name="T24" fmla="*/ 865 w 2821"/>
              <a:gd name="T25" fmla="*/ 84 h 1620"/>
              <a:gd name="T26" fmla="*/ 1511 w 2821"/>
              <a:gd name="T27" fmla="*/ 104 h 1620"/>
              <a:gd name="T28" fmla="*/ 2157 w 2821"/>
              <a:gd name="T29" fmla="*/ 150 h 1620"/>
              <a:gd name="T30" fmla="*/ 2640 w 2821"/>
              <a:gd name="T31" fmla="*/ 205 h 1620"/>
              <a:gd name="T32" fmla="*/ 2639 w 2821"/>
              <a:gd name="T33" fmla="*/ 482 h 1620"/>
              <a:gd name="T34" fmla="*/ 2614 w 2821"/>
              <a:gd name="T35" fmla="*/ 989 h 1620"/>
              <a:gd name="T36" fmla="*/ 2591 w 2821"/>
              <a:gd name="T37" fmla="*/ 1336 h 1620"/>
              <a:gd name="T38" fmla="*/ 2587 w 2821"/>
              <a:gd name="T39" fmla="*/ 1336 h 1620"/>
              <a:gd name="T40" fmla="*/ 2573 w 2821"/>
              <a:gd name="T41" fmla="*/ 1335 h 1620"/>
              <a:gd name="T42" fmla="*/ 1635 w 2821"/>
              <a:gd name="T43" fmla="*/ 1371 h 1620"/>
              <a:gd name="T44" fmla="*/ 1019 w 2821"/>
              <a:gd name="T45" fmla="*/ 1378 h 1620"/>
              <a:gd name="T46" fmla="*/ 263 w 2821"/>
              <a:gd name="T47" fmla="*/ 1374 h 1620"/>
              <a:gd name="T48" fmla="*/ 113 w 2821"/>
              <a:gd name="T49" fmla="*/ 1369 h 1620"/>
              <a:gd name="T50" fmla="*/ 97 w 2821"/>
              <a:gd name="T51" fmla="*/ 1327 h 1620"/>
              <a:gd name="T52" fmla="*/ 90 w 2821"/>
              <a:gd name="T53" fmla="*/ 1139 h 1620"/>
              <a:gd name="T54" fmla="*/ 91 w 2821"/>
              <a:gd name="T55" fmla="*/ 909 h 1620"/>
              <a:gd name="T56" fmla="*/ 91 w 2821"/>
              <a:gd name="T57" fmla="*/ 596 h 1620"/>
              <a:gd name="T58" fmla="*/ 77 w 2821"/>
              <a:gd name="T59" fmla="*/ 136 h 1620"/>
              <a:gd name="T60" fmla="*/ 64 w 2821"/>
              <a:gd name="T61" fmla="*/ 118 h 1620"/>
              <a:gd name="T62" fmla="*/ 38 w 2821"/>
              <a:gd name="T63" fmla="*/ 128 h 1620"/>
              <a:gd name="T64" fmla="*/ 24 w 2821"/>
              <a:gd name="T65" fmla="*/ 316 h 1620"/>
              <a:gd name="T66" fmla="*/ 17 w 2821"/>
              <a:gd name="T67" fmla="*/ 855 h 1620"/>
              <a:gd name="T68" fmla="*/ 16 w 2821"/>
              <a:gd name="T69" fmla="*/ 1194 h 1620"/>
              <a:gd name="T70" fmla="*/ 16 w 2821"/>
              <a:gd name="T71" fmla="*/ 1296 h 1620"/>
              <a:gd name="T72" fmla="*/ 27 w 2821"/>
              <a:gd name="T73" fmla="*/ 1354 h 1620"/>
              <a:gd name="T74" fmla="*/ 1 w 2821"/>
              <a:gd name="T75" fmla="*/ 1386 h 1620"/>
              <a:gd name="T76" fmla="*/ 4 w 2821"/>
              <a:gd name="T77" fmla="*/ 1428 h 1620"/>
              <a:gd name="T78" fmla="*/ 47 w 2821"/>
              <a:gd name="T79" fmla="*/ 1518 h 1620"/>
              <a:gd name="T80" fmla="*/ 125 w 2821"/>
              <a:gd name="T81" fmla="*/ 1576 h 1620"/>
              <a:gd name="T82" fmla="*/ 248 w 2821"/>
              <a:gd name="T83" fmla="*/ 1612 h 1620"/>
              <a:gd name="T84" fmla="*/ 396 w 2821"/>
              <a:gd name="T85" fmla="*/ 1620 h 1620"/>
              <a:gd name="T86" fmla="*/ 883 w 2821"/>
              <a:gd name="T87" fmla="*/ 1594 h 1620"/>
              <a:gd name="T88" fmla="*/ 1480 w 2821"/>
              <a:gd name="T89" fmla="*/ 1561 h 1620"/>
              <a:gd name="T90" fmla="*/ 2694 w 2821"/>
              <a:gd name="T91" fmla="*/ 1505 h 1620"/>
              <a:gd name="T92" fmla="*/ 2743 w 2821"/>
              <a:gd name="T93" fmla="*/ 1489 h 1620"/>
              <a:gd name="T94" fmla="*/ 2780 w 2821"/>
              <a:gd name="T95" fmla="*/ 1435 h 1620"/>
              <a:gd name="T96" fmla="*/ 2800 w 2821"/>
              <a:gd name="T97" fmla="*/ 1125 h 1620"/>
              <a:gd name="T98" fmla="*/ 2821 w 2821"/>
              <a:gd name="T99" fmla="*/ 249 h 1620"/>
              <a:gd name="T100" fmla="*/ 2802 w 2821"/>
              <a:gd name="T101" fmla="*/ 194 h 1620"/>
              <a:gd name="T102" fmla="*/ 2740 w 2821"/>
              <a:gd name="T103" fmla="*/ 169 h 16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821" h="1620">
                <a:moveTo>
                  <a:pt x="2722" y="171"/>
                </a:moveTo>
                <a:lnTo>
                  <a:pt x="2722" y="170"/>
                </a:lnTo>
                <a:lnTo>
                  <a:pt x="2722" y="169"/>
                </a:lnTo>
                <a:lnTo>
                  <a:pt x="2722" y="159"/>
                </a:lnTo>
                <a:lnTo>
                  <a:pt x="2716" y="145"/>
                </a:lnTo>
                <a:lnTo>
                  <a:pt x="2697" y="131"/>
                </a:lnTo>
                <a:lnTo>
                  <a:pt x="2681" y="127"/>
                </a:lnTo>
                <a:lnTo>
                  <a:pt x="2517" y="106"/>
                </a:lnTo>
                <a:lnTo>
                  <a:pt x="2191" y="70"/>
                </a:lnTo>
                <a:lnTo>
                  <a:pt x="1863" y="42"/>
                </a:lnTo>
                <a:lnTo>
                  <a:pt x="1535" y="19"/>
                </a:lnTo>
                <a:lnTo>
                  <a:pt x="1206" y="7"/>
                </a:lnTo>
                <a:lnTo>
                  <a:pt x="878" y="0"/>
                </a:lnTo>
                <a:lnTo>
                  <a:pt x="548" y="0"/>
                </a:lnTo>
                <a:lnTo>
                  <a:pt x="219" y="9"/>
                </a:lnTo>
                <a:lnTo>
                  <a:pt x="55" y="17"/>
                </a:lnTo>
                <a:lnTo>
                  <a:pt x="46" y="17"/>
                </a:lnTo>
                <a:lnTo>
                  <a:pt x="30" y="25"/>
                </a:lnTo>
                <a:lnTo>
                  <a:pt x="16" y="44"/>
                </a:lnTo>
                <a:lnTo>
                  <a:pt x="16" y="75"/>
                </a:lnTo>
                <a:lnTo>
                  <a:pt x="30" y="93"/>
                </a:lnTo>
                <a:lnTo>
                  <a:pt x="46" y="100"/>
                </a:lnTo>
                <a:lnTo>
                  <a:pt x="55" y="100"/>
                </a:lnTo>
                <a:lnTo>
                  <a:pt x="217" y="93"/>
                </a:lnTo>
                <a:lnTo>
                  <a:pt x="541" y="86"/>
                </a:lnTo>
                <a:lnTo>
                  <a:pt x="865" y="84"/>
                </a:lnTo>
                <a:lnTo>
                  <a:pt x="1187" y="91"/>
                </a:lnTo>
                <a:lnTo>
                  <a:pt x="1511" y="104"/>
                </a:lnTo>
                <a:lnTo>
                  <a:pt x="1834" y="124"/>
                </a:lnTo>
                <a:lnTo>
                  <a:pt x="2157" y="150"/>
                </a:lnTo>
                <a:lnTo>
                  <a:pt x="2480" y="184"/>
                </a:lnTo>
                <a:lnTo>
                  <a:pt x="2640" y="205"/>
                </a:lnTo>
                <a:lnTo>
                  <a:pt x="2642" y="344"/>
                </a:lnTo>
                <a:lnTo>
                  <a:pt x="2639" y="482"/>
                </a:lnTo>
                <a:lnTo>
                  <a:pt x="2625" y="735"/>
                </a:lnTo>
                <a:lnTo>
                  <a:pt x="2614" y="989"/>
                </a:lnTo>
                <a:lnTo>
                  <a:pt x="2603" y="1163"/>
                </a:lnTo>
                <a:lnTo>
                  <a:pt x="2591" y="1336"/>
                </a:lnTo>
                <a:lnTo>
                  <a:pt x="2589" y="1336"/>
                </a:lnTo>
                <a:lnTo>
                  <a:pt x="2587" y="1336"/>
                </a:lnTo>
                <a:lnTo>
                  <a:pt x="2581" y="1335"/>
                </a:lnTo>
                <a:lnTo>
                  <a:pt x="2573" y="1335"/>
                </a:lnTo>
                <a:lnTo>
                  <a:pt x="2261" y="1351"/>
                </a:lnTo>
                <a:lnTo>
                  <a:pt x="1635" y="1371"/>
                </a:lnTo>
                <a:lnTo>
                  <a:pt x="1321" y="1377"/>
                </a:lnTo>
                <a:lnTo>
                  <a:pt x="1019" y="1378"/>
                </a:lnTo>
                <a:lnTo>
                  <a:pt x="565" y="1373"/>
                </a:lnTo>
                <a:lnTo>
                  <a:pt x="263" y="1374"/>
                </a:lnTo>
                <a:lnTo>
                  <a:pt x="113" y="1378"/>
                </a:lnTo>
                <a:lnTo>
                  <a:pt x="113" y="1369"/>
                </a:lnTo>
                <a:lnTo>
                  <a:pt x="110" y="1360"/>
                </a:lnTo>
                <a:lnTo>
                  <a:pt x="97" y="1327"/>
                </a:lnTo>
                <a:lnTo>
                  <a:pt x="87" y="1255"/>
                </a:lnTo>
                <a:lnTo>
                  <a:pt x="90" y="1139"/>
                </a:lnTo>
                <a:lnTo>
                  <a:pt x="92" y="1067"/>
                </a:lnTo>
                <a:lnTo>
                  <a:pt x="91" y="909"/>
                </a:lnTo>
                <a:lnTo>
                  <a:pt x="91" y="750"/>
                </a:lnTo>
                <a:lnTo>
                  <a:pt x="91" y="596"/>
                </a:lnTo>
                <a:lnTo>
                  <a:pt x="86" y="289"/>
                </a:lnTo>
                <a:lnTo>
                  <a:pt x="77" y="136"/>
                </a:lnTo>
                <a:lnTo>
                  <a:pt x="75" y="128"/>
                </a:lnTo>
                <a:lnTo>
                  <a:pt x="64" y="118"/>
                </a:lnTo>
                <a:lnTo>
                  <a:pt x="49" y="118"/>
                </a:lnTo>
                <a:lnTo>
                  <a:pt x="38" y="128"/>
                </a:lnTo>
                <a:lnTo>
                  <a:pt x="36" y="136"/>
                </a:lnTo>
                <a:lnTo>
                  <a:pt x="24" y="316"/>
                </a:lnTo>
                <a:lnTo>
                  <a:pt x="17" y="677"/>
                </a:lnTo>
                <a:lnTo>
                  <a:pt x="17" y="855"/>
                </a:lnTo>
                <a:lnTo>
                  <a:pt x="16" y="1025"/>
                </a:lnTo>
                <a:lnTo>
                  <a:pt x="16" y="1194"/>
                </a:lnTo>
                <a:lnTo>
                  <a:pt x="16" y="1234"/>
                </a:lnTo>
                <a:lnTo>
                  <a:pt x="16" y="1296"/>
                </a:lnTo>
                <a:lnTo>
                  <a:pt x="22" y="1336"/>
                </a:lnTo>
                <a:lnTo>
                  <a:pt x="27" y="1354"/>
                </a:lnTo>
                <a:lnTo>
                  <a:pt x="16" y="1362"/>
                </a:lnTo>
                <a:lnTo>
                  <a:pt x="1" y="1386"/>
                </a:lnTo>
                <a:lnTo>
                  <a:pt x="0" y="1400"/>
                </a:lnTo>
                <a:lnTo>
                  <a:pt x="4" y="1428"/>
                </a:lnTo>
                <a:lnTo>
                  <a:pt x="20" y="1478"/>
                </a:lnTo>
                <a:lnTo>
                  <a:pt x="47" y="1518"/>
                </a:lnTo>
                <a:lnTo>
                  <a:pt x="82" y="1551"/>
                </a:lnTo>
                <a:lnTo>
                  <a:pt x="125" y="1576"/>
                </a:lnTo>
                <a:lnTo>
                  <a:pt x="171" y="1594"/>
                </a:lnTo>
                <a:lnTo>
                  <a:pt x="248" y="1612"/>
                </a:lnTo>
                <a:lnTo>
                  <a:pt x="300" y="1616"/>
                </a:lnTo>
                <a:lnTo>
                  <a:pt x="396" y="1620"/>
                </a:lnTo>
                <a:lnTo>
                  <a:pt x="590" y="1615"/>
                </a:lnTo>
                <a:lnTo>
                  <a:pt x="883" y="1594"/>
                </a:lnTo>
                <a:lnTo>
                  <a:pt x="1076" y="1581"/>
                </a:lnTo>
                <a:lnTo>
                  <a:pt x="1480" y="1561"/>
                </a:lnTo>
                <a:lnTo>
                  <a:pt x="2289" y="1518"/>
                </a:lnTo>
                <a:lnTo>
                  <a:pt x="2694" y="1505"/>
                </a:lnTo>
                <a:lnTo>
                  <a:pt x="2712" y="1504"/>
                </a:lnTo>
                <a:lnTo>
                  <a:pt x="2743" y="1489"/>
                </a:lnTo>
                <a:lnTo>
                  <a:pt x="2766" y="1466"/>
                </a:lnTo>
                <a:lnTo>
                  <a:pt x="2780" y="1435"/>
                </a:lnTo>
                <a:lnTo>
                  <a:pt x="2782" y="1417"/>
                </a:lnTo>
                <a:lnTo>
                  <a:pt x="2800" y="1125"/>
                </a:lnTo>
                <a:lnTo>
                  <a:pt x="2817" y="541"/>
                </a:lnTo>
                <a:lnTo>
                  <a:pt x="2821" y="249"/>
                </a:lnTo>
                <a:lnTo>
                  <a:pt x="2818" y="227"/>
                </a:lnTo>
                <a:lnTo>
                  <a:pt x="2802" y="194"/>
                </a:lnTo>
                <a:lnTo>
                  <a:pt x="2774" y="175"/>
                </a:lnTo>
                <a:lnTo>
                  <a:pt x="2740" y="169"/>
                </a:lnTo>
                <a:lnTo>
                  <a:pt x="2722" y="171"/>
                </a:lnTo>
                <a:close/>
              </a:path>
            </a:pathLst>
          </a:custGeom>
          <a:solidFill>
            <a:schemeClr val="bg2">
              <a:lumMod val="25000"/>
            </a:schemeClr>
          </a:solidFill>
          <a:ln w="28575">
            <a:solidFill>
              <a:schemeClr val="tx1"/>
            </a:solidFill>
            <a:prstDash val="solid"/>
            <a:round/>
            <a:headEnd/>
            <a:tailEnd/>
          </a:ln>
          <a:effectLst>
            <a:glow rad="228600">
              <a:schemeClr val="bg2">
                <a:lumMod val="25000"/>
                <a:alpha val="40000"/>
              </a:schemeClr>
            </a:glow>
            <a:innerShdw blurRad="114300">
              <a:prstClr val="black"/>
            </a:inn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Y" sz="2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anose="03020402040406030203" pitchFamily="66" charset="-78"/>
                <a:cs typeface="Akhbar MT" pitchFamily="2" charset="-78"/>
              </a:rPr>
              <a:t>      بعد القول، قال المدرّس: إن الحياة عقيدة وجهاد.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abic Typesetting" panose="03020402040406030203" pitchFamily="66" charset="-78"/>
              <a:ea typeface="+mn-ea"/>
              <a:cs typeface="Arabic Typesetting" panose="03020402040406030203" pitchFamily="66" charset="-78"/>
            </a:endParaRPr>
          </a:p>
        </p:txBody>
      </p:sp>
      <p:sp>
        <p:nvSpPr>
          <p:cNvPr id="26" name="Freeform 139">
            <a:extLst>
              <a:ext uri="{FF2B5EF4-FFF2-40B4-BE49-F238E27FC236}">
                <a16:creationId xmlns:a16="http://schemas.microsoft.com/office/drawing/2014/main" xmlns="" id="{D10135C1-7F87-79B6-BD86-35AF23389E36}"/>
              </a:ext>
            </a:extLst>
          </p:cNvPr>
          <p:cNvSpPr>
            <a:spLocks/>
          </p:cNvSpPr>
          <p:nvPr/>
        </p:nvSpPr>
        <p:spPr bwMode="auto">
          <a:xfrm>
            <a:off x="3103891" y="5345306"/>
            <a:ext cx="5642460" cy="725271"/>
          </a:xfrm>
          <a:custGeom>
            <a:avLst/>
            <a:gdLst>
              <a:gd name="T0" fmla="*/ 2722 w 2821"/>
              <a:gd name="T1" fmla="*/ 170 h 1620"/>
              <a:gd name="T2" fmla="*/ 2722 w 2821"/>
              <a:gd name="T3" fmla="*/ 159 h 1620"/>
              <a:gd name="T4" fmla="*/ 2697 w 2821"/>
              <a:gd name="T5" fmla="*/ 131 h 1620"/>
              <a:gd name="T6" fmla="*/ 2517 w 2821"/>
              <a:gd name="T7" fmla="*/ 106 h 1620"/>
              <a:gd name="T8" fmla="*/ 1863 w 2821"/>
              <a:gd name="T9" fmla="*/ 42 h 1620"/>
              <a:gd name="T10" fmla="*/ 1206 w 2821"/>
              <a:gd name="T11" fmla="*/ 7 h 1620"/>
              <a:gd name="T12" fmla="*/ 548 w 2821"/>
              <a:gd name="T13" fmla="*/ 0 h 1620"/>
              <a:gd name="T14" fmla="*/ 55 w 2821"/>
              <a:gd name="T15" fmla="*/ 17 h 1620"/>
              <a:gd name="T16" fmla="*/ 30 w 2821"/>
              <a:gd name="T17" fmla="*/ 25 h 1620"/>
              <a:gd name="T18" fmla="*/ 16 w 2821"/>
              <a:gd name="T19" fmla="*/ 75 h 1620"/>
              <a:gd name="T20" fmla="*/ 46 w 2821"/>
              <a:gd name="T21" fmla="*/ 100 h 1620"/>
              <a:gd name="T22" fmla="*/ 217 w 2821"/>
              <a:gd name="T23" fmla="*/ 93 h 1620"/>
              <a:gd name="T24" fmla="*/ 865 w 2821"/>
              <a:gd name="T25" fmla="*/ 84 h 1620"/>
              <a:gd name="T26" fmla="*/ 1511 w 2821"/>
              <a:gd name="T27" fmla="*/ 104 h 1620"/>
              <a:gd name="T28" fmla="*/ 2157 w 2821"/>
              <a:gd name="T29" fmla="*/ 150 h 1620"/>
              <a:gd name="T30" fmla="*/ 2640 w 2821"/>
              <a:gd name="T31" fmla="*/ 205 h 1620"/>
              <a:gd name="T32" fmla="*/ 2639 w 2821"/>
              <a:gd name="T33" fmla="*/ 482 h 1620"/>
              <a:gd name="T34" fmla="*/ 2614 w 2821"/>
              <a:gd name="T35" fmla="*/ 989 h 1620"/>
              <a:gd name="T36" fmla="*/ 2591 w 2821"/>
              <a:gd name="T37" fmla="*/ 1336 h 1620"/>
              <a:gd name="T38" fmla="*/ 2587 w 2821"/>
              <a:gd name="T39" fmla="*/ 1336 h 1620"/>
              <a:gd name="T40" fmla="*/ 2573 w 2821"/>
              <a:gd name="T41" fmla="*/ 1335 h 1620"/>
              <a:gd name="T42" fmla="*/ 1635 w 2821"/>
              <a:gd name="T43" fmla="*/ 1371 h 1620"/>
              <a:gd name="T44" fmla="*/ 1019 w 2821"/>
              <a:gd name="T45" fmla="*/ 1378 h 1620"/>
              <a:gd name="T46" fmla="*/ 263 w 2821"/>
              <a:gd name="T47" fmla="*/ 1374 h 1620"/>
              <a:gd name="T48" fmla="*/ 113 w 2821"/>
              <a:gd name="T49" fmla="*/ 1369 h 1620"/>
              <a:gd name="T50" fmla="*/ 97 w 2821"/>
              <a:gd name="T51" fmla="*/ 1327 h 1620"/>
              <a:gd name="T52" fmla="*/ 90 w 2821"/>
              <a:gd name="T53" fmla="*/ 1139 h 1620"/>
              <a:gd name="T54" fmla="*/ 91 w 2821"/>
              <a:gd name="T55" fmla="*/ 909 h 1620"/>
              <a:gd name="T56" fmla="*/ 91 w 2821"/>
              <a:gd name="T57" fmla="*/ 596 h 1620"/>
              <a:gd name="T58" fmla="*/ 77 w 2821"/>
              <a:gd name="T59" fmla="*/ 136 h 1620"/>
              <a:gd name="T60" fmla="*/ 64 w 2821"/>
              <a:gd name="T61" fmla="*/ 118 h 1620"/>
              <a:gd name="T62" fmla="*/ 38 w 2821"/>
              <a:gd name="T63" fmla="*/ 128 h 1620"/>
              <a:gd name="T64" fmla="*/ 24 w 2821"/>
              <a:gd name="T65" fmla="*/ 316 h 1620"/>
              <a:gd name="T66" fmla="*/ 17 w 2821"/>
              <a:gd name="T67" fmla="*/ 855 h 1620"/>
              <a:gd name="T68" fmla="*/ 16 w 2821"/>
              <a:gd name="T69" fmla="*/ 1194 h 1620"/>
              <a:gd name="T70" fmla="*/ 16 w 2821"/>
              <a:gd name="T71" fmla="*/ 1296 h 1620"/>
              <a:gd name="T72" fmla="*/ 27 w 2821"/>
              <a:gd name="T73" fmla="*/ 1354 h 1620"/>
              <a:gd name="T74" fmla="*/ 1 w 2821"/>
              <a:gd name="T75" fmla="*/ 1386 h 1620"/>
              <a:gd name="T76" fmla="*/ 4 w 2821"/>
              <a:gd name="T77" fmla="*/ 1428 h 1620"/>
              <a:gd name="T78" fmla="*/ 47 w 2821"/>
              <a:gd name="T79" fmla="*/ 1518 h 1620"/>
              <a:gd name="T80" fmla="*/ 125 w 2821"/>
              <a:gd name="T81" fmla="*/ 1576 h 1620"/>
              <a:gd name="T82" fmla="*/ 248 w 2821"/>
              <a:gd name="T83" fmla="*/ 1612 h 1620"/>
              <a:gd name="T84" fmla="*/ 396 w 2821"/>
              <a:gd name="T85" fmla="*/ 1620 h 1620"/>
              <a:gd name="T86" fmla="*/ 883 w 2821"/>
              <a:gd name="T87" fmla="*/ 1594 h 1620"/>
              <a:gd name="T88" fmla="*/ 1480 w 2821"/>
              <a:gd name="T89" fmla="*/ 1561 h 1620"/>
              <a:gd name="T90" fmla="*/ 2694 w 2821"/>
              <a:gd name="T91" fmla="*/ 1505 h 1620"/>
              <a:gd name="T92" fmla="*/ 2743 w 2821"/>
              <a:gd name="T93" fmla="*/ 1489 h 1620"/>
              <a:gd name="T94" fmla="*/ 2780 w 2821"/>
              <a:gd name="T95" fmla="*/ 1435 h 1620"/>
              <a:gd name="T96" fmla="*/ 2800 w 2821"/>
              <a:gd name="T97" fmla="*/ 1125 h 1620"/>
              <a:gd name="T98" fmla="*/ 2821 w 2821"/>
              <a:gd name="T99" fmla="*/ 249 h 1620"/>
              <a:gd name="T100" fmla="*/ 2802 w 2821"/>
              <a:gd name="T101" fmla="*/ 194 h 1620"/>
              <a:gd name="T102" fmla="*/ 2740 w 2821"/>
              <a:gd name="T103" fmla="*/ 169 h 16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821" h="1620">
                <a:moveTo>
                  <a:pt x="2722" y="171"/>
                </a:moveTo>
                <a:lnTo>
                  <a:pt x="2722" y="170"/>
                </a:lnTo>
                <a:lnTo>
                  <a:pt x="2722" y="169"/>
                </a:lnTo>
                <a:lnTo>
                  <a:pt x="2722" y="159"/>
                </a:lnTo>
                <a:lnTo>
                  <a:pt x="2716" y="145"/>
                </a:lnTo>
                <a:lnTo>
                  <a:pt x="2697" y="131"/>
                </a:lnTo>
                <a:lnTo>
                  <a:pt x="2681" y="127"/>
                </a:lnTo>
                <a:lnTo>
                  <a:pt x="2517" y="106"/>
                </a:lnTo>
                <a:lnTo>
                  <a:pt x="2191" y="70"/>
                </a:lnTo>
                <a:lnTo>
                  <a:pt x="1863" y="42"/>
                </a:lnTo>
                <a:lnTo>
                  <a:pt x="1535" y="19"/>
                </a:lnTo>
                <a:lnTo>
                  <a:pt x="1206" y="7"/>
                </a:lnTo>
                <a:lnTo>
                  <a:pt x="878" y="0"/>
                </a:lnTo>
                <a:lnTo>
                  <a:pt x="548" y="0"/>
                </a:lnTo>
                <a:lnTo>
                  <a:pt x="219" y="9"/>
                </a:lnTo>
                <a:lnTo>
                  <a:pt x="55" y="17"/>
                </a:lnTo>
                <a:lnTo>
                  <a:pt x="46" y="17"/>
                </a:lnTo>
                <a:lnTo>
                  <a:pt x="30" y="25"/>
                </a:lnTo>
                <a:lnTo>
                  <a:pt x="16" y="44"/>
                </a:lnTo>
                <a:lnTo>
                  <a:pt x="16" y="75"/>
                </a:lnTo>
                <a:lnTo>
                  <a:pt x="30" y="93"/>
                </a:lnTo>
                <a:lnTo>
                  <a:pt x="46" y="100"/>
                </a:lnTo>
                <a:lnTo>
                  <a:pt x="55" y="100"/>
                </a:lnTo>
                <a:lnTo>
                  <a:pt x="217" y="93"/>
                </a:lnTo>
                <a:lnTo>
                  <a:pt x="541" y="86"/>
                </a:lnTo>
                <a:lnTo>
                  <a:pt x="865" y="84"/>
                </a:lnTo>
                <a:lnTo>
                  <a:pt x="1187" y="91"/>
                </a:lnTo>
                <a:lnTo>
                  <a:pt x="1511" y="104"/>
                </a:lnTo>
                <a:lnTo>
                  <a:pt x="1834" y="124"/>
                </a:lnTo>
                <a:lnTo>
                  <a:pt x="2157" y="150"/>
                </a:lnTo>
                <a:lnTo>
                  <a:pt x="2480" y="184"/>
                </a:lnTo>
                <a:lnTo>
                  <a:pt x="2640" y="205"/>
                </a:lnTo>
                <a:lnTo>
                  <a:pt x="2642" y="344"/>
                </a:lnTo>
                <a:lnTo>
                  <a:pt x="2639" y="482"/>
                </a:lnTo>
                <a:lnTo>
                  <a:pt x="2625" y="735"/>
                </a:lnTo>
                <a:lnTo>
                  <a:pt x="2614" y="989"/>
                </a:lnTo>
                <a:lnTo>
                  <a:pt x="2603" y="1163"/>
                </a:lnTo>
                <a:lnTo>
                  <a:pt x="2591" y="1336"/>
                </a:lnTo>
                <a:lnTo>
                  <a:pt x="2589" y="1336"/>
                </a:lnTo>
                <a:lnTo>
                  <a:pt x="2587" y="1336"/>
                </a:lnTo>
                <a:lnTo>
                  <a:pt x="2581" y="1335"/>
                </a:lnTo>
                <a:lnTo>
                  <a:pt x="2573" y="1335"/>
                </a:lnTo>
                <a:lnTo>
                  <a:pt x="2261" y="1351"/>
                </a:lnTo>
                <a:lnTo>
                  <a:pt x="1635" y="1371"/>
                </a:lnTo>
                <a:lnTo>
                  <a:pt x="1321" y="1377"/>
                </a:lnTo>
                <a:lnTo>
                  <a:pt x="1019" y="1378"/>
                </a:lnTo>
                <a:lnTo>
                  <a:pt x="565" y="1373"/>
                </a:lnTo>
                <a:lnTo>
                  <a:pt x="263" y="1374"/>
                </a:lnTo>
                <a:lnTo>
                  <a:pt x="113" y="1378"/>
                </a:lnTo>
                <a:lnTo>
                  <a:pt x="113" y="1369"/>
                </a:lnTo>
                <a:lnTo>
                  <a:pt x="110" y="1360"/>
                </a:lnTo>
                <a:lnTo>
                  <a:pt x="97" y="1327"/>
                </a:lnTo>
                <a:lnTo>
                  <a:pt x="87" y="1255"/>
                </a:lnTo>
                <a:lnTo>
                  <a:pt x="90" y="1139"/>
                </a:lnTo>
                <a:lnTo>
                  <a:pt x="92" y="1067"/>
                </a:lnTo>
                <a:lnTo>
                  <a:pt x="91" y="909"/>
                </a:lnTo>
                <a:lnTo>
                  <a:pt x="91" y="750"/>
                </a:lnTo>
                <a:lnTo>
                  <a:pt x="91" y="596"/>
                </a:lnTo>
                <a:lnTo>
                  <a:pt x="86" y="289"/>
                </a:lnTo>
                <a:lnTo>
                  <a:pt x="77" y="136"/>
                </a:lnTo>
                <a:lnTo>
                  <a:pt x="75" y="128"/>
                </a:lnTo>
                <a:lnTo>
                  <a:pt x="64" y="118"/>
                </a:lnTo>
                <a:lnTo>
                  <a:pt x="49" y="118"/>
                </a:lnTo>
                <a:lnTo>
                  <a:pt x="38" y="128"/>
                </a:lnTo>
                <a:lnTo>
                  <a:pt x="36" y="136"/>
                </a:lnTo>
                <a:lnTo>
                  <a:pt x="24" y="316"/>
                </a:lnTo>
                <a:lnTo>
                  <a:pt x="17" y="677"/>
                </a:lnTo>
                <a:lnTo>
                  <a:pt x="17" y="855"/>
                </a:lnTo>
                <a:lnTo>
                  <a:pt x="16" y="1025"/>
                </a:lnTo>
                <a:lnTo>
                  <a:pt x="16" y="1194"/>
                </a:lnTo>
                <a:lnTo>
                  <a:pt x="16" y="1234"/>
                </a:lnTo>
                <a:lnTo>
                  <a:pt x="16" y="1296"/>
                </a:lnTo>
                <a:lnTo>
                  <a:pt x="22" y="1336"/>
                </a:lnTo>
                <a:lnTo>
                  <a:pt x="27" y="1354"/>
                </a:lnTo>
                <a:lnTo>
                  <a:pt x="16" y="1362"/>
                </a:lnTo>
                <a:lnTo>
                  <a:pt x="1" y="1386"/>
                </a:lnTo>
                <a:lnTo>
                  <a:pt x="0" y="1400"/>
                </a:lnTo>
                <a:lnTo>
                  <a:pt x="4" y="1428"/>
                </a:lnTo>
                <a:lnTo>
                  <a:pt x="20" y="1478"/>
                </a:lnTo>
                <a:lnTo>
                  <a:pt x="47" y="1518"/>
                </a:lnTo>
                <a:lnTo>
                  <a:pt x="82" y="1551"/>
                </a:lnTo>
                <a:lnTo>
                  <a:pt x="125" y="1576"/>
                </a:lnTo>
                <a:lnTo>
                  <a:pt x="171" y="1594"/>
                </a:lnTo>
                <a:lnTo>
                  <a:pt x="248" y="1612"/>
                </a:lnTo>
                <a:lnTo>
                  <a:pt x="300" y="1616"/>
                </a:lnTo>
                <a:lnTo>
                  <a:pt x="396" y="1620"/>
                </a:lnTo>
                <a:lnTo>
                  <a:pt x="590" y="1615"/>
                </a:lnTo>
                <a:lnTo>
                  <a:pt x="883" y="1594"/>
                </a:lnTo>
                <a:lnTo>
                  <a:pt x="1076" y="1581"/>
                </a:lnTo>
                <a:lnTo>
                  <a:pt x="1480" y="1561"/>
                </a:lnTo>
                <a:lnTo>
                  <a:pt x="2289" y="1518"/>
                </a:lnTo>
                <a:lnTo>
                  <a:pt x="2694" y="1505"/>
                </a:lnTo>
                <a:lnTo>
                  <a:pt x="2712" y="1504"/>
                </a:lnTo>
                <a:lnTo>
                  <a:pt x="2743" y="1489"/>
                </a:lnTo>
                <a:lnTo>
                  <a:pt x="2766" y="1466"/>
                </a:lnTo>
                <a:lnTo>
                  <a:pt x="2780" y="1435"/>
                </a:lnTo>
                <a:lnTo>
                  <a:pt x="2782" y="1417"/>
                </a:lnTo>
                <a:lnTo>
                  <a:pt x="2800" y="1125"/>
                </a:lnTo>
                <a:lnTo>
                  <a:pt x="2817" y="541"/>
                </a:lnTo>
                <a:lnTo>
                  <a:pt x="2821" y="249"/>
                </a:lnTo>
                <a:lnTo>
                  <a:pt x="2818" y="227"/>
                </a:lnTo>
                <a:lnTo>
                  <a:pt x="2802" y="194"/>
                </a:lnTo>
                <a:lnTo>
                  <a:pt x="2774" y="175"/>
                </a:lnTo>
                <a:lnTo>
                  <a:pt x="2740" y="169"/>
                </a:lnTo>
                <a:lnTo>
                  <a:pt x="2722" y="171"/>
                </a:lnTo>
                <a:close/>
              </a:path>
            </a:pathLst>
          </a:custGeom>
          <a:solidFill>
            <a:schemeClr val="bg2">
              <a:lumMod val="25000"/>
            </a:schemeClr>
          </a:solidFill>
          <a:ln w="28575">
            <a:solidFill>
              <a:schemeClr val="tx1"/>
            </a:solidFill>
            <a:prstDash val="solid"/>
            <a:round/>
            <a:headEnd/>
            <a:tailEnd/>
          </a:ln>
          <a:effectLst>
            <a:glow rad="228600">
              <a:schemeClr val="bg2">
                <a:lumMod val="25000"/>
                <a:alpha val="40000"/>
              </a:schemeClr>
            </a:glow>
            <a:innerShdw blurRad="114300">
              <a:prstClr val="black"/>
            </a:inn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Y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abic Typesetting" panose="03020402040406030203" pitchFamily="66" charset="-78"/>
                <a:cs typeface="Akhbar MT" pitchFamily="2" charset="-78"/>
              </a:rPr>
              <a:t>      في صدر جملة جواب القسم، والله إنّ الحقّ منتصر.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abic Typesetting" panose="03020402040406030203" pitchFamily="66" charset="-78"/>
              <a:cs typeface="Akhbar MT" pitchFamily="2" charset="-78"/>
            </a:endParaRPr>
          </a:p>
        </p:txBody>
      </p:sp>
      <p:pic>
        <p:nvPicPr>
          <p:cNvPr id="3" name="متى">
            <a:hlinkClick r:id="" action="ppaction://media"/>
            <a:extLst>
              <a:ext uri="{FF2B5EF4-FFF2-40B4-BE49-F238E27FC236}">
                <a16:creationId xmlns:a16="http://schemas.microsoft.com/office/drawing/2014/main" xmlns="" id="{E4C3AA11-8F04-51E3-9B67-2A5B768AD85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33146" y="1528348"/>
            <a:ext cx="1065493" cy="1109344"/>
          </a:xfrm>
          <a:prstGeom prst="rect">
            <a:avLst/>
          </a:prstGeom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xmlns="" id="{7C39D06E-F434-DEFB-4C57-09703D8CF61E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47" y="145063"/>
            <a:ext cx="1356360" cy="1234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090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10334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  <p:bldP spid="8" grpId="0"/>
      <p:bldP spid="10" grpId="0" animBg="1"/>
      <p:bldP spid="16" grpId="0" animBg="1"/>
      <p:bldP spid="25" grpId="0" animBg="1"/>
      <p:bldP spid="2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D95A4CD2-ECCC-3A5B-F283-CDBF63EE99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E763A4E9-D17E-A01F-36FF-F8E309472B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2895" y="1175115"/>
            <a:ext cx="4802068" cy="840645"/>
          </a:xfrm>
        </p:spPr>
        <p:txBody>
          <a:bodyPr>
            <a:normAutofit/>
          </a:bodyPr>
          <a:lstStyle/>
          <a:p>
            <a:pPr algn="r"/>
            <a:r>
              <a:rPr lang="ar-SY" sz="3200" b="1" dirty="0">
                <a:cs typeface="Akhbar MT" pitchFamily="2" charset="-78"/>
              </a:rPr>
              <a:t>متى تُفتح همزة إنّ؟</a:t>
            </a:r>
          </a:p>
        </p:txBody>
      </p:sp>
      <p:sp>
        <p:nvSpPr>
          <p:cNvPr id="8" name="عنوان 6">
            <a:extLst>
              <a:ext uri="{FF2B5EF4-FFF2-40B4-BE49-F238E27FC236}">
                <a16:creationId xmlns:a16="http://schemas.microsoft.com/office/drawing/2014/main" xmlns="" id="{ED15ECAA-1DAC-8EFA-2011-488CF579AA5B}"/>
              </a:ext>
            </a:extLst>
          </p:cNvPr>
          <p:cNvSpPr txBox="1">
            <a:spLocks/>
          </p:cNvSpPr>
          <p:nvPr/>
        </p:nvSpPr>
        <p:spPr>
          <a:xfrm>
            <a:off x="2057398" y="1035852"/>
            <a:ext cx="3903703" cy="20860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IN" sz="2000" b="1" dirty="0">
                <a:cs typeface="Akhbar MT" pitchFamily="2" charset="-78"/>
              </a:rPr>
              <a:t/>
            </a:r>
            <a:br>
              <a:rPr lang="en-IN" sz="2000" b="1" dirty="0">
                <a:cs typeface="Akhbar MT" pitchFamily="2" charset="-78"/>
              </a:rPr>
            </a:br>
            <a:endParaRPr lang="ar-SY" sz="2000" b="1" dirty="0">
              <a:cs typeface="Akhbar MT" pitchFamily="2" charset="-78"/>
            </a:endParaRPr>
          </a:p>
        </p:txBody>
      </p:sp>
      <p:sp>
        <p:nvSpPr>
          <p:cNvPr id="11" name="Freeform: Shape 40">
            <a:extLst>
              <a:ext uri="{FF2B5EF4-FFF2-40B4-BE49-F238E27FC236}">
                <a16:creationId xmlns:a16="http://schemas.microsoft.com/office/drawing/2014/main" xmlns="" id="{F2E9E005-DC3E-5B62-FB34-0F9EBA191767}"/>
              </a:ext>
            </a:extLst>
          </p:cNvPr>
          <p:cNvSpPr>
            <a:spLocks/>
          </p:cNvSpPr>
          <p:nvPr/>
        </p:nvSpPr>
        <p:spPr bwMode="auto">
          <a:xfrm>
            <a:off x="1890346" y="1035852"/>
            <a:ext cx="7781191" cy="985646"/>
          </a:xfrm>
          <a:custGeom>
            <a:avLst/>
            <a:gdLst>
              <a:gd name="connsiteX0" fmla="*/ 74633 w 1268413"/>
              <a:gd name="connsiteY0" fmla="*/ 33338 h 736600"/>
              <a:gd name="connsiteX1" fmla="*/ 72251 w 1268413"/>
              <a:gd name="connsiteY1" fmla="*/ 110282 h 736600"/>
              <a:gd name="connsiteX2" fmla="*/ 64311 w 1268413"/>
              <a:gd name="connsiteY2" fmla="*/ 264964 h 736600"/>
              <a:gd name="connsiteX3" fmla="*/ 51606 w 1268413"/>
              <a:gd name="connsiteY3" fmla="*/ 419646 h 736600"/>
              <a:gd name="connsiteX4" fmla="*/ 31359 w 1268413"/>
              <a:gd name="connsiteY4" fmla="*/ 572741 h 736600"/>
              <a:gd name="connsiteX5" fmla="*/ 17463 w 1268413"/>
              <a:gd name="connsiteY5" fmla="*/ 648495 h 736600"/>
              <a:gd name="connsiteX6" fmla="*/ 20242 w 1268413"/>
              <a:gd name="connsiteY6" fmla="*/ 648892 h 736600"/>
              <a:gd name="connsiteX7" fmla="*/ 22624 w 1268413"/>
              <a:gd name="connsiteY7" fmla="*/ 649288 h 736600"/>
              <a:gd name="connsiteX8" fmla="*/ 37314 w 1268413"/>
              <a:gd name="connsiteY8" fmla="*/ 645719 h 736600"/>
              <a:gd name="connsiteX9" fmla="*/ 67487 w 1268413"/>
              <a:gd name="connsiteY9" fmla="*/ 643339 h 736600"/>
              <a:gd name="connsiteX10" fmla="*/ 113937 w 1268413"/>
              <a:gd name="connsiteY10" fmla="*/ 642546 h 736600"/>
              <a:gd name="connsiteX11" fmla="*/ 142522 w 1268413"/>
              <a:gd name="connsiteY11" fmla="*/ 642546 h 736600"/>
              <a:gd name="connsiteX12" fmla="*/ 219145 w 1268413"/>
              <a:gd name="connsiteY12" fmla="*/ 640563 h 736600"/>
              <a:gd name="connsiteX13" fmla="*/ 295372 w 1268413"/>
              <a:gd name="connsiteY13" fmla="*/ 638976 h 736600"/>
              <a:gd name="connsiteX14" fmla="*/ 439884 w 1268413"/>
              <a:gd name="connsiteY14" fmla="*/ 636993 h 736600"/>
              <a:gd name="connsiteX15" fmla="*/ 584000 w 1268413"/>
              <a:gd name="connsiteY15" fmla="*/ 636596 h 736600"/>
              <a:gd name="connsiteX16" fmla="*/ 732880 w 1268413"/>
              <a:gd name="connsiteY16" fmla="*/ 636596 h 736600"/>
              <a:gd name="connsiteX17" fmla="*/ 881362 w 1268413"/>
              <a:gd name="connsiteY17" fmla="*/ 637390 h 736600"/>
              <a:gd name="connsiteX18" fmla="*/ 951633 w 1268413"/>
              <a:gd name="connsiteY18" fmla="*/ 636993 h 736600"/>
              <a:gd name="connsiteX19" fmla="*/ 1059224 w 1268413"/>
              <a:gd name="connsiteY19" fmla="*/ 635803 h 736600"/>
              <a:gd name="connsiteX20" fmla="*/ 1129892 w 1268413"/>
              <a:gd name="connsiteY20" fmla="*/ 638579 h 736600"/>
              <a:gd name="connsiteX21" fmla="*/ 1165226 w 1268413"/>
              <a:gd name="connsiteY21" fmla="*/ 642149 h 736600"/>
              <a:gd name="connsiteX22" fmla="*/ 1162844 w 1268413"/>
              <a:gd name="connsiteY22" fmla="*/ 493020 h 736600"/>
              <a:gd name="connsiteX23" fmla="*/ 1155301 w 1268413"/>
              <a:gd name="connsiteY23" fmla="*/ 270517 h 736600"/>
              <a:gd name="connsiteX24" fmla="*/ 1147758 w 1268413"/>
              <a:gd name="connsiteY24" fmla="*/ 121784 h 736600"/>
              <a:gd name="connsiteX25" fmla="*/ 1142596 w 1268413"/>
              <a:gd name="connsiteY25" fmla="*/ 47220 h 736600"/>
              <a:gd name="connsiteX26" fmla="*/ 1082251 w 1268413"/>
              <a:gd name="connsiteY26" fmla="*/ 46823 h 736600"/>
              <a:gd name="connsiteX27" fmla="*/ 1021905 w 1268413"/>
              <a:gd name="connsiteY27" fmla="*/ 42857 h 736600"/>
              <a:gd name="connsiteX28" fmla="*/ 954016 w 1268413"/>
              <a:gd name="connsiteY28" fmla="*/ 40874 h 736600"/>
              <a:gd name="connsiteX29" fmla="*/ 885729 w 1268413"/>
              <a:gd name="connsiteY29" fmla="*/ 38494 h 736600"/>
              <a:gd name="connsiteX30" fmla="*/ 748760 w 1268413"/>
              <a:gd name="connsiteY30" fmla="*/ 36115 h 736600"/>
              <a:gd name="connsiteX31" fmla="*/ 611791 w 1268413"/>
              <a:gd name="connsiteY31" fmla="*/ 34528 h 736600"/>
              <a:gd name="connsiteX32" fmla="*/ 343410 w 1268413"/>
              <a:gd name="connsiteY32" fmla="*/ 34925 h 736600"/>
              <a:gd name="connsiteX33" fmla="*/ 479425 w 1268413"/>
              <a:gd name="connsiteY33" fmla="*/ 0 h 736600"/>
              <a:gd name="connsiteX34" fmla="*/ 620316 w 1268413"/>
              <a:gd name="connsiteY34" fmla="*/ 0 h 736600"/>
              <a:gd name="connsiteX35" fmla="*/ 761207 w 1268413"/>
              <a:gd name="connsiteY35" fmla="*/ 1588 h 736600"/>
              <a:gd name="connsiteX36" fmla="*/ 902494 w 1268413"/>
              <a:gd name="connsiteY36" fmla="*/ 4366 h 736600"/>
              <a:gd name="connsiteX37" fmla="*/ 974726 w 1268413"/>
              <a:gd name="connsiteY37" fmla="*/ 6747 h 736600"/>
              <a:gd name="connsiteX38" fmla="*/ 1047354 w 1268413"/>
              <a:gd name="connsiteY38" fmla="*/ 8731 h 736600"/>
              <a:gd name="connsiteX39" fmla="*/ 1078310 w 1268413"/>
              <a:gd name="connsiteY39" fmla="*/ 9525 h 736600"/>
              <a:gd name="connsiteX40" fmla="*/ 1125141 w 1268413"/>
              <a:gd name="connsiteY40" fmla="*/ 10716 h 736600"/>
              <a:gd name="connsiteX41" fmla="*/ 1155304 w 1268413"/>
              <a:gd name="connsiteY41" fmla="*/ 13891 h 736600"/>
              <a:gd name="connsiteX42" fmla="*/ 1170782 w 1268413"/>
              <a:gd name="connsiteY42" fmla="*/ 17066 h 736600"/>
              <a:gd name="connsiteX43" fmla="*/ 1175544 w 1268413"/>
              <a:gd name="connsiteY43" fmla="*/ 18256 h 736600"/>
              <a:gd name="connsiteX44" fmla="*/ 1177926 w 1268413"/>
              <a:gd name="connsiteY44" fmla="*/ 21035 h 736600"/>
              <a:gd name="connsiteX45" fmla="*/ 1181498 w 1268413"/>
              <a:gd name="connsiteY45" fmla="*/ 21431 h 736600"/>
              <a:gd name="connsiteX46" fmla="*/ 1187848 w 1268413"/>
              <a:gd name="connsiteY46" fmla="*/ 24606 h 736600"/>
              <a:gd name="connsiteX47" fmla="*/ 1190229 w 1268413"/>
              <a:gd name="connsiteY47" fmla="*/ 27781 h 736600"/>
              <a:gd name="connsiteX48" fmla="*/ 1214438 w 1268413"/>
              <a:gd name="connsiteY48" fmla="*/ 56356 h 736600"/>
              <a:gd name="connsiteX49" fmla="*/ 1245394 w 1268413"/>
              <a:gd name="connsiteY49" fmla="*/ 99616 h 736600"/>
              <a:gd name="connsiteX50" fmla="*/ 1260476 w 1268413"/>
              <a:gd name="connsiteY50" fmla="*/ 132160 h 736600"/>
              <a:gd name="connsiteX51" fmla="*/ 1264444 w 1268413"/>
              <a:gd name="connsiteY51" fmla="*/ 151210 h 736600"/>
              <a:gd name="connsiteX52" fmla="*/ 1267619 w 1268413"/>
              <a:gd name="connsiteY52" fmla="*/ 172244 h 736600"/>
              <a:gd name="connsiteX53" fmla="*/ 1268413 w 1268413"/>
              <a:gd name="connsiteY53" fmla="*/ 214313 h 736600"/>
              <a:gd name="connsiteX54" fmla="*/ 1264841 w 1268413"/>
              <a:gd name="connsiteY54" fmla="*/ 278210 h 736600"/>
              <a:gd name="connsiteX55" fmla="*/ 1262460 w 1268413"/>
              <a:gd name="connsiteY55" fmla="*/ 319881 h 736600"/>
              <a:gd name="connsiteX56" fmla="*/ 1256904 w 1268413"/>
              <a:gd name="connsiteY56" fmla="*/ 436563 h 736600"/>
              <a:gd name="connsiteX57" fmla="*/ 1250554 w 1268413"/>
              <a:gd name="connsiteY57" fmla="*/ 554038 h 736600"/>
              <a:gd name="connsiteX58" fmla="*/ 1250951 w 1268413"/>
              <a:gd name="connsiteY58" fmla="*/ 559594 h 736600"/>
              <a:gd name="connsiteX59" fmla="*/ 1251744 w 1268413"/>
              <a:gd name="connsiteY59" fmla="*/ 565150 h 736600"/>
              <a:gd name="connsiteX60" fmla="*/ 1252141 w 1268413"/>
              <a:gd name="connsiteY60" fmla="*/ 586978 h 736600"/>
              <a:gd name="connsiteX61" fmla="*/ 1250157 w 1268413"/>
              <a:gd name="connsiteY61" fmla="*/ 617538 h 736600"/>
              <a:gd name="connsiteX62" fmla="*/ 1245791 w 1268413"/>
              <a:gd name="connsiteY62" fmla="*/ 637778 h 736600"/>
              <a:gd name="connsiteX63" fmla="*/ 1243013 w 1268413"/>
              <a:gd name="connsiteY63" fmla="*/ 647700 h 736600"/>
              <a:gd name="connsiteX64" fmla="*/ 1239838 w 1268413"/>
              <a:gd name="connsiteY64" fmla="*/ 675481 h 736600"/>
              <a:gd name="connsiteX65" fmla="*/ 1236266 w 1268413"/>
              <a:gd name="connsiteY65" fmla="*/ 702469 h 736600"/>
              <a:gd name="connsiteX66" fmla="*/ 1237060 w 1268413"/>
              <a:gd name="connsiteY66" fmla="*/ 707231 h 736600"/>
              <a:gd name="connsiteX67" fmla="*/ 1235473 w 1268413"/>
              <a:gd name="connsiteY67" fmla="*/ 717153 h 736600"/>
              <a:gd name="connsiteX68" fmla="*/ 1233488 w 1268413"/>
              <a:gd name="connsiteY68" fmla="*/ 721519 h 736600"/>
              <a:gd name="connsiteX69" fmla="*/ 1231504 w 1268413"/>
              <a:gd name="connsiteY69" fmla="*/ 727869 h 736600"/>
              <a:gd name="connsiteX70" fmla="*/ 1223963 w 1268413"/>
              <a:gd name="connsiteY70" fmla="*/ 734616 h 736600"/>
              <a:gd name="connsiteX71" fmla="*/ 1218010 w 1268413"/>
              <a:gd name="connsiteY71" fmla="*/ 735013 h 736600"/>
              <a:gd name="connsiteX72" fmla="*/ 1212454 w 1268413"/>
              <a:gd name="connsiteY72" fmla="*/ 736600 h 736600"/>
              <a:gd name="connsiteX73" fmla="*/ 1205310 w 1268413"/>
              <a:gd name="connsiteY73" fmla="*/ 735410 h 736600"/>
              <a:gd name="connsiteX74" fmla="*/ 1171179 w 1268413"/>
              <a:gd name="connsiteY74" fmla="*/ 729456 h 736600"/>
              <a:gd name="connsiteX75" fmla="*/ 1102519 w 1268413"/>
              <a:gd name="connsiteY75" fmla="*/ 719931 h 736600"/>
              <a:gd name="connsiteX76" fmla="*/ 998935 w 1268413"/>
              <a:gd name="connsiteY76" fmla="*/ 711200 h 736600"/>
              <a:gd name="connsiteX77" fmla="*/ 860029 w 1268413"/>
              <a:gd name="connsiteY77" fmla="*/ 708819 h 736600"/>
              <a:gd name="connsiteX78" fmla="*/ 721916 w 1268413"/>
              <a:gd name="connsiteY78" fmla="*/ 712391 h 736600"/>
              <a:gd name="connsiteX79" fmla="*/ 652463 w 1268413"/>
              <a:gd name="connsiteY79" fmla="*/ 714772 h 736600"/>
              <a:gd name="connsiteX80" fmla="*/ 514350 w 1268413"/>
              <a:gd name="connsiteY80" fmla="*/ 720725 h 736600"/>
              <a:gd name="connsiteX81" fmla="*/ 307578 w 1268413"/>
              <a:gd name="connsiteY81" fmla="*/ 727075 h 736600"/>
              <a:gd name="connsiteX82" fmla="*/ 169863 w 1268413"/>
              <a:gd name="connsiteY82" fmla="*/ 728266 h 736600"/>
              <a:gd name="connsiteX83" fmla="*/ 100806 w 1268413"/>
              <a:gd name="connsiteY83" fmla="*/ 726678 h 736600"/>
              <a:gd name="connsiteX84" fmla="*/ 97235 w 1268413"/>
              <a:gd name="connsiteY84" fmla="*/ 726678 h 736600"/>
              <a:gd name="connsiteX85" fmla="*/ 92075 w 1268413"/>
              <a:gd name="connsiteY85" fmla="*/ 723503 h 736600"/>
              <a:gd name="connsiteX86" fmla="*/ 90091 w 1268413"/>
              <a:gd name="connsiteY86" fmla="*/ 721519 h 736600"/>
              <a:gd name="connsiteX87" fmla="*/ 73025 w 1268413"/>
              <a:gd name="connsiteY87" fmla="*/ 709613 h 736600"/>
              <a:gd name="connsiteX88" fmla="*/ 56753 w 1268413"/>
              <a:gd name="connsiteY88" fmla="*/ 696913 h 736600"/>
              <a:gd name="connsiteX89" fmla="*/ 32147 w 1268413"/>
              <a:gd name="connsiteY89" fmla="*/ 683022 h 736600"/>
              <a:gd name="connsiteX90" fmla="*/ 7938 w 1268413"/>
              <a:gd name="connsiteY90" fmla="*/ 669131 h 736600"/>
              <a:gd name="connsiteX91" fmla="*/ 3572 w 1268413"/>
              <a:gd name="connsiteY91" fmla="*/ 665163 h 736600"/>
              <a:gd name="connsiteX92" fmla="*/ 1985 w 1268413"/>
              <a:gd name="connsiteY92" fmla="*/ 660400 h 736600"/>
              <a:gd name="connsiteX93" fmla="*/ 1985 w 1268413"/>
              <a:gd name="connsiteY93" fmla="*/ 659210 h 736600"/>
              <a:gd name="connsiteX94" fmla="*/ 1985 w 1268413"/>
              <a:gd name="connsiteY94" fmla="*/ 658416 h 736600"/>
              <a:gd name="connsiteX95" fmla="*/ 2778 w 1268413"/>
              <a:gd name="connsiteY95" fmla="*/ 655241 h 736600"/>
              <a:gd name="connsiteX96" fmla="*/ 4366 w 1268413"/>
              <a:gd name="connsiteY96" fmla="*/ 652860 h 736600"/>
              <a:gd name="connsiteX97" fmla="*/ 1985 w 1268413"/>
              <a:gd name="connsiteY97" fmla="*/ 651272 h 736600"/>
              <a:gd name="connsiteX98" fmla="*/ 0 w 1268413"/>
              <a:gd name="connsiteY98" fmla="*/ 647700 h 736600"/>
              <a:gd name="connsiteX99" fmla="*/ 0 w 1268413"/>
              <a:gd name="connsiteY99" fmla="*/ 644922 h 736600"/>
              <a:gd name="connsiteX100" fmla="*/ 9922 w 1268413"/>
              <a:gd name="connsiteY100" fmla="*/ 491728 h 736600"/>
              <a:gd name="connsiteX101" fmla="*/ 29369 w 1268413"/>
              <a:gd name="connsiteY101" fmla="*/ 262335 h 736600"/>
              <a:gd name="connsiteX102" fmla="*/ 40085 w 1268413"/>
              <a:gd name="connsiteY102" fmla="*/ 109141 h 736600"/>
              <a:gd name="connsiteX103" fmla="*/ 43656 w 1268413"/>
              <a:gd name="connsiteY103" fmla="*/ 32147 h 736600"/>
              <a:gd name="connsiteX104" fmla="*/ 44450 w 1268413"/>
              <a:gd name="connsiteY104" fmla="*/ 28178 h 736600"/>
              <a:gd name="connsiteX105" fmla="*/ 48022 w 1268413"/>
              <a:gd name="connsiteY105" fmla="*/ 21828 h 736600"/>
              <a:gd name="connsiteX106" fmla="*/ 50403 w 1268413"/>
              <a:gd name="connsiteY106" fmla="*/ 19844 h 736600"/>
              <a:gd name="connsiteX107" fmla="*/ 52388 w 1268413"/>
              <a:gd name="connsiteY107" fmla="*/ 17463 h 736600"/>
              <a:gd name="connsiteX108" fmla="*/ 56753 w 1268413"/>
              <a:gd name="connsiteY108" fmla="*/ 16272 h 736600"/>
              <a:gd name="connsiteX109" fmla="*/ 127000 w 1268413"/>
              <a:gd name="connsiteY109" fmla="*/ 10716 h 736600"/>
              <a:gd name="connsiteX110" fmla="*/ 267891 w 1268413"/>
              <a:gd name="connsiteY110" fmla="*/ 3969 h 73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</a:cxnLst>
            <a:rect l="l" t="t" r="r" b="b"/>
            <a:pathLst>
              <a:path w="1268413" h="736600">
                <a:moveTo>
                  <a:pt x="74633" y="33338"/>
                </a:moveTo>
                <a:lnTo>
                  <a:pt x="72251" y="110282"/>
                </a:lnTo>
                <a:lnTo>
                  <a:pt x="64311" y="264964"/>
                </a:lnTo>
                <a:lnTo>
                  <a:pt x="51606" y="419646"/>
                </a:lnTo>
                <a:lnTo>
                  <a:pt x="31359" y="572741"/>
                </a:lnTo>
                <a:lnTo>
                  <a:pt x="17463" y="648495"/>
                </a:lnTo>
                <a:lnTo>
                  <a:pt x="20242" y="648892"/>
                </a:lnTo>
                <a:lnTo>
                  <a:pt x="22624" y="649288"/>
                </a:lnTo>
                <a:lnTo>
                  <a:pt x="37314" y="645719"/>
                </a:lnTo>
                <a:lnTo>
                  <a:pt x="67487" y="643339"/>
                </a:lnTo>
                <a:lnTo>
                  <a:pt x="113937" y="642546"/>
                </a:lnTo>
                <a:lnTo>
                  <a:pt x="142522" y="642546"/>
                </a:lnTo>
                <a:lnTo>
                  <a:pt x="219145" y="640563"/>
                </a:lnTo>
                <a:lnTo>
                  <a:pt x="295372" y="638976"/>
                </a:lnTo>
                <a:lnTo>
                  <a:pt x="439884" y="636993"/>
                </a:lnTo>
                <a:lnTo>
                  <a:pt x="584000" y="636596"/>
                </a:lnTo>
                <a:lnTo>
                  <a:pt x="732880" y="636596"/>
                </a:lnTo>
                <a:lnTo>
                  <a:pt x="881362" y="637390"/>
                </a:lnTo>
                <a:lnTo>
                  <a:pt x="951633" y="636993"/>
                </a:lnTo>
                <a:lnTo>
                  <a:pt x="1059224" y="635803"/>
                </a:lnTo>
                <a:lnTo>
                  <a:pt x="1129892" y="638579"/>
                </a:lnTo>
                <a:lnTo>
                  <a:pt x="1165226" y="642149"/>
                </a:lnTo>
                <a:lnTo>
                  <a:pt x="1162844" y="493020"/>
                </a:lnTo>
                <a:lnTo>
                  <a:pt x="1155301" y="270517"/>
                </a:lnTo>
                <a:lnTo>
                  <a:pt x="1147758" y="121784"/>
                </a:lnTo>
                <a:lnTo>
                  <a:pt x="1142596" y="47220"/>
                </a:lnTo>
                <a:lnTo>
                  <a:pt x="1082251" y="46823"/>
                </a:lnTo>
                <a:lnTo>
                  <a:pt x="1021905" y="42857"/>
                </a:lnTo>
                <a:lnTo>
                  <a:pt x="954016" y="40874"/>
                </a:lnTo>
                <a:lnTo>
                  <a:pt x="885729" y="38494"/>
                </a:lnTo>
                <a:lnTo>
                  <a:pt x="748760" y="36115"/>
                </a:lnTo>
                <a:lnTo>
                  <a:pt x="611791" y="34528"/>
                </a:lnTo>
                <a:lnTo>
                  <a:pt x="343410" y="34925"/>
                </a:lnTo>
                <a:close/>
                <a:moveTo>
                  <a:pt x="479425" y="0"/>
                </a:moveTo>
                <a:lnTo>
                  <a:pt x="620316" y="0"/>
                </a:lnTo>
                <a:lnTo>
                  <a:pt x="761207" y="1588"/>
                </a:lnTo>
                <a:lnTo>
                  <a:pt x="902494" y="4366"/>
                </a:lnTo>
                <a:lnTo>
                  <a:pt x="974726" y="6747"/>
                </a:lnTo>
                <a:lnTo>
                  <a:pt x="1047354" y="8731"/>
                </a:lnTo>
                <a:lnTo>
                  <a:pt x="1078310" y="9525"/>
                </a:lnTo>
                <a:lnTo>
                  <a:pt x="1125141" y="10716"/>
                </a:lnTo>
                <a:lnTo>
                  <a:pt x="1155304" y="13891"/>
                </a:lnTo>
                <a:lnTo>
                  <a:pt x="1170782" y="17066"/>
                </a:lnTo>
                <a:lnTo>
                  <a:pt x="1175544" y="18256"/>
                </a:lnTo>
                <a:lnTo>
                  <a:pt x="1177926" y="21035"/>
                </a:lnTo>
                <a:lnTo>
                  <a:pt x="1181498" y="21431"/>
                </a:lnTo>
                <a:lnTo>
                  <a:pt x="1187848" y="24606"/>
                </a:lnTo>
                <a:lnTo>
                  <a:pt x="1190229" y="27781"/>
                </a:lnTo>
                <a:lnTo>
                  <a:pt x="1214438" y="56356"/>
                </a:lnTo>
                <a:lnTo>
                  <a:pt x="1245394" y="99616"/>
                </a:lnTo>
                <a:lnTo>
                  <a:pt x="1260476" y="132160"/>
                </a:lnTo>
                <a:lnTo>
                  <a:pt x="1264444" y="151210"/>
                </a:lnTo>
                <a:lnTo>
                  <a:pt x="1267619" y="172244"/>
                </a:lnTo>
                <a:lnTo>
                  <a:pt x="1268413" y="214313"/>
                </a:lnTo>
                <a:lnTo>
                  <a:pt x="1264841" y="278210"/>
                </a:lnTo>
                <a:lnTo>
                  <a:pt x="1262460" y="319881"/>
                </a:lnTo>
                <a:lnTo>
                  <a:pt x="1256904" y="436563"/>
                </a:lnTo>
                <a:lnTo>
                  <a:pt x="1250554" y="554038"/>
                </a:lnTo>
                <a:lnTo>
                  <a:pt x="1250951" y="559594"/>
                </a:lnTo>
                <a:lnTo>
                  <a:pt x="1251744" y="565150"/>
                </a:lnTo>
                <a:lnTo>
                  <a:pt x="1252141" y="586978"/>
                </a:lnTo>
                <a:lnTo>
                  <a:pt x="1250157" y="617538"/>
                </a:lnTo>
                <a:lnTo>
                  <a:pt x="1245791" y="637778"/>
                </a:lnTo>
                <a:lnTo>
                  <a:pt x="1243013" y="647700"/>
                </a:lnTo>
                <a:lnTo>
                  <a:pt x="1239838" y="675481"/>
                </a:lnTo>
                <a:lnTo>
                  <a:pt x="1236266" y="702469"/>
                </a:lnTo>
                <a:lnTo>
                  <a:pt x="1237060" y="707231"/>
                </a:lnTo>
                <a:lnTo>
                  <a:pt x="1235473" y="717153"/>
                </a:lnTo>
                <a:lnTo>
                  <a:pt x="1233488" y="721519"/>
                </a:lnTo>
                <a:lnTo>
                  <a:pt x="1231504" y="727869"/>
                </a:lnTo>
                <a:lnTo>
                  <a:pt x="1223963" y="734616"/>
                </a:lnTo>
                <a:lnTo>
                  <a:pt x="1218010" y="735013"/>
                </a:lnTo>
                <a:lnTo>
                  <a:pt x="1212454" y="736600"/>
                </a:lnTo>
                <a:lnTo>
                  <a:pt x="1205310" y="735410"/>
                </a:lnTo>
                <a:lnTo>
                  <a:pt x="1171179" y="729456"/>
                </a:lnTo>
                <a:lnTo>
                  <a:pt x="1102519" y="719931"/>
                </a:lnTo>
                <a:lnTo>
                  <a:pt x="998935" y="711200"/>
                </a:lnTo>
                <a:lnTo>
                  <a:pt x="860029" y="708819"/>
                </a:lnTo>
                <a:lnTo>
                  <a:pt x="721916" y="712391"/>
                </a:lnTo>
                <a:lnTo>
                  <a:pt x="652463" y="714772"/>
                </a:lnTo>
                <a:lnTo>
                  <a:pt x="514350" y="720725"/>
                </a:lnTo>
                <a:lnTo>
                  <a:pt x="307578" y="727075"/>
                </a:lnTo>
                <a:lnTo>
                  <a:pt x="169863" y="728266"/>
                </a:lnTo>
                <a:lnTo>
                  <a:pt x="100806" y="726678"/>
                </a:lnTo>
                <a:lnTo>
                  <a:pt x="97235" y="726678"/>
                </a:lnTo>
                <a:lnTo>
                  <a:pt x="92075" y="723503"/>
                </a:lnTo>
                <a:lnTo>
                  <a:pt x="90091" y="721519"/>
                </a:lnTo>
                <a:lnTo>
                  <a:pt x="73025" y="709613"/>
                </a:lnTo>
                <a:lnTo>
                  <a:pt x="56753" y="696913"/>
                </a:lnTo>
                <a:lnTo>
                  <a:pt x="32147" y="683022"/>
                </a:lnTo>
                <a:lnTo>
                  <a:pt x="7938" y="669131"/>
                </a:lnTo>
                <a:lnTo>
                  <a:pt x="3572" y="665163"/>
                </a:lnTo>
                <a:lnTo>
                  <a:pt x="1985" y="660400"/>
                </a:lnTo>
                <a:lnTo>
                  <a:pt x="1985" y="659210"/>
                </a:lnTo>
                <a:lnTo>
                  <a:pt x="1985" y="658416"/>
                </a:lnTo>
                <a:lnTo>
                  <a:pt x="2778" y="655241"/>
                </a:lnTo>
                <a:lnTo>
                  <a:pt x="4366" y="652860"/>
                </a:lnTo>
                <a:lnTo>
                  <a:pt x="1985" y="651272"/>
                </a:lnTo>
                <a:lnTo>
                  <a:pt x="0" y="647700"/>
                </a:lnTo>
                <a:lnTo>
                  <a:pt x="0" y="644922"/>
                </a:lnTo>
                <a:lnTo>
                  <a:pt x="9922" y="491728"/>
                </a:lnTo>
                <a:lnTo>
                  <a:pt x="29369" y="262335"/>
                </a:lnTo>
                <a:lnTo>
                  <a:pt x="40085" y="109141"/>
                </a:lnTo>
                <a:lnTo>
                  <a:pt x="43656" y="32147"/>
                </a:lnTo>
                <a:lnTo>
                  <a:pt x="44450" y="28178"/>
                </a:lnTo>
                <a:lnTo>
                  <a:pt x="48022" y="21828"/>
                </a:lnTo>
                <a:lnTo>
                  <a:pt x="50403" y="19844"/>
                </a:lnTo>
                <a:lnTo>
                  <a:pt x="52388" y="17463"/>
                </a:lnTo>
                <a:lnTo>
                  <a:pt x="56753" y="16272"/>
                </a:lnTo>
                <a:lnTo>
                  <a:pt x="127000" y="10716"/>
                </a:lnTo>
                <a:lnTo>
                  <a:pt x="267891" y="3969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 w="76200">
            <a:solidFill>
              <a:schemeClr val="tx1">
                <a:lumMod val="85000"/>
                <a:lumOff val="15000"/>
              </a:schemeClr>
            </a:solidFill>
            <a:round/>
            <a:headEnd/>
            <a:tailEnd/>
          </a:ln>
          <a:effectLst>
            <a:glow rad="228600">
              <a:schemeClr val="accent3">
                <a:lumMod val="50000"/>
                <a:alpha val="40000"/>
              </a:schemeClr>
            </a:glow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abic Typesetting" panose="03020402040406030203" pitchFamily="66" charset="-78"/>
              <a:ea typeface="+mn-ea"/>
              <a:cs typeface="Arabic Typesetting" panose="03020402040406030203" pitchFamily="66" charset="-78"/>
            </a:endParaRPr>
          </a:p>
        </p:txBody>
      </p:sp>
      <p:sp>
        <p:nvSpPr>
          <p:cNvPr id="16" name="Freeform 139">
            <a:extLst>
              <a:ext uri="{FF2B5EF4-FFF2-40B4-BE49-F238E27FC236}">
                <a16:creationId xmlns:a16="http://schemas.microsoft.com/office/drawing/2014/main" xmlns="" id="{C38F0B5D-3D83-A9D0-0D0C-83BB2BE78F25}"/>
              </a:ext>
            </a:extLst>
          </p:cNvPr>
          <p:cNvSpPr>
            <a:spLocks/>
          </p:cNvSpPr>
          <p:nvPr/>
        </p:nvSpPr>
        <p:spPr bwMode="auto">
          <a:xfrm>
            <a:off x="1784838" y="2242038"/>
            <a:ext cx="7886699" cy="2919047"/>
          </a:xfrm>
          <a:custGeom>
            <a:avLst/>
            <a:gdLst>
              <a:gd name="T0" fmla="*/ 2722 w 2821"/>
              <a:gd name="T1" fmla="*/ 170 h 1620"/>
              <a:gd name="T2" fmla="*/ 2722 w 2821"/>
              <a:gd name="T3" fmla="*/ 159 h 1620"/>
              <a:gd name="T4" fmla="*/ 2697 w 2821"/>
              <a:gd name="T5" fmla="*/ 131 h 1620"/>
              <a:gd name="T6" fmla="*/ 2517 w 2821"/>
              <a:gd name="T7" fmla="*/ 106 h 1620"/>
              <a:gd name="T8" fmla="*/ 1863 w 2821"/>
              <a:gd name="T9" fmla="*/ 42 h 1620"/>
              <a:gd name="T10" fmla="*/ 1206 w 2821"/>
              <a:gd name="T11" fmla="*/ 7 h 1620"/>
              <a:gd name="T12" fmla="*/ 548 w 2821"/>
              <a:gd name="T13" fmla="*/ 0 h 1620"/>
              <a:gd name="T14" fmla="*/ 55 w 2821"/>
              <a:gd name="T15" fmla="*/ 17 h 1620"/>
              <a:gd name="T16" fmla="*/ 30 w 2821"/>
              <a:gd name="T17" fmla="*/ 25 h 1620"/>
              <a:gd name="T18" fmla="*/ 16 w 2821"/>
              <a:gd name="T19" fmla="*/ 75 h 1620"/>
              <a:gd name="T20" fmla="*/ 46 w 2821"/>
              <a:gd name="T21" fmla="*/ 100 h 1620"/>
              <a:gd name="T22" fmla="*/ 217 w 2821"/>
              <a:gd name="T23" fmla="*/ 93 h 1620"/>
              <a:gd name="T24" fmla="*/ 865 w 2821"/>
              <a:gd name="T25" fmla="*/ 84 h 1620"/>
              <a:gd name="T26" fmla="*/ 1511 w 2821"/>
              <a:gd name="T27" fmla="*/ 104 h 1620"/>
              <a:gd name="T28" fmla="*/ 2157 w 2821"/>
              <a:gd name="T29" fmla="*/ 150 h 1620"/>
              <a:gd name="T30" fmla="*/ 2640 w 2821"/>
              <a:gd name="T31" fmla="*/ 205 h 1620"/>
              <a:gd name="T32" fmla="*/ 2639 w 2821"/>
              <a:gd name="T33" fmla="*/ 482 h 1620"/>
              <a:gd name="T34" fmla="*/ 2614 w 2821"/>
              <a:gd name="T35" fmla="*/ 989 h 1620"/>
              <a:gd name="T36" fmla="*/ 2591 w 2821"/>
              <a:gd name="T37" fmla="*/ 1336 h 1620"/>
              <a:gd name="T38" fmla="*/ 2587 w 2821"/>
              <a:gd name="T39" fmla="*/ 1336 h 1620"/>
              <a:gd name="T40" fmla="*/ 2573 w 2821"/>
              <a:gd name="T41" fmla="*/ 1335 h 1620"/>
              <a:gd name="T42" fmla="*/ 1635 w 2821"/>
              <a:gd name="T43" fmla="*/ 1371 h 1620"/>
              <a:gd name="T44" fmla="*/ 1019 w 2821"/>
              <a:gd name="T45" fmla="*/ 1378 h 1620"/>
              <a:gd name="T46" fmla="*/ 263 w 2821"/>
              <a:gd name="T47" fmla="*/ 1374 h 1620"/>
              <a:gd name="T48" fmla="*/ 113 w 2821"/>
              <a:gd name="T49" fmla="*/ 1369 h 1620"/>
              <a:gd name="T50" fmla="*/ 97 w 2821"/>
              <a:gd name="T51" fmla="*/ 1327 h 1620"/>
              <a:gd name="T52" fmla="*/ 90 w 2821"/>
              <a:gd name="T53" fmla="*/ 1139 h 1620"/>
              <a:gd name="T54" fmla="*/ 91 w 2821"/>
              <a:gd name="T55" fmla="*/ 909 h 1620"/>
              <a:gd name="T56" fmla="*/ 91 w 2821"/>
              <a:gd name="T57" fmla="*/ 596 h 1620"/>
              <a:gd name="T58" fmla="*/ 77 w 2821"/>
              <a:gd name="T59" fmla="*/ 136 h 1620"/>
              <a:gd name="T60" fmla="*/ 64 w 2821"/>
              <a:gd name="T61" fmla="*/ 118 h 1620"/>
              <a:gd name="T62" fmla="*/ 38 w 2821"/>
              <a:gd name="T63" fmla="*/ 128 h 1620"/>
              <a:gd name="T64" fmla="*/ 24 w 2821"/>
              <a:gd name="T65" fmla="*/ 316 h 1620"/>
              <a:gd name="T66" fmla="*/ 17 w 2821"/>
              <a:gd name="T67" fmla="*/ 855 h 1620"/>
              <a:gd name="T68" fmla="*/ 16 w 2821"/>
              <a:gd name="T69" fmla="*/ 1194 h 1620"/>
              <a:gd name="T70" fmla="*/ 16 w 2821"/>
              <a:gd name="T71" fmla="*/ 1296 h 1620"/>
              <a:gd name="T72" fmla="*/ 27 w 2821"/>
              <a:gd name="T73" fmla="*/ 1354 h 1620"/>
              <a:gd name="T74" fmla="*/ 1 w 2821"/>
              <a:gd name="T75" fmla="*/ 1386 h 1620"/>
              <a:gd name="T76" fmla="*/ 4 w 2821"/>
              <a:gd name="T77" fmla="*/ 1428 h 1620"/>
              <a:gd name="T78" fmla="*/ 47 w 2821"/>
              <a:gd name="T79" fmla="*/ 1518 h 1620"/>
              <a:gd name="T80" fmla="*/ 125 w 2821"/>
              <a:gd name="T81" fmla="*/ 1576 h 1620"/>
              <a:gd name="T82" fmla="*/ 248 w 2821"/>
              <a:gd name="T83" fmla="*/ 1612 h 1620"/>
              <a:gd name="T84" fmla="*/ 396 w 2821"/>
              <a:gd name="T85" fmla="*/ 1620 h 1620"/>
              <a:gd name="T86" fmla="*/ 883 w 2821"/>
              <a:gd name="T87" fmla="*/ 1594 h 1620"/>
              <a:gd name="T88" fmla="*/ 1480 w 2821"/>
              <a:gd name="T89" fmla="*/ 1561 h 1620"/>
              <a:gd name="T90" fmla="*/ 2694 w 2821"/>
              <a:gd name="T91" fmla="*/ 1505 h 1620"/>
              <a:gd name="T92" fmla="*/ 2743 w 2821"/>
              <a:gd name="T93" fmla="*/ 1489 h 1620"/>
              <a:gd name="T94" fmla="*/ 2780 w 2821"/>
              <a:gd name="T95" fmla="*/ 1435 h 1620"/>
              <a:gd name="T96" fmla="*/ 2800 w 2821"/>
              <a:gd name="T97" fmla="*/ 1125 h 1620"/>
              <a:gd name="T98" fmla="*/ 2821 w 2821"/>
              <a:gd name="T99" fmla="*/ 249 h 1620"/>
              <a:gd name="T100" fmla="*/ 2802 w 2821"/>
              <a:gd name="T101" fmla="*/ 194 h 1620"/>
              <a:gd name="T102" fmla="*/ 2740 w 2821"/>
              <a:gd name="T103" fmla="*/ 169 h 16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821" h="1620">
                <a:moveTo>
                  <a:pt x="2722" y="171"/>
                </a:moveTo>
                <a:lnTo>
                  <a:pt x="2722" y="170"/>
                </a:lnTo>
                <a:lnTo>
                  <a:pt x="2722" y="169"/>
                </a:lnTo>
                <a:lnTo>
                  <a:pt x="2722" y="159"/>
                </a:lnTo>
                <a:lnTo>
                  <a:pt x="2716" y="145"/>
                </a:lnTo>
                <a:lnTo>
                  <a:pt x="2697" y="131"/>
                </a:lnTo>
                <a:lnTo>
                  <a:pt x="2681" y="127"/>
                </a:lnTo>
                <a:lnTo>
                  <a:pt x="2517" y="106"/>
                </a:lnTo>
                <a:lnTo>
                  <a:pt x="2191" y="70"/>
                </a:lnTo>
                <a:lnTo>
                  <a:pt x="1863" y="42"/>
                </a:lnTo>
                <a:lnTo>
                  <a:pt x="1535" y="19"/>
                </a:lnTo>
                <a:lnTo>
                  <a:pt x="1206" y="7"/>
                </a:lnTo>
                <a:lnTo>
                  <a:pt x="878" y="0"/>
                </a:lnTo>
                <a:lnTo>
                  <a:pt x="548" y="0"/>
                </a:lnTo>
                <a:lnTo>
                  <a:pt x="219" y="9"/>
                </a:lnTo>
                <a:lnTo>
                  <a:pt x="55" y="17"/>
                </a:lnTo>
                <a:lnTo>
                  <a:pt x="46" y="17"/>
                </a:lnTo>
                <a:lnTo>
                  <a:pt x="30" y="25"/>
                </a:lnTo>
                <a:lnTo>
                  <a:pt x="16" y="44"/>
                </a:lnTo>
                <a:lnTo>
                  <a:pt x="16" y="75"/>
                </a:lnTo>
                <a:lnTo>
                  <a:pt x="30" y="93"/>
                </a:lnTo>
                <a:lnTo>
                  <a:pt x="46" y="100"/>
                </a:lnTo>
                <a:lnTo>
                  <a:pt x="55" y="100"/>
                </a:lnTo>
                <a:lnTo>
                  <a:pt x="217" y="93"/>
                </a:lnTo>
                <a:lnTo>
                  <a:pt x="541" y="86"/>
                </a:lnTo>
                <a:lnTo>
                  <a:pt x="865" y="84"/>
                </a:lnTo>
                <a:lnTo>
                  <a:pt x="1187" y="91"/>
                </a:lnTo>
                <a:lnTo>
                  <a:pt x="1511" y="104"/>
                </a:lnTo>
                <a:lnTo>
                  <a:pt x="1834" y="124"/>
                </a:lnTo>
                <a:lnTo>
                  <a:pt x="2157" y="150"/>
                </a:lnTo>
                <a:lnTo>
                  <a:pt x="2480" y="184"/>
                </a:lnTo>
                <a:lnTo>
                  <a:pt x="2640" y="205"/>
                </a:lnTo>
                <a:lnTo>
                  <a:pt x="2642" y="344"/>
                </a:lnTo>
                <a:lnTo>
                  <a:pt x="2639" y="482"/>
                </a:lnTo>
                <a:lnTo>
                  <a:pt x="2625" y="735"/>
                </a:lnTo>
                <a:lnTo>
                  <a:pt x="2614" y="989"/>
                </a:lnTo>
                <a:lnTo>
                  <a:pt x="2603" y="1163"/>
                </a:lnTo>
                <a:lnTo>
                  <a:pt x="2591" y="1336"/>
                </a:lnTo>
                <a:lnTo>
                  <a:pt x="2589" y="1336"/>
                </a:lnTo>
                <a:lnTo>
                  <a:pt x="2587" y="1336"/>
                </a:lnTo>
                <a:lnTo>
                  <a:pt x="2581" y="1335"/>
                </a:lnTo>
                <a:lnTo>
                  <a:pt x="2573" y="1335"/>
                </a:lnTo>
                <a:lnTo>
                  <a:pt x="2261" y="1351"/>
                </a:lnTo>
                <a:lnTo>
                  <a:pt x="1635" y="1371"/>
                </a:lnTo>
                <a:lnTo>
                  <a:pt x="1321" y="1377"/>
                </a:lnTo>
                <a:lnTo>
                  <a:pt x="1019" y="1378"/>
                </a:lnTo>
                <a:lnTo>
                  <a:pt x="565" y="1373"/>
                </a:lnTo>
                <a:lnTo>
                  <a:pt x="263" y="1374"/>
                </a:lnTo>
                <a:lnTo>
                  <a:pt x="113" y="1378"/>
                </a:lnTo>
                <a:lnTo>
                  <a:pt x="113" y="1369"/>
                </a:lnTo>
                <a:lnTo>
                  <a:pt x="110" y="1360"/>
                </a:lnTo>
                <a:lnTo>
                  <a:pt x="97" y="1327"/>
                </a:lnTo>
                <a:lnTo>
                  <a:pt x="87" y="1255"/>
                </a:lnTo>
                <a:lnTo>
                  <a:pt x="90" y="1139"/>
                </a:lnTo>
                <a:lnTo>
                  <a:pt x="92" y="1067"/>
                </a:lnTo>
                <a:lnTo>
                  <a:pt x="91" y="909"/>
                </a:lnTo>
                <a:lnTo>
                  <a:pt x="91" y="750"/>
                </a:lnTo>
                <a:lnTo>
                  <a:pt x="91" y="596"/>
                </a:lnTo>
                <a:lnTo>
                  <a:pt x="86" y="289"/>
                </a:lnTo>
                <a:lnTo>
                  <a:pt x="77" y="136"/>
                </a:lnTo>
                <a:lnTo>
                  <a:pt x="75" y="128"/>
                </a:lnTo>
                <a:lnTo>
                  <a:pt x="64" y="118"/>
                </a:lnTo>
                <a:lnTo>
                  <a:pt x="49" y="118"/>
                </a:lnTo>
                <a:lnTo>
                  <a:pt x="38" y="128"/>
                </a:lnTo>
                <a:lnTo>
                  <a:pt x="36" y="136"/>
                </a:lnTo>
                <a:lnTo>
                  <a:pt x="24" y="316"/>
                </a:lnTo>
                <a:lnTo>
                  <a:pt x="17" y="677"/>
                </a:lnTo>
                <a:lnTo>
                  <a:pt x="17" y="855"/>
                </a:lnTo>
                <a:lnTo>
                  <a:pt x="16" y="1025"/>
                </a:lnTo>
                <a:lnTo>
                  <a:pt x="16" y="1194"/>
                </a:lnTo>
                <a:lnTo>
                  <a:pt x="16" y="1234"/>
                </a:lnTo>
                <a:lnTo>
                  <a:pt x="16" y="1296"/>
                </a:lnTo>
                <a:lnTo>
                  <a:pt x="22" y="1336"/>
                </a:lnTo>
                <a:lnTo>
                  <a:pt x="27" y="1354"/>
                </a:lnTo>
                <a:lnTo>
                  <a:pt x="16" y="1362"/>
                </a:lnTo>
                <a:lnTo>
                  <a:pt x="1" y="1386"/>
                </a:lnTo>
                <a:lnTo>
                  <a:pt x="0" y="1400"/>
                </a:lnTo>
                <a:lnTo>
                  <a:pt x="4" y="1428"/>
                </a:lnTo>
                <a:lnTo>
                  <a:pt x="20" y="1478"/>
                </a:lnTo>
                <a:lnTo>
                  <a:pt x="47" y="1518"/>
                </a:lnTo>
                <a:lnTo>
                  <a:pt x="82" y="1551"/>
                </a:lnTo>
                <a:lnTo>
                  <a:pt x="125" y="1576"/>
                </a:lnTo>
                <a:lnTo>
                  <a:pt x="171" y="1594"/>
                </a:lnTo>
                <a:lnTo>
                  <a:pt x="248" y="1612"/>
                </a:lnTo>
                <a:lnTo>
                  <a:pt x="300" y="1616"/>
                </a:lnTo>
                <a:lnTo>
                  <a:pt x="396" y="1620"/>
                </a:lnTo>
                <a:lnTo>
                  <a:pt x="590" y="1615"/>
                </a:lnTo>
                <a:lnTo>
                  <a:pt x="883" y="1594"/>
                </a:lnTo>
                <a:lnTo>
                  <a:pt x="1076" y="1581"/>
                </a:lnTo>
                <a:lnTo>
                  <a:pt x="1480" y="1561"/>
                </a:lnTo>
                <a:lnTo>
                  <a:pt x="2289" y="1518"/>
                </a:lnTo>
                <a:lnTo>
                  <a:pt x="2694" y="1505"/>
                </a:lnTo>
                <a:lnTo>
                  <a:pt x="2712" y="1504"/>
                </a:lnTo>
                <a:lnTo>
                  <a:pt x="2743" y="1489"/>
                </a:lnTo>
                <a:lnTo>
                  <a:pt x="2766" y="1466"/>
                </a:lnTo>
                <a:lnTo>
                  <a:pt x="2780" y="1435"/>
                </a:lnTo>
                <a:lnTo>
                  <a:pt x="2782" y="1417"/>
                </a:lnTo>
                <a:lnTo>
                  <a:pt x="2800" y="1125"/>
                </a:lnTo>
                <a:lnTo>
                  <a:pt x="2817" y="541"/>
                </a:lnTo>
                <a:lnTo>
                  <a:pt x="2821" y="249"/>
                </a:lnTo>
                <a:lnTo>
                  <a:pt x="2818" y="227"/>
                </a:lnTo>
                <a:lnTo>
                  <a:pt x="2802" y="194"/>
                </a:lnTo>
                <a:lnTo>
                  <a:pt x="2774" y="175"/>
                </a:lnTo>
                <a:lnTo>
                  <a:pt x="2740" y="169"/>
                </a:lnTo>
                <a:lnTo>
                  <a:pt x="2722" y="171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 w="28575">
            <a:solidFill>
              <a:schemeClr val="tx1"/>
            </a:solidFill>
            <a:prstDash val="solid"/>
            <a:round/>
            <a:headEnd/>
            <a:tailEnd/>
          </a:ln>
          <a:effectLst>
            <a:glow rad="228600">
              <a:schemeClr val="bg2">
                <a:lumMod val="25000"/>
                <a:alpha val="40000"/>
              </a:schemeClr>
            </a:glow>
            <a:innerShdw blurRad="114300">
              <a:prstClr val="black"/>
            </a:inn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Y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abic Typesetting" panose="03020402040406030203" pitchFamily="66" charset="-78"/>
                <a:cs typeface="Akhbar MT" pitchFamily="2" charset="-78"/>
              </a:rPr>
              <a:t>      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Y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abic Typesetting" panose="03020402040406030203" pitchFamily="66" charset="-78"/>
                <a:cs typeface="Akhbar MT" pitchFamily="2" charset="-78"/>
              </a:rPr>
              <a:t>     إذا أمكنَ تأويلها مع اسمها وخبرها بمصدر</a:t>
            </a:r>
            <a:r>
              <a:rPr lang="ar-SY" sz="2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anose="03020402040406030203" pitchFamily="66" charset="-78"/>
                <a:cs typeface="Akhbar MT" pitchFamily="2" charset="-78"/>
              </a:rPr>
              <a:t>، ويقع موقع   الاسم المرفوع أو الاسم المنصوب أو الاسم المجرور.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Y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abic Typesetting" panose="03020402040406030203" pitchFamily="66" charset="-78"/>
                <a:cs typeface="Akhbar MT" pitchFamily="2" charset="-78"/>
              </a:rPr>
              <a:t>تقول: يسرّني</a:t>
            </a:r>
            <a:r>
              <a:rPr kumimoji="0" lang="ar-SY" sz="28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abic Typesetting" panose="03020402040406030203" pitchFamily="66" charset="-78"/>
                <a:cs typeface="Akhbar MT" pitchFamily="2" charset="-78"/>
              </a:rPr>
              <a:t> أنّك تزورني، وعلمت أنّك مجتهد، أعمل لأني أحبّ أن أنفع أمّتي.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pic>
        <p:nvPicPr>
          <p:cNvPr id="3" name="تفتح">
            <a:hlinkClick r:id="" action="ppaction://media"/>
            <a:extLst>
              <a:ext uri="{FF2B5EF4-FFF2-40B4-BE49-F238E27FC236}">
                <a16:creationId xmlns:a16="http://schemas.microsoft.com/office/drawing/2014/main" xmlns="" id="{64F2AC6E-1484-226D-55DD-F0CF6750C88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998794" y="1169378"/>
            <a:ext cx="810599" cy="665074"/>
          </a:xfrm>
          <a:prstGeom prst="rect">
            <a:avLst/>
          </a:prstGeom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xmlns="" id="{AB9DC42D-70B7-33AE-30C3-9087C9957482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47" y="145063"/>
            <a:ext cx="1356360" cy="1234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180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1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15905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  <p:bldP spid="8" grpId="0"/>
      <p:bldP spid="1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204FAD0-B0AF-5DB7-C0E7-FE69BA7D37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7071BAF-3171-AB33-8A06-0B2FFED73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0832" y="2136531"/>
            <a:ext cx="7702060" cy="2549769"/>
          </a:xfrm>
        </p:spPr>
        <p:txBody>
          <a:bodyPr>
            <a:normAutofit/>
          </a:bodyPr>
          <a:lstStyle/>
          <a:p>
            <a:pPr algn="ctr" rtl="1"/>
            <a:r>
              <a:rPr lang="ar-SY" sz="6600" b="1" dirty="0">
                <a:cs typeface="Akhbar MT" pitchFamily="2" charset="-78"/>
              </a:rPr>
              <a:t>3- الأفعال الناقصة؛ كان وأخواتها، و كاد وأخواتها</a:t>
            </a:r>
            <a:endParaRPr lang="en-GB" sz="6600" b="1" dirty="0"/>
          </a:p>
        </p:txBody>
      </p:sp>
      <p:pic>
        <p:nvPicPr>
          <p:cNvPr id="3" name="الأفعال الناققصة">
            <a:hlinkClick r:id="" action="ppaction://media"/>
            <a:extLst>
              <a:ext uri="{FF2B5EF4-FFF2-40B4-BE49-F238E27FC236}">
                <a16:creationId xmlns:a16="http://schemas.microsoft.com/office/drawing/2014/main" xmlns="" id="{346E96EA-8B01-F9BB-FDAA-D505437A63D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28506" y="1649168"/>
            <a:ext cx="487363" cy="487363"/>
          </a:xfrm>
          <a:prstGeom prst="rect">
            <a:avLst/>
          </a:prstGeom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xmlns="" id="{58CC2989-F158-7029-B3CB-5C1E790EF78C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47" y="145063"/>
            <a:ext cx="1356360" cy="1234440"/>
          </a:xfrm>
          <a:prstGeom prst="rect">
            <a:avLst/>
          </a:prstGeom>
        </p:spPr>
      </p:pic>
      <p:pic>
        <p:nvPicPr>
          <p:cNvPr id="5" name="الأفعال الناققصة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179320" y="2865120"/>
            <a:ext cx="914400" cy="944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012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29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056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60959" y="1283676"/>
            <a:ext cx="3716949" cy="1176763"/>
          </a:xfrm>
        </p:spPr>
        <p:txBody>
          <a:bodyPr>
            <a:normAutofit/>
          </a:bodyPr>
          <a:lstStyle/>
          <a:p>
            <a:r>
              <a:rPr lang="ar-SY" dirty="0">
                <a:cs typeface="Akhbar MT" pitchFamily="2" charset="-78"/>
              </a:rPr>
              <a:t>سبب التّسمية</a:t>
            </a:r>
            <a:endParaRPr lang="en-GB" dirty="0">
              <a:cs typeface="Akhbar MT" pitchFamily="2" charset="-78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33146" y="2502998"/>
            <a:ext cx="9234854" cy="3994517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12" name="فقاعة التفكير: على شكل سحابة 11">
            <a:extLst>
              <a:ext uri="{FF2B5EF4-FFF2-40B4-BE49-F238E27FC236}">
                <a16:creationId xmlns:a16="http://schemas.microsoft.com/office/drawing/2014/main" xmlns="" id="{F137F068-FB19-2652-B266-CCB51BD29396}"/>
              </a:ext>
            </a:extLst>
          </p:cNvPr>
          <p:cNvSpPr/>
          <p:nvPr/>
        </p:nvSpPr>
        <p:spPr>
          <a:xfrm>
            <a:off x="8458203" y="1836185"/>
            <a:ext cx="2368061" cy="1960686"/>
          </a:xfrm>
          <a:prstGeom prst="cloudCallout">
            <a:avLst>
              <a:gd name="adj1" fmla="val -68358"/>
              <a:gd name="adj2" fmla="val 13793"/>
            </a:avLst>
          </a:prstGeom>
          <a:gradFill flip="none" rotWithShape="1">
            <a:gsLst>
              <a:gs pos="0">
                <a:srgbClr val="9966FF">
                  <a:shade val="30000"/>
                  <a:satMod val="115000"/>
                </a:srgbClr>
              </a:gs>
              <a:gs pos="50000">
                <a:srgbClr val="9966FF">
                  <a:shade val="67500"/>
                  <a:satMod val="115000"/>
                </a:srgbClr>
              </a:gs>
              <a:gs pos="100000">
                <a:srgbClr val="9966FF">
                  <a:shade val="100000"/>
                  <a:satMod val="115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Y" sz="2400" dirty="0">
                <a:cs typeface="Akhbar MT" pitchFamily="2" charset="-78"/>
              </a:rPr>
              <a:t>تذكر: لا بد في الفعل التامّ من اجتماع حدث وزمن.</a:t>
            </a:r>
          </a:p>
        </p:txBody>
      </p:sp>
      <p:sp>
        <p:nvSpPr>
          <p:cNvPr id="13" name="مستطيل: زوايا قطرية مستديرة 12">
            <a:extLst>
              <a:ext uri="{FF2B5EF4-FFF2-40B4-BE49-F238E27FC236}">
                <a16:creationId xmlns:a16="http://schemas.microsoft.com/office/drawing/2014/main" xmlns="" id="{23F4AEDF-9C3B-BACD-7266-B503BA735CD4}"/>
              </a:ext>
            </a:extLst>
          </p:cNvPr>
          <p:cNvSpPr/>
          <p:nvPr/>
        </p:nvSpPr>
        <p:spPr>
          <a:xfrm>
            <a:off x="1817809" y="1241117"/>
            <a:ext cx="2853104" cy="1071256"/>
          </a:xfrm>
          <a:prstGeom prst="round2DiagRect">
            <a:avLst/>
          </a:prstGeom>
          <a:gradFill flip="none" rotWithShape="1">
            <a:gsLst>
              <a:gs pos="0">
                <a:schemeClr val="dk1">
                  <a:lumMod val="110000"/>
                  <a:satMod val="105000"/>
                  <a:tint val="67000"/>
                </a:schemeClr>
              </a:gs>
              <a:gs pos="50000">
                <a:schemeClr val="dk1">
                  <a:lumMod val="105000"/>
                  <a:satMod val="103000"/>
                  <a:tint val="73000"/>
                </a:schemeClr>
              </a:gs>
              <a:gs pos="100000">
                <a:schemeClr val="dk1">
                  <a:lumMod val="105000"/>
                  <a:satMod val="109000"/>
                  <a:tint val="81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Y" sz="2400" dirty="0">
                <a:cs typeface="Akhbar MT" pitchFamily="2" charset="-78"/>
              </a:rPr>
              <a:t>فعل تامّ – حدث =فعل ناقص</a:t>
            </a:r>
          </a:p>
        </p:txBody>
      </p:sp>
      <p:sp>
        <p:nvSpPr>
          <p:cNvPr id="22" name="وسيلة الشرح: خط منحني مع شريط تمييز 21">
            <a:extLst>
              <a:ext uri="{FF2B5EF4-FFF2-40B4-BE49-F238E27FC236}">
                <a16:creationId xmlns:a16="http://schemas.microsoft.com/office/drawing/2014/main" xmlns="" id="{E565DCF1-B11F-DA69-F139-83C79A322E9C}"/>
              </a:ext>
            </a:extLst>
          </p:cNvPr>
          <p:cNvSpPr/>
          <p:nvPr/>
        </p:nvSpPr>
        <p:spPr>
          <a:xfrm>
            <a:off x="4009292" y="2590921"/>
            <a:ext cx="3930162" cy="2447071"/>
          </a:xfrm>
          <a:prstGeom prst="accentCallout2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Y" sz="3600" dirty="0">
                <a:cs typeface="Akhbar MT" pitchFamily="2" charset="-78"/>
              </a:rPr>
              <a:t>سمّيت الأفعال النّاقصة  بهذا الاسم؛ لأنها تدلّ على الزّمن، وينقُصها الدّلالة على الحدث</a:t>
            </a:r>
            <a:r>
              <a:rPr lang="ar-SY" sz="1800" dirty="0">
                <a:cs typeface="Akhbar MT" pitchFamily="2" charset="-78"/>
              </a:rPr>
              <a:t>.</a:t>
            </a:r>
          </a:p>
        </p:txBody>
      </p:sp>
      <p:sp>
        <p:nvSpPr>
          <p:cNvPr id="24" name="زر إجراء: صوت 23">
            <a:hlinkClick r:id="" action="ppaction://noaction" highlightClick="1">
              <a:snd r:embed="rId4" name="drumroll.wav"/>
            </a:hlinkClick>
            <a:extLst>
              <a:ext uri="{FF2B5EF4-FFF2-40B4-BE49-F238E27FC236}">
                <a16:creationId xmlns:a16="http://schemas.microsoft.com/office/drawing/2014/main" xmlns="" id="{D2782913-430A-15A2-BAE4-B3413B40D1F1}"/>
              </a:ext>
            </a:extLst>
          </p:cNvPr>
          <p:cNvSpPr/>
          <p:nvPr/>
        </p:nvSpPr>
        <p:spPr>
          <a:xfrm>
            <a:off x="1057273" y="1409575"/>
            <a:ext cx="501162" cy="902798"/>
          </a:xfrm>
          <a:prstGeom prst="actionButtonSound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Y" dirty="0">
              <a:solidFill>
                <a:schemeClr val="bg2"/>
              </a:solidFill>
            </a:endParaRPr>
          </a:p>
        </p:txBody>
      </p:sp>
      <p:pic>
        <p:nvPicPr>
          <p:cNvPr id="5" name="سبب التسمية">
            <a:hlinkClick r:id="" action="ppaction://media"/>
            <a:extLst>
              <a:ext uri="{FF2B5EF4-FFF2-40B4-BE49-F238E27FC236}">
                <a16:creationId xmlns:a16="http://schemas.microsoft.com/office/drawing/2014/main" xmlns="" id="{C5921915-E085-628B-5526-2991E75BEF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0943" y="1628376"/>
            <a:ext cx="487362" cy="487362"/>
          </a:xfrm>
          <a:prstGeom prst="rect">
            <a:avLst/>
          </a:prstGeom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xmlns="" id="{F104B349-63B5-DEA8-8F87-8206CD2F4AB0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47" y="145063"/>
            <a:ext cx="1356360" cy="1234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669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5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7613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" grpId="0"/>
      <p:bldP spid="12" grpId="0" animBg="1"/>
      <p:bldP spid="13" grpId="0" animBg="1"/>
      <p:bldP spid="2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عنصر نائب للمحتوى 7">
            <a:extLst>
              <a:ext uri="{FF2B5EF4-FFF2-40B4-BE49-F238E27FC236}">
                <a16:creationId xmlns:a16="http://schemas.microsoft.com/office/drawing/2014/main" xmlns="" id="{7D3A4D75-B057-43F3-8193-CF659397358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35552532"/>
              </p:ext>
            </p:extLst>
          </p:nvPr>
        </p:nvGraphicFramePr>
        <p:xfrm>
          <a:off x="838200" y="993531"/>
          <a:ext cx="10515600" cy="45983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9" name="فقاعة التفكير: على شكل سحابة 8">
            <a:extLst>
              <a:ext uri="{FF2B5EF4-FFF2-40B4-BE49-F238E27FC236}">
                <a16:creationId xmlns:a16="http://schemas.microsoft.com/office/drawing/2014/main" xmlns="" id="{B1E95695-8330-C87F-6E2A-91205EFBC726}"/>
              </a:ext>
            </a:extLst>
          </p:cNvPr>
          <p:cNvSpPr/>
          <p:nvPr/>
        </p:nvSpPr>
        <p:spPr>
          <a:xfrm>
            <a:off x="8642838" y="5178669"/>
            <a:ext cx="2321171" cy="1477108"/>
          </a:xfrm>
          <a:prstGeom prst="cloudCallout">
            <a:avLst>
              <a:gd name="adj1" fmla="val -14544"/>
              <a:gd name="adj2" fmla="val -72665"/>
            </a:avLst>
          </a:prstGeom>
          <a:gradFill flip="none" rotWithShape="1">
            <a:gsLst>
              <a:gs pos="0">
                <a:schemeClr val="tx1">
                  <a:lumMod val="50000"/>
                  <a:lumOff val="50000"/>
                  <a:shade val="30000"/>
                  <a:satMod val="115000"/>
                </a:schemeClr>
              </a:gs>
              <a:gs pos="50000">
                <a:schemeClr val="tx1">
                  <a:lumMod val="50000"/>
                  <a:lumOff val="50000"/>
                  <a:shade val="67500"/>
                  <a:satMod val="115000"/>
                </a:schemeClr>
              </a:gs>
              <a:gs pos="100000">
                <a:schemeClr val="tx1">
                  <a:lumMod val="50000"/>
                  <a:lumOff val="50000"/>
                  <a:shade val="100000"/>
                  <a:satMod val="115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Y" dirty="0">
                <a:cs typeface="Akhbar MT" pitchFamily="2" charset="-78"/>
              </a:rPr>
              <a:t>يأتي منها الماضي والمضارع والأمر</a:t>
            </a:r>
          </a:p>
        </p:txBody>
      </p:sp>
      <p:sp>
        <p:nvSpPr>
          <p:cNvPr id="11" name="فقاعة التفكير: على شكل سحابة 10">
            <a:extLst>
              <a:ext uri="{FF2B5EF4-FFF2-40B4-BE49-F238E27FC236}">
                <a16:creationId xmlns:a16="http://schemas.microsoft.com/office/drawing/2014/main" xmlns="" id="{A4F7543B-73CC-02A0-1BB7-3241F30CED10}"/>
              </a:ext>
            </a:extLst>
          </p:cNvPr>
          <p:cNvSpPr/>
          <p:nvPr/>
        </p:nvSpPr>
        <p:spPr>
          <a:xfrm>
            <a:off x="3856158" y="5055577"/>
            <a:ext cx="2952753" cy="1723292"/>
          </a:xfrm>
          <a:prstGeom prst="cloudCallout">
            <a:avLst>
              <a:gd name="adj1" fmla="val -11531"/>
              <a:gd name="adj2" fmla="val -87500"/>
            </a:avLst>
          </a:prstGeom>
          <a:gradFill flip="none" rotWithShape="1">
            <a:gsLst>
              <a:gs pos="0">
                <a:schemeClr val="bg2">
                  <a:lumMod val="90000"/>
                  <a:shade val="30000"/>
                  <a:satMod val="115000"/>
                </a:schemeClr>
              </a:gs>
              <a:gs pos="50000">
                <a:schemeClr val="bg2">
                  <a:lumMod val="90000"/>
                  <a:shade val="67500"/>
                  <a:satMod val="115000"/>
                </a:schemeClr>
              </a:gs>
              <a:gs pos="100000">
                <a:schemeClr val="bg2">
                  <a:lumMod val="90000"/>
                  <a:shade val="100000"/>
                  <a:satMod val="115000"/>
                </a:schemeClr>
              </a:gs>
            </a:gsLst>
            <a:lin ang="189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Y" b="1" dirty="0">
                <a:solidFill>
                  <a:schemeClr val="tx1"/>
                </a:solidFill>
                <a:cs typeface="Akhbar MT" pitchFamily="2" charset="-78"/>
              </a:rPr>
              <a:t>يأتي منها الماضي والمضارع فقط، ويُشترط أن تسبق بنفي أو نهي أو دعاء.</a:t>
            </a:r>
          </a:p>
        </p:txBody>
      </p:sp>
      <p:sp>
        <p:nvSpPr>
          <p:cNvPr id="13" name="فقاعة التفكير: على شكل سحابة 12">
            <a:extLst>
              <a:ext uri="{FF2B5EF4-FFF2-40B4-BE49-F238E27FC236}">
                <a16:creationId xmlns:a16="http://schemas.microsoft.com/office/drawing/2014/main" xmlns="" id="{1F6A0F86-E658-9E2E-7EB3-8D44E12730A5}"/>
              </a:ext>
            </a:extLst>
          </p:cNvPr>
          <p:cNvSpPr/>
          <p:nvPr/>
        </p:nvSpPr>
        <p:spPr>
          <a:xfrm>
            <a:off x="838200" y="5002823"/>
            <a:ext cx="2321171" cy="1723291"/>
          </a:xfrm>
          <a:prstGeom prst="cloudCallout">
            <a:avLst>
              <a:gd name="adj1" fmla="val -32598"/>
              <a:gd name="adj2" fmla="val -94877"/>
            </a:avLst>
          </a:prstGeom>
          <a:gradFill flip="none" rotWithShape="1">
            <a:gsLst>
              <a:gs pos="0">
                <a:schemeClr val="tx1">
                  <a:lumMod val="50000"/>
                  <a:lumOff val="50000"/>
                  <a:tint val="66000"/>
                  <a:satMod val="160000"/>
                </a:schemeClr>
              </a:gs>
              <a:gs pos="50000">
                <a:schemeClr val="tx1">
                  <a:lumMod val="50000"/>
                  <a:lumOff val="50000"/>
                  <a:tint val="44500"/>
                  <a:satMod val="160000"/>
                </a:schemeClr>
              </a:gs>
              <a:gs pos="100000">
                <a:schemeClr val="tx1">
                  <a:lumMod val="50000"/>
                  <a:lumOff val="50000"/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Y" b="1" dirty="0">
                <a:solidFill>
                  <a:schemeClr val="tx1"/>
                </a:solidFill>
                <a:cs typeface="Akhbar MT" pitchFamily="2" charset="-78"/>
              </a:rPr>
              <a:t>ما في مادام مصدرية زمانية، تُؤوّل هي وما بعدها بمصدر ينوب عن ظرف الزمان.</a:t>
            </a:r>
          </a:p>
        </p:txBody>
      </p:sp>
      <p:sp>
        <p:nvSpPr>
          <p:cNvPr id="14" name="مستطيل 13">
            <a:extLst>
              <a:ext uri="{FF2B5EF4-FFF2-40B4-BE49-F238E27FC236}">
                <a16:creationId xmlns:a16="http://schemas.microsoft.com/office/drawing/2014/main" xmlns="" id="{3EBED7AB-AABA-C088-910E-05D2E1790DB7}"/>
              </a:ext>
            </a:extLst>
          </p:cNvPr>
          <p:cNvSpPr/>
          <p:nvPr/>
        </p:nvSpPr>
        <p:spPr>
          <a:xfrm>
            <a:off x="8704385" y="202223"/>
            <a:ext cx="2488223" cy="668215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Y" sz="2800" dirty="0">
                <a:cs typeface="Akhbar MT" pitchFamily="2" charset="-78"/>
              </a:rPr>
              <a:t>1- كان وأخواتها</a:t>
            </a:r>
          </a:p>
        </p:txBody>
      </p:sp>
      <p:pic>
        <p:nvPicPr>
          <p:cNvPr id="3" name="كان وأخواتها">
            <a:hlinkClick r:id="" action="ppaction://media"/>
            <a:extLst>
              <a:ext uri="{FF2B5EF4-FFF2-40B4-BE49-F238E27FC236}">
                <a16:creationId xmlns:a16="http://schemas.microsoft.com/office/drawing/2014/main" xmlns="" id="{759218E1-6FC0-882F-F484-1ED38DB4A17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808911" y="202223"/>
            <a:ext cx="904033" cy="849067"/>
          </a:xfrm>
          <a:prstGeom prst="rect">
            <a:avLst/>
          </a:prstGeom>
        </p:spPr>
      </p:pic>
      <p:pic>
        <p:nvPicPr>
          <p:cNvPr id="2" name="صورة 1">
            <a:extLst>
              <a:ext uri="{FF2B5EF4-FFF2-40B4-BE49-F238E27FC236}">
                <a16:creationId xmlns:a16="http://schemas.microsoft.com/office/drawing/2014/main" xmlns="" id="{116BC60A-B8FB-A61C-80B6-4A125FA1D3D5}"/>
              </a:ext>
            </a:extLst>
          </p:cNvPr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47" y="145063"/>
            <a:ext cx="1356360" cy="1234440"/>
          </a:xfrm>
          <a:prstGeom prst="rect">
            <a:avLst/>
          </a:prstGeom>
          <a:effectLst>
            <a:softEdge rad="76200"/>
          </a:effectLst>
        </p:spPr>
      </p:pic>
    </p:spTree>
    <p:extLst>
      <p:ext uri="{BB962C8B-B14F-4D97-AF65-F5344CB8AC3E}">
        <p14:creationId xmlns:p14="http://schemas.microsoft.com/office/powerpoint/2010/main" val="3456422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17008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Graphic spid="8" grpId="0">
        <p:bldAsOne/>
      </p:bldGraphic>
      <p:bldP spid="9" grpId="0" animBg="1"/>
      <p:bldP spid="11" grpId="0" animBg="1"/>
      <p:bldP spid="13" grpId="0" animBg="1"/>
      <p:bldP spid="1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Freeform 191">
            <a:extLst>
              <a:ext uri="{FF2B5EF4-FFF2-40B4-BE49-F238E27FC236}">
                <a16:creationId xmlns:a16="http://schemas.microsoft.com/office/drawing/2014/main" xmlns="" id="{D751278E-115C-4E40-B3A7-D55D5F2E0C9B}"/>
              </a:ext>
            </a:extLst>
          </p:cNvPr>
          <p:cNvSpPr>
            <a:spLocks/>
          </p:cNvSpPr>
          <p:nvPr/>
        </p:nvSpPr>
        <p:spPr bwMode="auto">
          <a:xfrm>
            <a:off x="3393888" y="439615"/>
            <a:ext cx="5143442" cy="2581293"/>
          </a:xfrm>
          <a:custGeom>
            <a:avLst/>
            <a:gdLst>
              <a:gd name="T0" fmla="*/ 4017 w 4210"/>
              <a:gd name="T1" fmla="*/ 53 h 1948"/>
              <a:gd name="T2" fmla="*/ 3974 w 4210"/>
              <a:gd name="T3" fmla="*/ 58 h 1948"/>
              <a:gd name="T4" fmla="*/ 3956 w 4210"/>
              <a:gd name="T5" fmla="*/ 49 h 1948"/>
              <a:gd name="T6" fmla="*/ 3788 w 4210"/>
              <a:gd name="T7" fmla="*/ 27 h 1948"/>
              <a:gd name="T8" fmla="*/ 3503 w 4210"/>
              <a:gd name="T9" fmla="*/ 17 h 1948"/>
              <a:gd name="T10" fmla="*/ 3017 w 4210"/>
              <a:gd name="T11" fmla="*/ 2 h 1948"/>
              <a:gd name="T12" fmla="*/ 2302 w 4210"/>
              <a:gd name="T13" fmla="*/ 6 h 1948"/>
              <a:gd name="T14" fmla="*/ 1829 w 4210"/>
              <a:gd name="T15" fmla="*/ 27 h 1948"/>
              <a:gd name="T16" fmla="*/ 882 w 4210"/>
              <a:gd name="T17" fmla="*/ 104 h 1948"/>
              <a:gd name="T18" fmla="*/ 299 w 4210"/>
              <a:gd name="T19" fmla="*/ 199 h 1948"/>
              <a:gd name="T20" fmla="*/ 174 w 4210"/>
              <a:gd name="T21" fmla="*/ 228 h 1948"/>
              <a:gd name="T22" fmla="*/ 166 w 4210"/>
              <a:gd name="T23" fmla="*/ 264 h 1948"/>
              <a:gd name="T24" fmla="*/ 191 w 4210"/>
              <a:gd name="T25" fmla="*/ 277 h 1948"/>
              <a:gd name="T26" fmla="*/ 1360 w 4210"/>
              <a:gd name="T27" fmla="*/ 153 h 1948"/>
              <a:gd name="T28" fmla="*/ 2064 w 4210"/>
              <a:gd name="T29" fmla="*/ 101 h 1948"/>
              <a:gd name="T30" fmla="*/ 2763 w 4210"/>
              <a:gd name="T31" fmla="*/ 84 h 1948"/>
              <a:gd name="T32" fmla="*/ 3228 w 4210"/>
              <a:gd name="T33" fmla="*/ 91 h 1948"/>
              <a:gd name="T34" fmla="*/ 3578 w 4210"/>
              <a:gd name="T35" fmla="*/ 107 h 1948"/>
              <a:gd name="T36" fmla="*/ 3875 w 4210"/>
              <a:gd name="T37" fmla="*/ 124 h 1948"/>
              <a:gd name="T38" fmla="*/ 3959 w 4210"/>
              <a:gd name="T39" fmla="*/ 220 h 1948"/>
              <a:gd name="T40" fmla="*/ 4002 w 4210"/>
              <a:gd name="T41" fmla="*/ 610 h 1948"/>
              <a:gd name="T42" fmla="*/ 3983 w 4210"/>
              <a:gd name="T43" fmla="*/ 1100 h 1948"/>
              <a:gd name="T44" fmla="*/ 3965 w 4210"/>
              <a:gd name="T45" fmla="*/ 1593 h 1948"/>
              <a:gd name="T46" fmla="*/ 3965 w 4210"/>
              <a:gd name="T47" fmla="*/ 1690 h 1948"/>
              <a:gd name="T48" fmla="*/ 3862 w 4210"/>
              <a:gd name="T49" fmla="*/ 1684 h 1948"/>
              <a:gd name="T50" fmla="*/ 3680 w 4210"/>
              <a:gd name="T51" fmla="*/ 1662 h 1948"/>
              <a:gd name="T52" fmla="*/ 3267 w 4210"/>
              <a:gd name="T53" fmla="*/ 1611 h 1948"/>
              <a:gd name="T54" fmla="*/ 2598 w 4210"/>
              <a:gd name="T55" fmla="*/ 1592 h 1948"/>
              <a:gd name="T56" fmla="*/ 2218 w 4210"/>
              <a:gd name="T57" fmla="*/ 1582 h 1948"/>
              <a:gd name="T58" fmla="*/ 1529 w 4210"/>
              <a:gd name="T59" fmla="*/ 1547 h 1948"/>
              <a:gd name="T60" fmla="*/ 330 w 4210"/>
              <a:gd name="T61" fmla="*/ 1514 h 1948"/>
              <a:gd name="T62" fmla="*/ 89 w 4210"/>
              <a:gd name="T63" fmla="*/ 1441 h 1948"/>
              <a:gd name="T64" fmla="*/ 113 w 4210"/>
              <a:gd name="T65" fmla="*/ 1050 h 1948"/>
              <a:gd name="T66" fmla="*/ 140 w 4210"/>
              <a:gd name="T67" fmla="*/ 722 h 1948"/>
              <a:gd name="T68" fmla="*/ 159 w 4210"/>
              <a:gd name="T69" fmla="*/ 473 h 1948"/>
              <a:gd name="T70" fmla="*/ 160 w 4210"/>
              <a:gd name="T71" fmla="*/ 281 h 1948"/>
              <a:gd name="T72" fmla="*/ 152 w 4210"/>
              <a:gd name="T73" fmla="*/ 238 h 1948"/>
              <a:gd name="T74" fmla="*/ 127 w 4210"/>
              <a:gd name="T75" fmla="*/ 234 h 1948"/>
              <a:gd name="T76" fmla="*/ 108 w 4210"/>
              <a:gd name="T77" fmla="*/ 282 h 1948"/>
              <a:gd name="T78" fmla="*/ 78 w 4210"/>
              <a:gd name="T79" fmla="*/ 490 h 1948"/>
              <a:gd name="T80" fmla="*/ 55 w 4210"/>
              <a:gd name="T81" fmla="*/ 753 h 1948"/>
              <a:gd name="T82" fmla="*/ 25 w 4210"/>
              <a:gd name="T83" fmla="*/ 1108 h 1948"/>
              <a:gd name="T84" fmla="*/ 4 w 4210"/>
              <a:gd name="T85" fmla="*/ 1350 h 1948"/>
              <a:gd name="T86" fmla="*/ 12 w 4210"/>
              <a:gd name="T87" fmla="*/ 1527 h 1948"/>
              <a:gd name="T88" fmla="*/ 24 w 4210"/>
              <a:gd name="T89" fmla="*/ 1569 h 1948"/>
              <a:gd name="T90" fmla="*/ 37 w 4210"/>
              <a:gd name="T91" fmla="*/ 1599 h 1948"/>
              <a:gd name="T92" fmla="*/ 159 w 4210"/>
              <a:gd name="T93" fmla="*/ 1693 h 1948"/>
              <a:gd name="T94" fmla="*/ 353 w 4210"/>
              <a:gd name="T95" fmla="*/ 1757 h 1948"/>
              <a:gd name="T96" fmla="*/ 724 w 4210"/>
              <a:gd name="T97" fmla="*/ 1783 h 1948"/>
              <a:gd name="T98" fmla="*/ 1368 w 4210"/>
              <a:gd name="T99" fmla="*/ 1814 h 1948"/>
              <a:gd name="T100" fmla="*/ 2992 w 4210"/>
              <a:gd name="T101" fmla="*/ 1897 h 1948"/>
              <a:gd name="T102" fmla="*/ 4087 w 4210"/>
              <a:gd name="T103" fmla="*/ 1948 h 1948"/>
              <a:gd name="T104" fmla="*/ 4138 w 4210"/>
              <a:gd name="T105" fmla="*/ 1913 h 1948"/>
              <a:gd name="T106" fmla="*/ 4152 w 4210"/>
              <a:gd name="T107" fmla="*/ 1868 h 1948"/>
              <a:gd name="T108" fmla="*/ 4192 w 4210"/>
              <a:gd name="T109" fmla="*/ 767 h 1948"/>
              <a:gd name="T110" fmla="*/ 4208 w 4210"/>
              <a:gd name="T111" fmla="*/ 531 h 1948"/>
              <a:gd name="T112" fmla="*/ 4203 w 4210"/>
              <a:gd name="T113" fmla="*/ 326 h 1948"/>
              <a:gd name="T114" fmla="*/ 4151 w 4210"/>
              <a:gd name="T115" fmla="*/ 170 h 1948"/>
              <a:gd name="T116" fmla="*/ 4094 w 4210"/>
              <a:gd name="T117" fmla="*/ 100 h 1948"/>
              <a:gd name="T118" fmla="*/ 4033 w 4210"/>
              <a:gd name="T119" fmla="*/ 59 h 19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210" h="1948">
                <a:moveTo>
                  <a:pt x="4033" y="59"/>
                </a:moveTo>
                <a:lnTo>
                  <a:pt x="4017" y="53"/>
                </a:lnTo>
                <a:lnTo>
                  <a:pt x="3987" y="53"/>
                </a:lnTo>
                <a:lnTo>
                  <a:pt x="3974" y="58"/>
                </a:lnTo>
                <a:lnTo>
                  <a:pt x="3968" y="53"/>
                </a:lnTo>
                <a:lnTo>
                  <a:pt x="3956" y="49"/>
                </a:lnTo>
                <a:lnTo>
                  <a:pt x="3902" y="39"/>
                </a:lnTo>
                <a:lnTo>
                  <a:pt x="3788" y="27"/>
                </a:lnTo>
                <a:lnTo>
                  <a:pt x="3617" y="21"/>
                </a:lnTo>
                <a:lnTo>
                  <a:pt x="3503" y="17"/>
                </a:lnTo>
                <a:lnTo>
                  <a:pt x="3260" y="6"/>
                </a:lnTo>
                <a:lnTo>
                  <a:pt x="3017" y="2"/>
                </a:lnTo>
                <a:lnTo>
                  <a:pt x="2778" y="0"/>
                </a:lnTo>
                <a:lnTo>
                  <a:pt x="2302" y="6"/>
                </a:lnTo>
                <a:lnTo>
                  <a:pt x="2064" y="15"/>
                </a:lnTo>
                <a:lnTo>
                  <a:pt x="1829" y="27"/>
                </a:lnTo>
                <a:lnTo>
                  <a:pt x="1355" y="57"/>
                </a:lnTo>
                <a:lnTo>
                  <a:pt x="882" y="104"/>
                </a:lnTo>
                <a:lnTo>
                  <a:pt x="531" y="155"/>
                </a:lnTo>
                <a:lnTo>
                  <a:pt x="299" y="199"/>
                </a:lnTo>
                <a:lnTo>
                  <a:pt x="183" y="224"/>
                </a:lnTo>
                <a:lnTo>
                  <a:pt x="174" y="228"/>
                </a:lnTo>
                <a:lnTo>
                  <a:pt x="165" y="245"/>
                </a:lnTo>
                <a:lnTo>
                  <a:pt x="166" y="264"/>
                </a:lnTo>
                <a:lnTo>
                  <a:pt x="181" y="277"/>
                </a:lnTo>
                <a:lnTo>
                  <a:pt x="191" y="277"/>
                </a:lnTo>
                <a:lnTo>
                  <a:pt x="659" y="229"/>
                </a:lnTo>
                <a:lnTo>
                  <a:pt x="1360" y="153"/>
                </a:lnTo>
                <a:lnTo>
                  <a:pt x="1828" y="113"/>
                </a:lnTo>
                <a:lnTo>
                  <a:pt x="2064" y="101"/>
                </a:lnTo>
                <a:lnTo>
                  <a:pt x="2297" y="92"/>
                </a:lnTo>
                <a:lnTo>
                  <a:pt x="2763" y="84"/>
                </a:lnTo>
                <a:lnTo>
                  <a:pt x="2996" y="87"/>
                </a:lnTo>
                <a:lnTo>
                  <a:pt x="3228" y="91"/>
                </a:lnTo>
                <a:lnTo>
                  <a:pt x="3461" y="100"/>
                </a:lnTo>
                <a:lnTo>
                  <a:pt x="3578" y="107"/>
                </a:lnTo>
                <a:lnTo>
                  <a:pt x="3757" y="120"/>
                </a:lnTo>
                <a:lnTo>
                  <a:pt x="3875" y="124"/>
                </a:lnTo>
                <a:lnTo>
                  <a:pt x="3934" y="123"/>
                </a:lnTo>
                <a:lnTo>
                  <a:pt x="3959" y="220"/>
                </a:lnTo>
                <a:lnTo>
                  <a:pt x="3990" y="415"/>
                </a:lnTo>
                <a:lnTo>
                  <a:pt x="4002" y="610"/>
                </a:lnTo>
                <a:lnTo>
                  <a:pt x="4000" y="806"/>
                </a:lnTo>
                <a:lnTo>
                  <a:pt x="3983" y="1100"/>
                </a:lnTo>
                <a:lnTo>
                  <a:pt x="3967" y="1396"/>
                </a:lnTo>
                <a:lnTo>
                  <a:pt x="3965" y="1593"/>
                </a:lnTo>
                <a:lnTo>
                  <a:pt x="3971" y="1691"/>
                </a:lnTo>
                <a:lnTo>
                  <a:pt x="3965" y="1690"/>
                </a:lnTo>
                <a:lnTo>
                  <a:pt x="3960" y="1690"/>
                </a:lnTo>
                <a:lnTo>
                  <a:pt x="3862" y="1684"/>
                </a:lnTo>
                <a:lnTo>
                  <a:pt x="3762" y="1676"/>
                </a:lnTo>
                <a:lnTo>
                  <a:pt x="3680" y="1662"/>
                </a:lnTo>
                <a:lnTo>
                  <a:pt x="3516" y="1637"/>
                </a:lnTo>
                <a:lnTo>
                  <a:pt x="3267" y="1611"/>
                </a:lnTo>
                <a:lnTo>
                  <a:pt x="2932" y="1594"/>
                </a:lnTo>
                <a:lnTo>
                  <a:pt x="2598" y="1592"/>
                </a:lnTo>
                <a:lnTo>
                  <a:pt x="2431" y="1593"/>
                </a:lnTo>
                <a:lnTo>
                  <a:pt x="2218" y="1582"/>
                </a:lnTo>
                <a:lnTo>
                  <a:pt x="2007" y="1572"/>
                </a:lnTo>
                <a:lnTo>
                  <a:pt x="1529" y="1547"/>
                </a:lnTo>
                <a:lnTo>
                  <a:pt x="809" y="1519"/>
                </a:lnTo>
                <a:lnTo>
                  <a:pt x="330" y="1514"/>
                </a:lnTo>
                <a:lnTo>
                  <a:pt x="91" y="1519"/>
                </a:lnTo>
                <a:lnTo>
                  <a:pt x="89" y="1441"/>
                </a:lnTo>
                <a:lnTo>
                  <a:pt x="94" y="1284"/>
                </a:lnTo>
                <a:lnTo>
                  <a:pt x="113" y="1050"/>
                </a:lnTo>
                <a:lnTo>
                  <a:pt x="127" y="893"/>
                </a:lnTo>
                <a:lnTo>
                  <a:pt x="140" y="722"/>
                </a:lnTo>
                <a:lnTo>
                  <a:pt x="152" y="549"/>
                </a:lnTo>
                <a:lnTo>
                  <a:pt x="159" y="473"/>
                </a:lnTo>
                <a:lnTo>
                  <a:pt x="164" y="358"/>
                </a:lnTo>
                <a:lnTo>
                  <a:pt x="160" y="281"/>
                </a:lnTo>
                <a:lnTo>
                  <a:pt x="155" y="245"/>
                </a:lnTo>
                <a:lnTo>
                  <a:pt x="152" y="238"/>
                </a:lnTo>
                <a:lnTo>
                  <a:pt x="143" y="232"/>
                </a:lnTo>
                <a:lnTo>
                  <a:pt x="127" y="234"/>
                </a:lnTo>
                <a:lnTo>
                  <a:pt x="121" y="245"/>
                </a:lnTo>
                <a:lnTo>
                  <a:pt x="108" y="282"/>
                </a:lnTo>
                <a:lnTo>
                  <a:pt x="91" y="364"/>
                </a:lnTo>
                <a:lnTo>
                  <a:pt x="78" y="490"/>
                </a:lnTo>
                <a:lnTo>
                  <a:pt x="72" y="571"/>
                </a:lnTo>
                <a:lnTo>
                  <a:pt x="55" y="753"/>
                </a:lnTo>
                <a:lnTo>
                  <a:pt x="39" y="936"/>
                </a:lnTo>
                <a:lnTo>
                  <a:pt x="25" y="1108"/>
                </a:lnTo>
                <a:lnTo>
                  <a:pt x="11" y="1279"/>
                </a:lnTo>
                <a:lnTo>
                  <a:pt x="4" y="1350"/>
                </a:lnTo>
                <a:lnTo>
                  <a:pt x="0" y="1457"/>
                </a:lnTo>
                <a:lnTo>
                  <a:pt x="12" y="1527"/>
                </a:lnTo>
                <a:lnTo>
                  <a:pt x="26" y="1559"/>
                </a:lnTo>
                <a:lnTo>
                  <a:pt x="24" y="1569"/>
                </a:lnTo>
                <a:lnTo>
                  <a:pt x="29" y="1590"/>
                </a:lnTo>
                <a:lnTo>
                  <a:pt x="37" y="1599"/>
                </a:lnTo>
                <a:lnTo>
                  <a:pt x="73" y="1636"/>
                </a:lnTo>
                <a:lnTo>
                  <a:pt x="159" y="1693"/>
                </a:lnTo>
                <a:lnTo>
                  <a:pt x="252" y="1732"/>
                </a:lnTo>
                <a:lnTo>
                  <a:pt x="353" y="1757"/>
                </a:lnTo>
                <a:lnTo>
                  <a:pt x="512" y="1777"/>
                </a:lnTo>
                <a:lnTo>
                  <a:pt x="724" y="1783"/>
                </a:lnTo>
                <a:lnTo>
                  <a:pt x="824" y="1786"/>
                </a:lnTo>
                <a:lnTo>
                  <a:pt x="1368" y="1814"/>
                </a:lnTo>
                <a:lnTo>
                  <a:pt x="1912" y="1843"/>
                </a:lnTo>
                <a:lnTo>
                  <a:pt x="2992" y="1897"/>
                </a:lnTo>
                <a:lnTo>
                  <a:pt x="4070" y="1948"/>
                </a:lnTo>
                <a:lnTo>
                  <a:pt x="4087" y="1948"/>
                </a:lnTo>
                <a:lnTo>
                  <a:pt x="4116" y="1935"/>
                </a:lnTo>
                <a:lnTo>
                  <a:pt x="4138" y="1913"/>
                </a:lnTo>
                <a:lnTo>
                  <a:pt x="4151" y="1883"/>
                </a:lnTo>
                <a:lnTo>
                  <a:pt x="4152" y="1868"/>
                </a:lnTo>
                <a:lnTo>
                  <a:pt x="4171" y="1317"/>
                </a:lnTo>
                <a:lnTo>
                  <a:pt x="4192" y="767"/>
                </a:lnTo>
                <a:lnTo>
                  <a:pt x="4197" y="680"/>
                </a:lnTo>
                <a:lnTo>
                  <a:pt x="4208" y="531"/>
                </a:lnTo>
                <a:lnTo>
                  <a:pt x="4210" y="428"/>
                </a:lnTo>
                <a:lnTo>
                  <a:pt x="4203" y="326"/>
                </a:lnTo>
                <a:lnTo>
                  <a:pt x="4180" y="233"/>
                </a:lnTo>
                <a:lnTo>
                  <a:pt x="4151" y="170"/>
                </a:lnTo>
                <a:lnTo>
                  <a:pt x="4125" y="132"/>
                </a:lnTo>
                <a:lnTo>
                  <a:pt x="4094" y="100"/>
                </a:lnTo>
                <a:lnTo>
                  <a:pt x="4055" y="71"/>
                </a:lnTo>
                <a:lnTo>
                  <a:pt x="4033" y="59"/>
                </a:lnTo>
                <a:close/>
              </a:path>
            </a:pathLst>
          </a:custGeom>
          <a:solidFill>
            <a:srgbClr val="FFC00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abic Typesetting" panose="03020402040406030203" pitchFamily="66" charset="-78"/>
              <a:ea typeface="+mn-ea"/>
              <a:cs typeface="Arabic Typesetting" panose="03020402040406030203" pitchFamily="66" charset="-78"/>
            </a:endParaRPr>
          </a:p>
        </p:txBody>
      </p:sp>
      <p:sp>
        <p:nvSpPr>
          <p:cNvPr id="38" name="Freeform 139">
            <a:extLst>
              <a:ext uri="{FF2B5EF4-FFF2-40B4-BE49-F238E27FC236}">
                <a16:creationId xmlns:a16="http://schemas.microsoft.com/office/drawing/2014/main" xmlns="" id="{FDB8FEAC-AAF8-477B-8CEF-7DA792DCC44C}"/>
              </a:ext>
            </a:extLst>
          </p:cNvPr>
          <p:cNvSpPr>
            <a:spLocks/>
          </p:cNvSpPr>
          <p:nvPr/>
        </p:nvSpPr>
        <p:spPr bwMode="auto">
          <a:xfrm>
            <a:off x="481899" y="1757511"/>
            <a:ext cx="2201045" cy="933366"/>
          </a:xfrm>
          <a:custGeom>
            <a:avLst/>
            <a:gdLst>
              <a:gd name="T0" fmla="*/ 2722 w 2821"/>
              <a:gd name="T1" fmla="*/ 170 h 1620"/>
              <a:gd name="T2" fmla="*/ 2722 w 2821"/>
              <a:gd name="T3" fmla="*/ 159 h 1620"/>
              <a:gd name="T4" fmla="*/ 2697 w 2821"/>
              <a:gd name="T5" fmla="*/ 131 h 1620"/>
              <a:gd name="T6" fmla="*/ 2517 w 2821"/>
              <a:gd name="T7" fmla="*/ 106 h 1620"/>
              <a:gd name="T8" fmla="*/ 1863 w 2821"/>
              <a:gd name="T9" fmla="*/ 42 h 1620"/>
              <a:gd name="T10" fmla="*/ 1206 w 2821"/>
              <a:gd name="T11" fmla="*/ 7 h 1620"/>
              <a:gd name="T12" fmla="*/ 548 w 2821"/>
              <a:gd name="T13" fmla="*/ 0 h 1620"/>
              <a:gd name="T14" fmla="*/ 55 w 2821"/>
              <a:gd name="T15" fmla="*/ 17 h 1620"/>
              <a:gd name="T16" fmla="*/ 30 w 2821"/>
              <a:gd name="T17" fmla="*/ 25 h 1620"/>
              <a:gd name="T18" fmla="*/ 16 w 2821"/>
              <a:gd name="T19" fmla="*/ 75 h 1620"/>
              <a:gd name="T20" fmla="*/ 46 w 2821"/>
              <a:gd name="T21" fmla="*/ 100 h 1620"/>
              <a:gd name="T22" fmla="*/ 217 w 2821"/>
              <a:gd name="T23" fmla="*/ 93 h 1620"/>
              <a:gd name="T24" fmla="*/ 865 w 2821"/>
              <a:gd name="T25" fmla="*/ 84 h 1620"/>
              <a:gd name="T26" fmla="*/ 1511 w 2821"/>
              <a:gd name="T27" fmla="*/ 104 h 1620"/>
              <a:gd name="T28" fmla="*/ 2157 w 2821"/>
              <a:gd name="T29" fmla="*/ 150 h 1620"/>
              <a:gd name="T30" fmla="*/ 2640 w 2821"/>
              <a:gd name="T31" fmla="*/ 205 h 1620"/>
              <a:gd name="T32" fmla="*/ 2639 w 2821"/>
              <a:gd name="T33" fmla="*/ 482 h 1620"/>
              <a:gd name="T34" fmla="*/ 2614 w 2821"/>
              <a:gd name="T35" fmla="*/ 989 h 1620"/>
              <a:gd name="T36" fmla="*/ 2591 w 2821"/>
              <a:gd name="T37" fmla="*/ 1336 h 1620"/>
              <a:gd name="T38" fmla="*/ 2587 w 2821"/>
              <a:gd name="T39" fmla="*/ 1336 h 1620"/>
              <a:gd name="T40" fmla="*/ 2573 w 2821"/>
              <a:gd name="T41" fmla="*/ 1335 h 1620"/>
              <a:gd name="T42" fmla="*/ 1635 w 2821"/>
              <a:gd name="T43" fmla="*/ 1371 h 1620"/>
              <a:gd name="T44" fmla="*/ 1019 w 2821"/>
              <a:gd name="T45" fmla="*/ 1378 h 1620"/>
              <a:gd name="T46" fmla="*/ 263 w 2821"/>
              <a:gd name="T47" fmla="*/ 1374 h 1620"/>
              <a:gd name="T48" fmla="*/ 113 w 2821"/>
              <a:gd name="T49" fmla="*/ 1369 h 1620"/>
              <a:gd name="T50" fmla="*/ 97 w 2821"/>
              <a:gd name="T51" fmla="*/ 1327 h 1620"/>
              <a:gd name="T52" fmla="*/ 90 w 2821"/>
              <a:gd name="T53" fmla="*/ 1139 h 1620"/>
              <a:gd name="T54" fmla="*/ 91 w 2821"/>
              <a:gd name="T55" fmla="*/ 909 h 1620"/>
              <a:gd name="T56" fmla="*/ 91 w 2821"/>
              <a:gd name="T57" fmla="*/ 596 h 1620"/>
              <a:gd name="T58" fmla="*/ 77 w 2821"/>
              <a:gd name="T59" fmla="*/ 136 h 1620"/>
              <a:gd name="T60" fmla="*/ 64 w 2821"/>
              <a:gd name="T61" fmla="*/ 118 h 1620"/>
              <a:gd name="T62" fmla="*/ 38 w 2821"/>
              <a:gd name="T63" fmla="*/ 128 h 1620"/>
              <a:gd name="T64" fmla="*/ 24 w 2821"/>
              <a:gd name="T65" fmla="*/ 316 h 1620"/>
              <a:gd name="T66" fmla="*/ 17 w 2821"/>
              <a:gd name="T67" fmla="*/ 855 h 1620"/>
              <a:gd name="T68" fmla="*/ 16 w 2821"/>
              <a:gd name="T69" fmla="*/ 1194 h 1620"/>
              <a:gd name="T70" fmla="*/ 16 w 2821"/>
              <a:gd name="T71" fmla="*/ 1296 h 1620"/>
              <a:gd name="T72" fmla="*/ 27 w 2821"/>
              <a:gd name="T73" fmla="*/ 1354 h 1620"/>
              <a:gd name="T74" fmla="*/ 1 w 2821"/>
              <a:gd name="T75" fmla="*/ 1386 h 1620"/>
              <a:gd name="T76" fmla="*/ 4 w 2821"/>
              <a:gd name="T77" fmla="*/ 1428 h 1620"/>
              <a:gd name="T78" fmla="*/ 47 w 2821"/>
              <a:gd name="T79" fmla="*/ 1518 h 1620"/>
              <a:gd name="T80" fmla="*/ 125 w 2821"/>
              <a:gd name="T81" fmla="*/ 1576 h 1620"/>
              <a:gd name="T82" fmla="*/ 248 w 2821"/>
              <a:gd name="T83" fmla="*/ 1612 h 1620"/>
              <a:gd name="T84" fmla="*/ 396 w 2821"/>
              <a:gd name="T85" fmla="*/ 1620 h 1620"/>
              <a:gd name="T86" fmla="*/ 883 w 2821"/>
              <a:gd name="T87" fmla="*/ 1594 h 1620"/>
              <a:gd name="T88" fmla="*/ 1480 w 2821"/>
              <a:gd name="T89" fmla="*/ 1561 h 1620"/>
              <a:gd name="T90" fmla="*/ 2694 w 2821"/>
              <a:gd name="T91" fmla="*/ 1505 h 1620"/>
              <a:gd name="T92" fmla="*/ 2743 w 2821"/>
              <a:gd name="T93" fmla="*/ 1489 h 1620"/>
              <a:gd name="T94" fmla="*/ 2780 w 2821"/>
              <a:gd name="T95" fmla="*/ 1435 h 1620"/>
              <a:gd name="T96" fmla="*/ 2800 w 2821"/>
              <a:gd name="T97" fmla="*/ 1125 h 1620"/>
              <a:gd name="T98" fmla="*/ 2821 w 2821"/>
              <a:gd name="T99" fmla="*/ 249 h 1620"/>
              <a:gd name="T100" fmla="*/ 2802 w 2821"/>
              <a:gd name="T101" fmla="*/ 194 h 1620"/>
              <a:gd name="T102" fmla="*/ 2740 w 2821"/>
              <a:gd name="T103" fmla="*/ 169 h 16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821" h="1620">
                <a:moveTo>
                  <a:pt x="2722" y="171"/>
                </a:moveTo>
                <a:lnTo>
                  <a:pt x="2722" y="170"/>
                </a:lnTo>
                <a:lnTo>
                  <a:pt x="2722" y="169"/>
                </a:lnTo>
                <a:lnTo>
                  <a:pt x="2722" y="159"/>
                </a:lnTo>
                <a:lnTo>
                  <a:pt x="2716" y="145"/>
                </a:lnTo>
                <a:lnTo>
                  <a:pt x="2697" y="131"/>
                </a:lnTo>
                <a:lnTo>
                  <a:pt x="2681" y="127"/>
                </a:lnTo>
                <a:lnTo>
                  <a:pt x="2517" y="106"/>
                </a:lnTo>
                <a:lnTo>
                  <a:pt x="2191" y="70"/>
                </a:lnTo>
                <a:lnTo>
                  <a:pt x="1863" y="42"/>
                </a:lnTo>
                <a:lnTo>
                  <a:pt x="1535" y="19"/>
                </a:lnTo>
                <a:lnTo>
                  <a:pt x="1206" y="7"/>
                </a:lnTo>
                <a:lnTo>
                  <a:pt x="878" y="0"/>
                </a:lnTo>
                <a:lnTo>
                  <a:pt x="548" y="0"/>
                </a:lnTo>
                <a:lnTo>
                  <a:pt x="219" y="9"/>
                </a:lnTo>
                <a:lnTo>
                  <a:pt x="55" y="17"/>
                </a:lnTo>
                <a:lnTo>
                  <a:pt x="46" y="17"/>
                </a:lnTo>
                <a:lnTo>
                  <a:pt x="30" y="25"/>
                </a:lnTo>
                <a:lnTo>
                  <a:pt x="16" y="44"/>
                </a:lnTo>
                <a:lnTo>
                  <a:pt x="16" y="75"/>
                </a:lnTo>
                <a:lnTo>
                  <a:pt x="30" y="93"/>
                </a:lnTo>
                <a:lnTo>
                  <a:pt x="46" y="100"/>
                </a:lnTo>
                <a:lnTo>
                  <a:pt x="55" y="100"/>
                </a:lnTo>
                <a:lnTo>
                  <a:pt x="217" y="93"/>
                </a:lnTo>
                <a:lnTo>
                  <a:pt x="541" y="86"/>
                </a:lnTo>
                <a:lnTo>
                  <a:pt x="865" y="84"/>
                </a:lnTo>
                <a:lnTo>
                  <a:pt x="1187" y="91"/>
                </a:lnTo>
                <a:lnTo>
                  <a:pt x="1511" y="104"/>
                </a:lnTo>
                <a:lnTo>
                  <a:pt x="1834" y="124"/>
                </a:lnTo>
                <a:lnTo>
                  <a:pt x="2157" y="150"/>
                </a:lnTo>
                <a:lnTo>
                  <a:pt x="2480" y="184"/>
                </a:lnTo>
                <a:lnTo>
                  <a:pt x="2640" y="205"/>
                </a:lnTo>
                <a:lnTo>
                  <a:pt x="2642" y="344"/>
                </a:lnTo>
                <a:lnTo>
                  <a:pt x="2639" y="482"/>
                </a:lnTo>
                <a:lnTo>
                  <a:pt x="2625" y="735"/>
                </a:lnTo>
                <a:lnTo>
                  <a:pt x="2614" y="989"/>
                </a:lnTo>
                <a:lnTo>
                  <a:pt x="2603" y="1163"/>
                </a:lnTo>
                <a:lnTo>
                  <a:pt x="2591" y="1336"/>
                </a:lnTo>
                <a:lnTo>
                  <a:pt x="2589" y="1336"/>
                </a:lnTo>
                <a:lnTo>
                  <a:pt x="2587" y="1336"/>
                </a:lnTo>
                <a:lnTo>
                  <a:pt x="2581" y="1335"/>
                </a:lnTo>
                <a:lnTo>
                  <a:pt x="2573" y="1335"/>
                </a:lnTo>
                <a:lnTo>
                  <a:pt x="2261" y="1351"/>
                </a:lnTo>
                <a:lnTo>
                  <a:pt x="1635" y="1371"/>
                </a:lnTo>
                <a:lnTo>
                  <a:pt x="1321" y="1377"/>
                </a:lnTo>
                <a:lnTo>
                  <a:pt x="1019" y="1378"/>
                </a:lnTo>
                <a:lnTo>
                  <a:pt x="565" y="1373"/>
                </a:lnTo>
                <a:lnTo>
                  <a:pt x="263" y="1374"/>
                </a:lnTo>
                <a:lnTo>
                  <a:pt x="113" y="1378"/>
                </a:lnTo>
                <a:lnTo>
                  <a:pt x="113" y="1369"/>
                </a:lnTo>
                <a:lnTo>
                  <a:pt x="110" y="1360"/>
                </a:lnTo>
                <a:lnTo>
                  <a:pt x="97" y="1327"/>
                </a:lnTo>
                <a:lnTo>
                  <a:pt x="87" y="1255"/>
                </a:lnTo>
                <a:lnTo>
                  <a:pt x="90" y="1139"/>
                </a:lnTo>
                <a:lnTo>
                  <a:pt x="92" y="1067"/>
                </a:lnTo>
                <a:lnTo>
                  <a:pt x="91" y="909"/>
                </a:lnTo>
                <a:lnTo>
                  <a:pt x="91" y="750"/>
                </a:lnTo>
                <a:lnTo>
                  <a:pt x="91" y="596"/>
                </a:lnTo>
                <a:lnTo>
                  <a:pt x="86" y="289"/>
                </a:lnTo>
                <a:lnTo>
                  <a:pt x="77" y="136"/>
                </a:lnTo>
                <a:lnTo>
                  <a:pt x="75" y="128"/>
                </a:lnTo>
                <a:lnTo>
                  <a:pt x="64" y="118"/>
                </a:lnTo>
                <a:lnTo>
                  <a:pt x="49" y="118"/>
                </a:lnTo>
                <a:lnTo>
                  <a:pt x="38" y="128"/>
                </a:lnTo>
                <a:lnTo>
                  <a:pt x="36" y="136"/>
                </a:lnTo>
                <a:lnTo>
                  <a:pt x="24" y="316"/>
                </a:lnTo>
                <a:lnTo>
                  <a:pt x="17" y="677"/>
                </a:lnTo>
                <a:lnTo>
                  <a:pt x="17" y="855"/>
                </a:lnTo>
                <a:lnTo>
                  <a:pt x="16" y="1025"/>
                </a:lnTo>
                <a:lnTo>
                  <a:pt x="16" y="1194"/>
                </a:lnTo>
                <a:lnTo>
                  <a:pt x="16" y="1234"/>
                </a:lnTo>
                <a:lnTo>
                  <a:pt x="16" y="1296"/>
                </a:lnTo>
                <a:lnTo>
                  <a:pt x="22" y="1336"/>
                </a:lnTo>
                <a:lnTo>
                  <a:pt x="27" y="1354"/>
                </a:lnTo>
                <a:lnTo>
                  <a:pt x="16" y="1362"/>
                </a:lnTo>
                <a:lnTo>
                  <a:pt x="1" y="1386"/>
                </a:lnTo>
                <a:lnTo>
                  <a:pt x="0" y="1400"/>
                </a:lnTo>
                <a:lnTo>
                  <a:pt x="4" y="1428"/>
                </a:lnTo>
                <a:lnTo>
                  <a:pt x="20" y="1478"/>
                </a:lnTo>
                <a:lnTo>
                  <a:pt x="47" y="1518"/>
                </a:lnTo>
                <a:lnTo>
                  <a:pt x="82" y="1551"/>
                </a:lnTo>
                <a:lnTo>
                  <a:pt x="125" y="1576"/>
                </a:lnTo>
                <a:lnTo>
                  <a:pt x="171" y="1594"/>
                </a:lnTo>
                <a:lnTo>
                  <a:pt x="248" y="1612"/>
                </a:lnTo>
                <a:lnTo>
                  <a:pt x="300" y="1616"/>
                </a:lnTo>
                <a:lnTo>
                  <a:pt x="396" y="1620"/>
                </a:lnTo>
                <a:lnTo>
                  <a:pt x="590" y="1615"/>
                </a:lnTo>
                <a:lnTo>
                  <a:pt x="883" y="1594"/>
                </a:lnTo>
                <a:lnTo>
                  <a:pt x="1076" y="1581"/>
                </a:lnTo>
                <a:lnTo>
                  <a:pt x="1480" y="1561"/>
                </a:lnTo>
                <a:lnTo>
                  <a:pt x="2289" y="1518"/>
                </a:lnTo>
                <a:lnTo>
                  <a:pt x="2694" y="1505"/>
                </a:lnTo>
                <a:lnTo>
                  <a:pt x="2712" y="1504"/>
                </a:lnTo>
                <a:lnTo>
                  <a:pt x="2743" y="1489"/>
                </a:lnTo>
                <a:lnTo>
                  <a:pt x="2766" y="1466"/>
                </a:lnTo>
                <a:lnTo>
                  <a:pt x="2780" y="1435"/>
                </a:lnTo>
                <a:lnTo>
                  <a:pt x="2782" y="1417"/>
                </a:lnTo>
                <a:lnTo>
                  <a:pt x="2800" y="1125"/>
                </a:lnTo>
                <a:lnTo>
                  <a:pt x="2817" y="541"/>
                </a:lnTo>
                <a:lnTo>
                  <a:pt x="2821" y="249"/>
                </a:lnTo>
                <a:lnTo>
                  <a:pt x="2818" y="227"/>
                </a:lnTo>
                <a:lnTo>
                  <a:pt x="2802" y="194"/>
                </a:lnTo>
                <a:lnTo>
                  <a:pt x="2774" y="175"/>
                </a:lnTo>
                <a:lnTo>
                  <a:pt x="2740" y="169"/>
                </a:lnTo>
                <a:lnTo>
                  <a:pt x="2722" y="171"/>
                </a:lnTo>
                <a:close/>
              </a:path>
            </a:pathLst>
          </a:custGeom>
          <a:solidFill>
            <a:srgbClr val="FF66CC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abic Typesetting" panose="03020402040406030203" pitchFamily="66" charset="-78"/>
              <a:ea typeface="+mn-ea"/>
              <a:cs typeface="Arabic Typesetting" panose="03020402040406030203" pitchFamily="66" charset="-78"/>
            </a:endParaRPr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xmlns="" id="{82C372BF-2173-4E30-A0CE-9E9BA8C5D2DF}"/>
              </a:ext>
            </a:extLst>
          </p:cNvPr>
          <p:cNvSpPr>
            <a:spLocks/>
          </p:cNvSpPr>
          <p:nvPr/>
        </p:nvSpPr>
        <p:spPr bwMode="auto">
          <a:xfrm>
            <a:off x="2136269" y="3068885"/>
            <a:ext cx="2256128" cy="2435100"/>
          </a:xfrm>
          <a:custGeom>
            <a:avLst/>
            <a:gdLst>
              <a:gd name="connsiteX0" fmla="*/ 40085 w 665163"/>
              <a:gd name="connsiteY0" fmla="*/ 28575 h 619125"/>
              <a:gd name="connsiteX1" fmla="*/ 41672 w 665163"/>
              <a:gd name="connsiteY1" fmla="*/ 55145 h 619125"/>
              <a:gd name="connsiteX2" fmla="*/ 38100 w 665163"/>
              <a:gd name="connsiteY2" fmla="*/ 108682 h 619125"/>
              <a:gd name="connsiteX3" fmla="*/ 36116 w 665163"/>
              <a:gd name="connsiteY3" fmla="*/ 134855 h 619125"/>
              <a:gd name="connsiteX4" fmla="*/ 32941 w 665163"/>
              <a:gd name="connsiteY4" fmla="*/ 197117 h 619125"/>
              <a:gd name="connsiteX5" fmla="*/ 30560 w 665163"/>
              <a:gd name="connsiteY5" fmla="*/ 259378 h 619125"/>
              <a:gd name="connsiteX6" fmla="*/ 28178 w 665163"/>
              <a:gd name="connsiteY6" fmla="*/ 321243 h 619125"/>
              <a:gd name="connsiteX7" fmla="*/ 25797 w 665163"/>
              <a:gd name="connsiteY7" fmla="*/ 445765 h 619125"/>
              <a:gd name="connsiteX8" fmla="*/ 22225 w 665163"/>
              <a:gd name="connsiteY8" fmla="*/ 508026 h 619125"/>
              <a:gd name="connsiteX9" fmla="*/ 24606 w 665163"/>
              <a:gd name="connsiteY9" fmla="*/ 508820 h 619125"/>
              <a:gd name="connsiteX10" fmla="*/ 28178 w 665163"/>
              <a:gd name="connsiteY10" fmla="*/ 512785 h 619125"/>
              <a:gd name="connsiteX11" fmla="*/ 28972 w 665163"/>
              <a:gd name="connsiteY11" fmla="*/ 516354 h 619125"/>
              <a:gd name="connsiteX12" fmla="*/ 30560 w 665163"/>
              <a:gd name="connsiteY12" fmla="*/ 521510 h 619125"/>
              <a:gd name="connsiteX13" fmla="*/ 32147 w 665163"/>
              <a:gd name="connsiteY13" fmla="*/ 526665 h 619125"/>
              <a:gd name="connsiteX14" fmla="*/ 98822 w 665163"/>
              <a:gd name="connsiteY14" fmla="*/ 533010 h 619125"/>
              <a:gd name="connsiteX15" fmla="*/ 232172 w 665163"/>
              <a:gd name="connsiteY15" fmla="*/ 541338 h 619125"/>
              <a:gd name="connsiteX16" fmla="*/ 298847 w 665163"/>
              <a:gd name="connsiteY16" fmla="*/ 541338 h 619125"/>
              <a:gd name="connsiteX17" fmla="*/ 371872 w 665163"/>
              <a:gd name="connsiteY17" fmla="*/ 539752 h 619125"/>
              <a:gd name="connsiteX18" fmla="*/ 444897 w 665163"/>
              <a:gd name="connsiteY18" fmla="*/ 535390 h 619125"/>
              <a:gd name="connsiteX19" fmla="*/ 477838 w 665163"/>
              <a:gd name="connsiteY19" fmla="*/ 531424 h 619125"/>
              <a:gd name="connsiteX20" fmla="*/ 529035 w 665163"/>
              <a:gd name="connsiteY20" fmla="*/ 525475 h 619125"/>
              <a:gd name="connsiteX21" fmla="*/ 562372 w 665163"/>
              <a:gd name="connsiteY21" fmla="*/ 523889 h 619125"/>
              <a:gd name="connsiteX22" fmla="*/ 578247 w 665163"/>
              <a:gd name="connsiteY22" fmla="*/ 525079 h 619125"/>
              <a:gd name="connsiteX23" fmla="*/ 577056 w 665163"/>
              <a:gd name="connsiteY23" fmla="*/ 361296 h 619125"/>
              <a:gd name="connsiteX24" fmla="*/ 578644 w 665163"/>
              <a:gd name="connsiteY24" fmla="*/ 197910 h 619125"/>
              <a:gd name="connsiteX25" fmla="*/ 577850 w 665163"/>
              <a:gd name="connsiteY25" fmla="*/ 160632 h 619125"/>
              <a:gd name="connsiteX26" fmla="*/ 576263 w 665163"/>
              <a:gd name="connsiteY26" fmla="*/ 100751 h 619125"/>
              <a:gd name="connsiteX27" fmla="*/ 578247 w 665163"/>
              <a:gd name="connsiteY27" fmla="*/ 62283 h 619125"/>
              <a:gd name="connsiteX28" fmla="*/ 581025 w 665163"/>
              <a:gd name="connsiteY28" fmla="*/ 43645 h 619125"/>
              <a:gd name="connsiteX29" fmla="*/ 579835 w 665163"/>
              <a:gd name="connsiteY29" fmla="*/ 39679 h 619125"/>
              <a:gd name="connsiteX30" fmla="*/ 579835 w 665163"/>
              <a:gd name="connsiteY30" fmla="*/ 35713 h 619125"/>
              <a:gd name="connsiteX31" fmla="*/ 512366 w 665163"/>
              <a:gd name="connsiteY31" fmla="*/ 35713 h 619125"/>
              <a:gd name="connsiteX32" fmla="*/ 377825 w 665163"/>
              <a:gd name="connsiteY32" fmla="*/ 30558 h 619125"/>
              <a:gd name="connsiteX33" fmla="*/ 310356 w 665163"/>
              <a:gd name="connsiteY33" fmla="*/ 29368 h 619125"/>
              <a:gd name="connsiteX34" fmla="*/ 175022 w 665163"/>
              <a:gd name="connsiteY34" fmla="*/ 29368 h 619125"/>
              <a:gd name="connsiteX35" fmla="*/ 239713 w 665163"/>
              <a:gd name="connsiteY35" fmla="*/ 0 h 619125"/>
              <a:gd name="connsiteX36" fmla="*/ 311150 w 665163"/>
              <a:gd name="connsiteY36" fmla="*/ 0 h 619125"/>
              <a:gd name="connsiteX37" fmla="*/ 381397 w 665163"/>
              <a:gd name="connsiteY37" fmla="*/ 0 h 619125"/>
              <a:gd name="connsiteX38" fmla="*/ 488951 w 665163"/>
              <a:gd name="connsiteY38" fmla="*/ 1192 h 619125"/>
              <a:gd name="connsiteX39" fmla="*/ 559991 w 665163"/>
              <a:gd name="connsiteY39" fmla="*/ 4371 h 619125"/>
              <a:gd name="connsiteX40" fmla="*/ 595710 w 665163"/>
              <a:gd name="connsiteY40" fmla="*/ 7948 h 619125"/>
              <a:gd name="connsiteX41" fmla="*/ 599282 w 665163"/>
              <a:gd name="connsiteY41" fmla="*/ 8743 h 619125"/>
              <a:gd name="connsiteX42" fmla="*/ 602060 w 665163"/>
              <a:gd name="connsiteY42" fmla="*/ 10332 h 619125"/>
              <a:gd name="connsiteX43" fmla="*/ 608013 w 665163"/>
              <a:gd name="connsiteY43" fmla="*/ 9537 h 619125"/>
              <a:gd name="connsiteX44" fmla="*/ 618729 w 665163"/>
              <a:gd name="connsiteY44" fmla="*/ 13114 h 619125"/>
              <a:gd name="connsiteX45" fmla="*/ 623491 w 665163"/>
              <a:gd name="connsiteY45" fmla="*/ 18280 h 619125"/>
              <a:gd name="connsiteX46" fmla="*/ 633016 w 665163"/>
              <a:gd name="connsiteY46" fmla="*/ 30996 h 619125"/>
              <a:gd name="connsiteX47" fmla="*/ 646907 w 665163"/>
              <a:gd name="connsiteY47" fmla="*/ 57621 h 619125"/>
              <a:gd name="connsiteX48" fmla="*/ 656829 w 665163"/>
              <a:gd name="connsiteY48" fmla="*/ 87027 h 619125"/>
              <a:gd name="connsiteX49" fmla="*/ 661988 w 665163"/>
              <a:gd name="connsiteY49" fmla="*/ 117228 h 619125"/>
              <a:gd name="connsiteX50" fmla="*/ 665163 w 665163"/>
              <a:gd name="connsiteY50" fmla="*/ 163722 h 619125"/>
              <a:gd name="connsiteX51" fmla="*/ 662782 w 665163"/>
              <a:gd name="connsiteY51" fmla="*/ 226907 h 619125"/>
              <a:gd name="connsiteX52" fmla="*/ 661194 w 665163"/>
              <a:gd name="connsiteY52" fmla="*/ 257108 h 619125"/>
              <a:gd name="connsiteX53" fmla="*/ 656829 w 665163"/>
              <a:gd name="connsiteY53" fmla="*/ 417254 h 619125"/>
              <a:gd name="connsiteX54" fmla="*/ 651273 w 665163"/>
              <a:gd name="connsiteY54" fmla="*/ 578195 h 619125"/>
              <a:gd name="connsiteX55" fmla="*/ 650479 w 665163"/>
              <a:gd name="connsiteY55" fmla="*/ 583758 h 619125"/>
              <a:gd name="connsiteX56" fmla="*/ 646113 w 665163"/>
              <a:gd name="connsiteY56" fmla="*/ 594090 h 619125"/>
              <a:gd name="connsiteX57" fmla="*/ 638176 w 665163"/>
              <a:gd name="connsiteY57" fmla="*/ 602038 h 619125"/>
              <a:gd name="connsiteX58" fmla="*/ 627460 w 665163"/>
              <a:gd name="connsiteY58" fmla="*/ 606806 h 619125"/>
              <a:gd name="connsiteX59" fmla="*/ 621904 w 665163"/>
              <a:gd name="connsiteY59" fmla="*/ 607204 h 619125"/>
              <a:gd name="connsiteX60" fmla="*/ 424260 w 665163"/>
              <a:gd name="connsiteY60" fmla="*/ 612370 h 619125"/>
              <a:gd name="connsiteX61" fmla="*/ 226616 w 665163"/>
              <a:gd name="connsiteY61" fmla="*/ 617138 h 619125"/>
              <a:gd name="connsiteX62" fmla="*/ 198835 w 665163"/>
              <a:gd name="connsiteY62" fmla="*/ 618330 h 619125"/>
              <a:gd name="connsiteX63" fmla="*/ 148035 w 665163"/>
              <a:gd name="connsiteY63" fmla="*/ 619125 h 619125"/>
              <a:gd name="connsiteX64" fmla="*/ 113110 w 665163"/>
              <a:gd name="connsiteY64" fmla="*/ 617138 h 619125"/>
              <a:gd name="connsiteX65" fmla="*/ 79772 w 665163"/>
              <a:gd name="connsiteY65" fmla="*/ 611972 h 619125"/>
              <a:gd name="connsiteX66" fmla="*/ 49610 w 665163"/>
              <a:gd name="connsiteY66" fmla="*/ 601640 h 619125"/>
              <a:gd name="connsiteX67" fmla="*/ 31353 w 665163"/>
              <a:gd name="connsiteY67" fmla="*/ 589321 h 619125"/>
              <a:gd name="connsiteX68" fmla="*/ 21432 w 665163"/>
              <a:gd name="connsiteY68" fmla="*/ 579387 h 619125"/>
              <a:gd name="connsiteX69" fmla="*/ 13891 w 665163"/>
              <a:gd name="connsiteY69" fmla="*/ 567068 h 619125"/>
              <a:gd name="connsiteX70" fmla="*/ 7938 w 665163"/>
              <a:gd name="connsiteY70" fmla="*/ 552762 h 619125"/>
              <a:gd name="connsiteX71" fmla="*/ 6350 w 665163"/>
              <a:gd name="connsiteY71" fmla="*/ 544417 h 619125"/>
              <a:gd name="connsiteX72" fmla="*/ 3572 w 665163"/>
              <a:gd name="connsiteY72" fmla="*/ 542827 h 619125"/>
              <a:gd name="connsiteX73" fmla="*/ 397 w 665163"/>
              <a:gd name="connsiteY73" fmla="*/ 537661 h 619125"/>
              <a:gd name="connsiteX74" fmla="*/ 0 w 665163"/>
              <a:gd name="connsiteY74" fmla="*/ 531701 h 619125"/>
              <a:gd name="connsiteX75" fmla="*/ 2778 w 665163"/>
              <a:gd name="connsiteY75" fmla="*/ 526535 h 619125"/>
              <a:gd name="connsiteX76" fmla="*/ 5557 w 665163"/>
              <a:gd name="connsiteY76" fmla="*/ 525342 h 619125"/>
              <a:gd name="connsiteX77" fmla="*/ 5557 w 665163"/>
              <a:gd name="connsiteY77" fmla="*/ 522958 h 619125"/>
              <a:gd name="connsiteX78" fmla="*/ 5953 w 665163"/>
              <a:gd name="connsiteY78" fmla="*/ 520176 h 619125"/>
              <a:gd name="connsiteX79" fmla="*/ 5953 w 665163"/>
              <a:gd name="connsiteY79" fmla="*/ 518587 h 619125"/>
              <a:gd name="connsiteX80" fmla="*/ 6350 w 665163"/>
              <a:gd name="connsiteY80" fmla="*/ 517395 h 619125"/>
              <a:gd name="connsiteX81" fmla="*/ 6350 w 665163"/>
              <a:gd name="connsiteY81" fmla="*/ 516600 h 619125"/>
              <a:gd name="connsiteX82" fmla="*/ 3969 w 665163"/>
              <a:gd name="connsiteY82" fmla="*/ 484809 h 619125"/>
              <a:gd name="connsiteX83" fmla="*/ 1588 w 665163"/>
              <a:gd name="connsiteY83" fmla="*/ 420433 h 619125"/>
              <a:gd name="connsiteX84" fmla="*/ 1985 w 665163"/>
              <a:gd name="connsiteY84" fmla="*/ 323471 h 619125"/>
              <a:gd name="connsiteX85" fmla="*/ 3969 w 665163"/>
              <a:gd name="connsiteY85" fmla="*/ 259890 h 619125"/>
              <a:gd name="connsiteX86" fmla="*/ 5953 w 665163"/>
              <a:gd name="connsiteY86" fmla="*/ 197500 h 619125"/>
              <a:gd name="connsiteX87" fmla="*/ 9128 w 665163"/>
              <a:gd name="connsiteY87" fmla="*/ 135111 h 619125"/>
              <a:gd name="connsiteX88" fmla="*/ 10319 w 665163"/>
              <a:gd name="connsiteY88" fmla="*/ 107691 h 619125"/>
              <a:gd name="connsiteX89" fmla="*/ 12700 w 665163"/>
              <a:gd name="connsiteY89" fmla="*/ 65966 h 619125"/>
              <a:gd name="connsiteX90" fmla="*/ 16272 w 665163"/>
              <a:gd name="connsiteY90" fmla="*/ 38546 h 619125"/>
              <a:gd name="connsiteX91" fmla="*/ 19844 w 665163"/>
              <a:gd name="connsiteY91" fmla="*/ 25830 h 619125"/>
              <a:gd name="connsiteX92" fmla="*/ 18257 w 665163"/>
              <a:gd name="connsiteY92" fmla="*/ 23843 h 619125"/>
              <a:gd name="connsiteX93" fmla="*/ 17463 w 665163"/>
              <a:gd name="connsiteY93" fmla="*/ 18677 h 619125"/>
              <a:gd name="connsiteX94" fmla="*/ 19050 w 665163"/>
              <a:gd name="connsiteY94" fmla="*/ 13511 h 619125"/>
              <a:gd name="connsiteX95" fmla="*/ 23019 w 665163"/>
              <a:gd name="connsiteY95" fmla="*/ 10332 h 619125"/>
              <a:gd name="connsiteX96" fmla="*/ 26194 w 665163"/>
              <a:gd name="connsiteY96" fmla="*/ 9935 h 619125"/>
              <a:gd name="connsiteX97" fmla="*/ 97235 w 665163"/>
              <a:gd name="connsiteY97" fmla="*/ 4371 h 619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665163" h="619125">
                <a:moveTo>
                  <a:pt x="40085" y="28575"/>
                </a:moveTo>
                <a:lnTo>
                  <a:pt x="41672" y="55145"/>
                </a:lnTo>
                <a:lnTo>
                  <a:pt x="38100" y="108682"/>
                </a:lnTo>
                <a:lnTo>
                  <a:pt x="36116" y="134855"/>
                </a:lnTo>
                <a:lnTo>
                  <a:pt x="32941" y="197117"/>
                </a:lnTo>
                <a:lnTo>
                  <a:pt x="30560" y="259378"/>
                </a:lnTo>
                <a:lnTo>
                  <a:pt x="28178" y="321243"/>
                </a:lnTo>
                <a:lnTo>
                  <a:pt x="25797" y="445765"/>
                </a:lnTo>
                <a:lnTo>
                  <a:pt x="22225" y="508026"/>
                </a:lnTo>
                <a:lnTo>
                  <a:pt x="24606" y="508820"/>
                </a:lnTo>
                <a:lnTo>
                  <a:pt x="28178" y="512785"/>
                </a:lnTo>
                <a:lnTo>
                  <a:pt x="28972" y="516354"/>
                </a:lnTo>
                <a:lnTo>
                  <a:pt x="30560" y="521510"/>
                </a:lnTo>
                <a:lnTo>
                  <a:pt x="32147" y="526665"/>
                </a:lnTo>
                <a:lnTo>
                  <a:pt x="98822" y="533010"/>
                </a:lnTo>
                <a:lnTo>
                  <a:pt x="232172" y="541338"/>
                </a:lnTo>
                <a:lnTo>
                  <a:pt x="298847" y="541338"/>
                </a:lnTo>
                <a:lnTo>
                  <a:pt x="371872" y="539752"/>
                </a:lnTo>
                <a:lnTo>
                  <a:pt x="444897" y="535390"/>
                </a:lnTo>
                <a:lnTo>
                  <a:pt x="477838" y="531424"/>
                </a:lnTo>
                <a:lnTo>
                  <a:pt x="529035" y="525475"/>
                </a:lnTo>
                <a:lnTo>
                  <a:pt x="562372" y="523889"/>
                </a:lnTo>
                <a:lnTo>
                  <a:pt x="578247" y="525079"/>
                </a:lnTo>
                <a:lnTo>
                  <a:pt x="577056" y="361296"/>
                </a:lnTo>
                <a:lnTo>
                  <a:pt x="578644" y="197910"/>
                </a:lnTo>
                <a:lnTo>
                  <a:pt x="577850" y="160632"/>
                </a:lnTo>
                <a:lnTo>
                  <a:pt x="576263" y="100751"/>
                </a:lnTo>
                <a:lnTo>
                  <a:pt x="578247" y="62283"/>
                </a:lnTo>
                <a:lnTo>
                  <a:pt x="581025" y="43645"/>
                </a:lnTo>
                <a:lnTo>
                  <a:pt x="579835" y="39679"/>
                </a:lnTo>
                <a:lnTo>
                  <a:pt x="579835" y="35713"/>
                </a:lnTo>
                <a:lnTo>
                  <a:pt x="512366" y="35713"/>
                </a:lnTo>
                <a:lnTo>
                  <a:pt x="377825" y="30558"/>
                </a:lnTo>
                <a:lnTo>
                  <a:pt x="310356" y="29368"/>
                </a:lnTo>
                <a:lnTo>
                  <a:pt x="175022" y="29368"/>
                </a:lnTo>
                <a:close/>
                <a:moveTo>
                  <a:pt x="239713" y="0"/>
                </a:moveTo>
                <a:lnTo>
                  <a:pt x="311150" y="0"/>
                </a:lnTo>
                <a:lnTo>
                  <a:pt x="381397" y="0"/>
                </a:lnTo>
                <a:lnTo>
                  <a:pt x="488951" y="1192"/>
                </a:lnTo>
                <a:lnTo>
                  <a:pt x="559991" y="4371"/>
                </a:lnTo>
                <a:lnTo>
                  <a:pt x="595710" y="7948"/>
                </a:lnTo>
                <a:lnTo>
                  <a:pt x="599282" y="8743"/>
                </a:lnTo>
                <a:lnTo>
                  <a:pt x="602060" y="10332"/>
                </a:lnTo>
                <a:lnTo>
                  <a:pt x="608013" y="9537"/>
                </a:lnTo>
                <a:lnTo>
                  <a:pt x="618729" y="13114"/>
                </a:lnTo>
                <a:lnTo>
                  <a:pt x="623491" y="18280"/>
                </a:lnTo>
                <a:lnTo>
                  <a:pt x="633016" y="30996"/>
                </a:lnTo>
                <a:lnTo>
                  <a:pt x="646907" y="57621"/>
                </a:lnTo>
                <a:lnTo>
                  <a:pt x="656829" y="87027"/>
                </a:lnTo>
                <a:lnTo>
                  <a:pt x="661988" y="117228"/>
                </a:lnTo>
                <a:lnTo>
                  <a:pt x="665163" y="163722"/>
                </a:lnTo>
                <a:lnTo>
                  <a:pt x="662782" y="226907"/>
                </a:lnTo>
                <a:lnTo>
                  <a:pt x="661194" y="257108"/>
                </a:lnTo>
                <a:lnTo>
                  <a:pt x="656829" y="417254"/>
                </a:lnTo>
                <a:lnTo>
                  <a:pt x="651273" y="578195"/>
                </a:lnTo>
                <a:lnTo>
                  <a:pt x="650479" y="583758"/>
                </a:lnTo>
                <a:lnTo>
                  <a:pt x="646113" y="594090"/>
                </a:lnTo>
                <a:lnTo>
                  <a:pt x="638176" y="602038"/>
                </a:lnTo>
                <a:lnTo>
                  <a:pt x="627460" y="606806"/>
                </a:lnTo>
                <a:lnTo>
                  <a:pt x="621904" y="607204"/>
                </a:lnTo>
                <a:lnTo>
                  <a:pt x="424260" y="612370"/>
                </a:lnTo>
                <a:lnTo>
                  <a:pt x="226616" y="617138"/>
                </a:lnTo>
                <a:lnTo>
                  <a:pt x="198835" y="618330"/>
                </a:lnTo>
                <a:lnTo>
                  <a:pt x="148035" y="619125"/>
                </a:lnTo>
                <a:lnTo>
                  <a:pt x="113110" y="617138"/>
                </a:lnTo>
                <a:lnTo>
                  <a:pt x="79772" y="611972"/>
                </a:lnTo>
                <a:lnTo>
                  <a:pt x="49610" y="601640"/>
                </a:lnTo>
                <a:lnTo>
                  <a:pt x="31353" y="589321"/>
                </a:lnTo>
                <a:lnTo>
                  <a:pt x="21432" y="579387"/>
                </a:lnTo>
                <a:lnTo>
                  <a:pt x="13891" y="567068"/>
                </a:lnTo>
                <a:lnTo>
                  <a:pt x="7938" y="552762"/>
                </a:lnTo>
                <a:lnTo>
                  <a:pt x="6350" y="544417"/>
                </a:lnTo>
                <a:lnTo>
                  <a:pt x="3572" y="542827"/>
                </a:lnTo>
                <a:lnTo>
                  <a:pt x="397" y="537661"/>
                </a:lnTo>
                <a:lnTo>
                  <a:pt x="0" y="531701"/>
                </a:lnTo>
                <a:lnTo>
                  <a:pt x="2778" y="526535"/>
                </a:lnTo>
                <a:lnTo>
                  <a:pt x="5557" y="525342"/>
                </a:lnTo>
                <a:lnTo>
                  <a:pt x="5557" y="522958"/>
                </a:lnTo>
                <a:lnTo>
                  <a:pt x="5953" y="520176"/>
                </a:lnTo>
                <a:lnTo>
                  <a:pt x="5953" y="518587"/>
                </a:lnTo>
                <a:lnTo>
                  <a:pt x="6350" y="517395"/>
                </a:lnTo>
                <a:lnTo>
                  <a:pt x="6350" y="516600"/>
                </a:lnTo>
                <a:lnTo>
                  <a:pt x="3969" y="484809"/>
                </a:lnTo>
                <a:lnTo>
                  <a:pt x="1588" y="420433"/>
                </a:lnTo>
                <a:lnTo>
                  <a:pt x="1985" y="323471"/>
                </a:lnTo>
                <a:lnTo>
                  <a:pt x="3969" y="259890"/>
                </a:lnTo>
                <a:lnTo>
                  <a:pt x="5953" y="197500"/>
                </a:lnTo>
                <a:lnTo>
                  <a:pt x="9128" y="135111"/>
                </a:lnTo>
                <a:lnTo>
                  <a:pt x="10319" y="107691"/>
                </a:lnTo>
                <a:lnTo>
                  <a:pt x="12700" y="65966"/>
                </a:lnTo>
                <a:lnTo>
                  <a:pt x="16272" y="38546"/>
                </a:lnTo>
                <a:lnTo>
                  <a:pt x="19844" y="25830"/>
                </a:lnTo>
                <a:lnTo>
                  <a:pt x="18257" y="23843"/>
                </a:lnTo>
                <a:lnTo>
                  <a:pt x="17463" y="18677"/>
                </a:lnTo>
                <a:lnTo>
                  <a:pt x="19050" y="13511"/>
                </a:lnTo>
                <a:lnTo>
                  <a:pt x="23019" y="10332"/>
                </a:lnTo>
                <a:lnTo>
                  <a:pt x="26194" y="9935"/>
                </a:lnTo>
                <a:lnTo>
                  <a:pt x="97235" y="4371"/>
                </a:lnTo>
                <a:close/>
              </a:path>
            </a:pathLst>
          </a:custGeom>
          <a:solidFill>
            <a:srgbClr val="92D05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abic Typesetting" panose="03020402040406030203" pitchFamily="66" charset="-78"/>
              <a:ea typeface="+mn-ea"/>
              <a:cs typeface="Arabic Typesetting" panose="03020402040406030203" pitchFamily="66" charset="-78"/>
            </a:endParaRPr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xmlns="" id="{1C88EBA1-0D96-48E2-8366-A03C09C0AE4F}"/>
              </a:ext>
            </a:extLst>
          </p:cNvPr>
          <p:cNvSpPr>
            <a:spLocks/>
          </p:cNvSpPr>
          <p:nvPr/>
        </p:nvSpPr>
        <p:spPr bwMode="auto">
          <a:xfrm>
            <a:off x="8839350" y="606669"/>
            <a:ext cx="3030314" cy="4897316"/>
          </a:xfrm>
          <a:custGeom>
            <a:avLst/>
            <a:gdLst>
              <a:gd name="connsiteX0" fmla="*/ 74633 w 1268413"/>
              <a:gd name="connsiteY0" fmla="*/ 33338 h 736600"/>
              <a:gd name="connsiteX1" fmla="*/ 72251 w 1268413"/>
              <a:gd name="connsiteY1" fmla="*/ 110282 h 736600"/>
              <a:gd name="connsiteX2" fmla="*/ 64311 w 1268413"/>
              <a:gd name="connsiteY2" fmla="*/ 264964 h 736600"/>
              <a:gd name="connsiteX3" fmla="*/ 51606 w 1268413"/>
              <a:gd name="connsiteY3" fmla="*/ 419646 h 736600"/>
              <a:gd name="connsiteX4" fmla="*/ 31359 w 1268413"/>
              <a:gd name="connsiteY4" fmla="*/ 572741 h 736600"/>
              <a:gd name="connsiteX5" fmla="*/ 17463 w 1268413"/>
              <a:gd name="connsiteY5" fmla="*/ 648495 h 736600"/>
              <a:gd name="connsiteX6" fmla="*/ 20242 w 1268413"/>
              <a:gd name="connsiteY6" fmla="*/ 648892 h 736600"/>
              <a:gd name="connsiteX7" fmla="*/ 22624 w 1268413"/>
              <a:gd name="connsiteY7" fmla="*/ 649288 h 736600"/>
              <a:gd name="connsiteX8" fmla="*/ 37314 w 1268413"/>
              <a:gd name="connsiteY8" fmla="*/ 645719 h 736600"/>
              <a:gd name="connsiteX9" fmla="*/ 67487 w 1268413"/>
              <a:gd name="connsiteY9" fmla="*/ 643339 h 736600"/>
              <a:gd name="connsiteX10" fmla="*/ 113937 w 1268413"/>
              <a:gd name="connsiteY10" fmla="*/ 642546 h 736600"/>
              <a:gd name="connsiteX11" fmla="*/ 142522 w 1268413"/>
              <a:gd name="connsiteY11" fmla="*/ 642546 h 736600"/>
              <a:gd name="connsiteX12" fmla="*/ 219145 w 1268413"/>
              <a:gd name="connsiteY12" fmla="*/ 640563 h 736600"/>
              <a:gd name="connsiteX13" fmla="*/ 295372 w 1268413"/>
              <a:gd name="connsiteY13" fmla="*/ 638976 h 736600"/>
              <a:gd name="connsiteX14" fmla="*/ 439884 w 1268413"/>
              <a:gd name="connsiteY14" fmla="*/ 636993 h 736600"/>
              <a:gd name="connsiteX15" fmla="*/ 584000 w 1268413"/>
              <a:gd name="connsiteY15" fmla="*/ 636596 h 736600"/>
              <a:gd name="connsiteX16" fmla="*/ 732880 w 1268413"/>
              <a:gd name="connsiteY16" fmla="*/ 636596 h 736600"/>
              <a:gd name="connsiteX17" fmla="*/ 881362 w 1268413"/>
              <a:gd name="connsiteY17" fmla="*/ 637390 h 736600"/>
              <a:gd name="connsiteX18" fmla="*/ 951633 w 1268413"/>
              <a:gd name="connsiteY18" fmla="*/ 636993 h 736600"/>
              <a:gd name="connsiteX19" fmla="*/ 1059224 w 1268413"/>
              <a:gd name="connsiteY19" fmla="*/ 635803 h 736600"/>
              <a:gd name="connsiteX20" fmla="*/ 1129892 w 1268413"/>
              <a:gd name="connsiteY20" fmla="*/ 638579 h 736600"/>
              <a:gd name="connsiteX21" fmla="*/ 1165226 w 1268413"/>
              <a:gd name="connsiteY21" fmla="*/ 642149 h 736600"/>
              <a:gd name="connsiteX22" fmla="*/ 1162844 w 1268413"/>
              <a:gd name="connsiteY22" fmla="*/ 493020 h 736600"/>
              <a:gd name="connsiteX23" fmla="*/ 1155301 w 1268413"/>
              <a:gd name="connsiteY23" fmla="*/ 270517 h 736600"/>
              <a:gd name="connsiteX24" fmla="*/ 1147758 w 1268413"/>
              <a:gd name="connsiteY24" fmla="*/ 121784 h 736600"/>
              <a:gd name="connsiteX25" fmla="*/ 1142596 w 1268413"/>
              <a:gd name="connsiteY25" fmla="*/ 47220 h 736600"/>
              <a:gd name="connsiteX26" fmla="*/ 1082251 w 1268413"/>
              <a:gd name="connsiteY26" fmla="*/ 46823 h 736600"/>
              <a:gd name="connsiteX27" fmla="*/ 1021905 w 1268413"/>
              <a:gd name="connsiteY27" fmla="*/ 42857 h 736600"/>
              <a:gd name="connsiteX28" fmla="*/ 954016 w 1268413"/>
              <a:gd name="connsiteY28" fmla="*/ 40874 h 736600"/>
              <a:gd name="connsiteX29" fmla="*/ 885729 w 1268413"/>
              <a:gd name="connsiteY29" fmla="*/ 38494 h 736600"/>
              <a:gd name="connsiteX30" fmla="*/ 748760 w 1268413"/>
              <a:gd name="connsiteY30" fmla="*/ 36115 h 736600"/>
              <a:gd name="connsiteX31" fmla="*/ 611791 w 1268413"/>
              <a:gd name="connsiteY31" fmla="*/ 34528 h 736600"/>
              <a:gd name="connsiteX32" fmla="*/ 343410 w 1268413"/>
              <a:gd name="connsiteY32" fmla="*/ 34925 h 736600"/>
              <a:gd name="connsiteX33" fmla="*/ 479425 w 1268413"/>
              <a:gd name="connsiteY33" fmla="*/ 0 h 736600"/>
              <a:gd name="connsiteX34" fmla="*/ 620316 w 1268413"/>
              <a:gd name="connsiteY34" fmla="*/ 0 h 736600"/>
              <a:gd name="connsiteX35" fmla="*/ 761207 w 1268413"/>
              <a:gd name="connsiteY35" fmla="*/ 1588 h 736600"/>
              <a:gd name="connsiteX36" fmla="*/ 902494 w 1268413"/>
              <a:gd name="connsiteY36" fmla="*/ 4366 h 736600"/>
              <a:gd name="connsiteX37" fmla="*/ 974726 w 1268413"/>
              <a:gd name="connsiteY37" fmla="*/ 6747 h 736600"/>
              <a:gd name="connsiteX38" fmla="*/ 1047354 w 1268413"/>
              <a:gd name="connsiteY38" fmla="*/ 8731 h 736600"/>
              <a:gd name="connsiteX39" fmla="*/ 1078310 w 1268413"/>
              <a:gd name="connsiteY39" fmla="*/ 9525 h 736600"/>
              <a:gd name="connsiteX40" fmla="*/ 1125141 w 1268413"/>
              <a:gd name="connsiteY40" fmla="*/ 10716 h 736600"/>
              <a:gd name="connsiteX41" fmla="*/ 1155304 w 1268413"/>
              <a:gd name="connsiteY41" fmla="*/ 13891 h 736600"/>
              <a:gd name="connsiteX42" fmla="*/ 1170782 w 1268413"/>
              <a:gd name="connsiteY42" fmla="*/ 17066 h 736600"/>
              <a:gd name="connsiteX43" fmla="*/ 1175544 w 1268413"/>
              <a:gd name="connsiteY43" fmla="*/ 18256 h 736600"/>
              <a:gd name="connsiteX44" fmla="*/ 1177926 w 1268413"/>
              <a:gd name="connsiteY44" fmla="*/ 21035 h 736600"/>
              <a:gd name="connsiteX45" fmla="*/ 1181498 w 1268413"/>
              <a:gd name="connsiteY45" fmla="*/ 21431 h 736600"/>
              <a:gd name="connsiteX46" fmla="*/ 1187848 w 1268413"/>
              <a:gd name="connsiteY46" fmla="*/ 24606 h 736600"/>
              <a:gd name="connsiteX47" fmla="*/ 1190229 w 1268413"/>
              <a:gd name="connsiteY47" fmla="*/ 27781 h 736600"/>
              <a:gd name="connsiteX48" fmla="*/ 1214438 w 1268413"/>
              <a:gd name="connsiteY48" fmla="*/ 56356 h 736600"/>
              <a:gd name="connsiteX49" fmla="*/ 1245394 w 1268413"/>
              <a:gd name="connsiteY49" fmla="*/ 99616 h 736600"/>
              <a:gd name="connsiteX50" fmla="*/ 1260476 w 1268413"/>
              <a:gd name="connsiteY50" fmla="*/ 132160 h 736600"/>
              <a:gd name="connsiteX51" fmla="*/ 1264444 w 1268413"/>
              <a:gd name="connsiteY51" fmla="*/ 151210 h 736600"/>
              <a:gd name="connsiteX52" fmla="*/ 1267619 w 1268413"/>
              <a:gd name="connsiteY52" fmla="*/ 172244 h 736600"/>
              <a:gd name="connsiteX53" fmla="*/ 1268413 w 1268413"/>
              <a:gd name="connsiteY53" fmla="*/ 214313 h 736600"/>
              <a:gd name="connsiteX54" fmla="*/ 1264841 w 1268413"/>
              <a:gd name="connsiteY54" fmla="*/ 278210 h 736600"/>
              <a:gd name="connsiteX55" fmla="*/ 1262460 w 1268413"/>
              <a:gd name="connsiteY55" fmla="*/ 319881 h 736600"/>
              <a:gd name="connsiteX56" fmla="*/ 1256904 w 1268413"/>
              <a:gd name="connsiteY56" fmla="*/ 436563 h 736600"/>
              <a:gd name="connsiteX57" fmla="*/ 1250554 w 1268413"/>
              <a:gd name="connsiteY57" fmla="*/ 554038 h 736600"/>
              <a:gd name="connsiteX58" fmla="*/ 1250951 w 1268413"/>
              <a:gd name="connsiteY58" fmla="*/ 559594 h 736600"/>
              <a:gd name="connsiteX59" fmla="*/ 1251744 w 1268413"/>
              <a:gd name="connsiteY59" fmla="*/ 565150 h 736600"/>
              <a:gd name="connsiteX60" fmla="*/ 1252141 w 1268413"/>
              <a:gd name="connsiteY60" fmla="*/ 586978 h 736600"/>
              <a:gd name="connsiteX61" fmla="*/ 1250157 w 1268413"/>
              <a:gd name="connsiteY61" fmla="*/ 617538 h 736600"/>
              <a:gd name="connsiteX62" fmla="*/ 1245791 w 1268413"/>
              <a:gd name="connsiteY62" fmla="*/ 637778 h 736600"/>
              <a:gd name="connsiteX63" fmla="*/ 1243013 w 1268413"/>
              <a:gd name="connsiteY63" fmla="*/ 647700 h 736600"/>
              <a:gd name="connsiteX64" fmla="*/ 1239838 w 1268413"/>
              <a:gd name="connsiteY64" fmla="*/ 675481 h 736600"/>
              <a:gd name="connsiteX65" fmla="*/ 1236266 w 1268413"/>
              <a:gd name="connsiteY65" fmla="*/ 702469 h 736600"/>
              <a:gd name="connsiteX66" fmla="*/ 1237060 w 1268413"/>
              <a:gd name="connsiteY66" fmla="*/ 707231 h 736600"/>
              <a:gd name="connsiteX67" fmla="*/ 1235473 w 1268413"/>
              <a:gd name="connsiteY67" fmla="*/ 717153 h 736600"/>
              <a:gd name="connsiteX68" fmla="*/ 1233488 w 1268413"/>
              <a:gd name="connsiteY68" fmla="*/ 721519 h 736600"/>
              <a:gd name="connsiteX69" fmla="*/ 1231504 w 1268413"/>
              <a:gd name="connsiteY69" fmla="*/ 727869 h 736600"/>
              <a:gd name="connsiteX70" fmla="*/ 1223963 w 1268413"/>
              <a:gd name="connsiteY70" fmla="*/ 734616 h 736600"/>
              <a:gd name="connsiteX71" fmla="*/ 1218010 w 1268413"/>
              <a:gd name="connsiteY71" fmla="*/ 735013 h 736600"/>
              <a:gd name="connsiteX72" fmla="*/ 1212454 w 1268413"/>
              <a:gd name="connsiteY72" fmla="*/ 736600 h 736600"/>
              <a:gd name="connsiteX73" fmla="*/ 1205310 w 1268413"/>
              <a:gd name="connsiteY73" fmla="*/ 735410 h 736600"/>
              <a:gd name="connsiteX74" fmla="*/ 1171179 w 1268413"/>
              <a:gd name="connsiteY74" fmla="*/ 729456 h 736600"/>
              <a:gd name="connsiteX75" fmla="*/ 1102519 w 1268413"/>
              <a:gd name="connsiteY75" fmla="*/ 719931 h 736600"/>
              <a:gd name="connsiteX76" fmla="*/ 998935 w 1268413"/>
              <a:gd name="connsiteY76" fmla="*/ 711200 h 736600"/>
              <a:gd name="connsiteX77" fmla="*/ 860029 w 1268413"/>
              <a:gd name="connsiteY77" fmla="*/ 708819 h 736600"/>
              <a:gd name="connsiteX78" fmla="*/ 721916 w 1268413"/>
              <a:gd name="connsiteY78" fmla="*/ 712391 h 736600"/>
              <a:gd name="connsiteX79" fmla="*/ 652463 w 1268413"/>
              <a:gd name="connsiteY79" fmla="*/ 714772 h 736600"/>
              <a:gd name="connsiteX80" fmla="*/ 514350 w 1268413"/>
              <a:gd name="connsiteY80" fmla="*/ 720725 h 736600"/>
              <a:gd name="connsiteX81" fmla="*/ 307578 w 1268413"/>
              <a:gd name="connsiteY81" fmla="*/ 727075 h 736600"/>
              <a:gd name="connsiteX82" fmla="*/ 169863 w 1268413"/>
              <a:gd name="connsiteY82" fmla="*/ 728266 h 736600"/>
              <a:gd name="connsiteX83" fmla="*/ 100806 w 1268413"/>
              <a:gd name="connsiteY83" fmla="*/ 726678 h 736600"/>
              <a:gd name="connsiteX84" fmla="*/ 97235 w 1268413"/>
              <a:gd name="connsiteY84" fmla="*/ 726678 h 736600"/>
              <a:gd name="connsiteX85" fmla="*/ 92075 w 1268413"/>
              <a:gd name="connsiteY85" fmla="*/ 723503 h 736600"/>
              <a:gd name="connsiteX86" fmla="*/ 90091 w 1268413"/>
              <a:gd name="connsiteY86" fmla="*/ 721519 h 736600"/>
              <a:gd name="connsiteX87" fmla="*/ 73025 w 1268413"/>
              <a:gd name="connsiteY87" fmla="*/ 709613 h 736600"/>
              <a:gd name="connsiteX88" fmla="*/ 56753 w 1268413"/>
              <a:gd name="connsiteY88" fmla="*/ 696913 h 736600"/>
              <a:gd name="connsiteX89" fmla="*/ 32147 w 1268413"/>
              <a:gd name="connsiteY89" fmla="*/ 683022 h 736600"/>
              <a:gd name="connsiteX90" fmla="*/ 7938 w 1268413"/>
              <a:gd name="connsiteY90" fmla="*/ 669131 h 736600"/>
              <a:gd name="connsiteX91" fmla="*/ 3572 w 1268413"/>
              <a:gd name="connsiteY91" fmla="*/ 665163 h 736600"/>
              <a:gd name="connsiteX92" fmla="*/ 1985 w 1268413"/>
              <a:gd name="connsiteY92" fmla="*/ 660400 h 736600"/>
              <a:gd name="connsiteX93" fmla="*/ 1985 w 1268413"/>
              <a:gd name="connsiteY93" fmla="*/ 659210 h 736600"/>
              <a:gd name="connsiteX94" fmla="*/ 1985 w 1268413"/>
              <a:gd name="connsiteY94" fmla="*/ 658416 h 736600"/>
              <a:gd name="connsiteX95" fmla="*/ 2778 w 1268413"/>
              <a:gd name="connsiteY95" fmla="*/ 655241 h 736600"/>
              <a:gd name="connsiteX96" fmla="*/ 4366 w 1268413"/>
              <a:gd name="connsiteY96" fmla="*/ 652860 h 736600"/>
              <a:gd name="connsiteX97" fmla="*/ 1985 w 1268413"/>
              <a:gd name="connsiteY97" fmla="*/ 651272 h 736600"/>
              <a:gd name="connsiteX98" fmla="*/ 0 w 1268413"/>
              <a:gd name="connsiteY98" fmla="*/ 647700 h 736600"/>
              <a:gd name="connsiteX99" fmla="*/ 0 w 1268413"/>
              <a:gd name="connsiteY99" fmla="*/ 644922 h 736600"/>
              <a:gd name="connsiteX100" fmla="*/ 9922 w 1268413"/>
              <a:gd name="connsiteY100" fmla="*/ 491728 h 736600"/>
              <a:gd name="connsiteX101" fmla="*/ 29369 w 1268413"/>
              <a:gd name="connsiteY101" fmla="*/ 262335 h 736600"/>
              <a:gd name="connsiteX102" fmla="*/ 40085 w 1268413"/>
              <a:gd name="connsiteY102" fmla="*/ 109141 h 736600"/>
              <a:gd name="connsiteX103" fmla="*/ 43656 w 1268413"/>
              <a:gd name="connsiteY103" fmla="*/ 32147 h 736600"/>
              <a:gd name="connsiteX104" fmla="*/ 44450 w 1268413"/>
              <a:gd name="connsiteY104" fmla="*/ 28178 h 736600"/>
              <a:gd name="connsiteX105" fmla="*/ 48022 w 1268413"/>
              <a:gd name="connsiteY105" fmla="*/ 21828 h 736600"/>
              <a:gd name="connsiteX106" fmla="*/ 50403 w 1268413"/>
              <a:gd name="connsiteY106" fmla="*/ 19844 h 736600"/>
              <a:gd name="connsiteX107" fmla="*/ 52388 w 1268413"/>
              <a:gd name="connsiteY107" fmla="*/ 17463 h 736600"/>
              <a:gd name="connsiteX108" fmla="*/ 56753 w 1268413"/>
              <a:gd name="connsiteY108" fmla="*/ 16272 h 736600"/>
              <a:gd name="connsiteX109" fmla="*/ 127000 w 1268413"/>
              <a:gd name="connsiteY109" fmla="*/ 10716 h 736600"/>
              <a:gd name="connsiteX110" fmla="*/ 267891 w 1268413"/>
              <a:gd name="connsiteY110" fmla="*/ 3969 h 73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</a:cxnLst>
            <a:rect l="l" t="t" r="r" b="b"/>
            <a:pathLst>
              <a:path w="1268413" h="736600">
                <a:moveTo>
                  <a:pt x="74633" y="33338"/>
                </a:moveTo>
                <a:lnTo>
                  <a:pt x="72251" y="110282"/>
                </a:lnTo>
                <a:lnTo>
                  <a:pt x="64311" y="264964"/>
                </a:lnTo>
                <a:lnTo>
                  <a:pt x="51606" y="419646"/>
                </a:lnTo>
                <a:lnTo>
                  <a:pt x="31359" y="572741"/>
                </a:lnTo>
                <a:lnTo>
                  <a:pt x="17463" y="648495"/>
                </a:lnTo>
                <a:lnTo>
                  <a:pt x="20242" y="648892"/>
                </a:lnTo>
                <a:lnTo>
                  <a:pt x="22624" y="649288"/>
                </a:lnTo>
                <a:lnTo>
                  <a:pt x="37314" y="645719"/>
                </a:lnTo>
                <a:lnTo>
                  <a:pt x="67487" y="643339"/>
                </a:lnTo>
                <a:lnTo>
                  <a:pt x="113937" y="642546"/>
                </a:lnTo>
                <a:lnTo>
                  <a:pt x="142522" y="642546"/>
                </a:lnTo>
                <a:lnTo>
                  <a:pt x="219145" y="640563"/>
                </a:lnTo>
                <a:lnTo>
                  <a:pt x="295372" y="638976"/>
                </a:lnTo>
                <a:lnTo>
                  <a:pt x="439884" y="636993"/>
                </a:lnTo>
                <a:lnTo>
                  <a:pt x="584000" y="636596"/>
                </a:lnTo>
                <a:lnTo>
                  <a:pt x="732880" y="636596"/>
                </a:lnTo>
                <a:lnTo>
                  <a:pt x="881362" y="637390"/>
                </a:lnTo>
                <a:lnTo>
                  <a:pt x="951633" y="636993"/>
                </a:lnTo>
                <a:lnTo>
                  <a:pt x="1059224" y="635803"/>
                </a:lnTo>
                <a:lnTo>
                  <a:pt x="1129892" y="638579"/>
                </a:lnTo>
                <a:lnTo>
                  <a:pt x="1165226" y="642149"/>
                </a:lnTo>
                <a:lnTo>
                  <a:pt x="1162844" y="493020"/>
                </a:lnTo>
                <a:lnTo>
                  <a:pt x="1155301" y="270517"/>
                </a:lnTo>
                <a:lnTo>
                  <a:pt x="1147758" y="121784"/>
                </a:lnTo>
                <a:lnTo>
                  <a:pt x="1142596" y="47220"/>
                </a:lnTo>
                <a:lnTo>
                  <a:pt x="1082251" y="46823"/>
                </a:lnTo>
                <a:lnTo>
                  <a:pt x="1021905" y="42857"/>
                </a:lnTo>
                <a:lnTo>
                  <a:pt x="954016" y="40874"/>
                </a:lnTo>
                <a:lnTo>
                  <a:pt x="885729" y="38494"/>
                </a:lnTo>
                <a:lnTo>
                  <a:pt x="748760" y="36115"/>
                </a:lnTo>
                <a:lnTo>
                  <a:pt x="611791" y="34528"/>
                </a:lnTo>
                <a:lnTo>
                  <a:pt x="343410" y="34925"/>
                </a:lnTo>
                <a:close/>
                <a:moveTo>
                  <a:pt x="479425" y="0"/>
                </a:moveTo>
                <a:lnTo>
                  <a:pt x="620316" y="0"/>
                </a:lnTo>
                <a:lnTo>
                  <a:pt x="761207" y="1588"/>
                </a:lnTo>
                <a:lnTo>
                  <a:pt x="902494" y="4366"/>
                </a:lnTo>
                <a:lnTo>
                  <a:pt x="974726" y="6747"/>
                </a:lnTo>
                <a:lnTo>
                  <a:pt x="1047354" y="8731"/>
                </a:lnTo>
                <a:lnTo>
                  <a:pt x="1078310" y="9525"/>
                </a:lnTo>
                <a:lnTo>
                  <a:pt x="1125141" y="10716"/>
                </a:lnTo>
                <a:lnTo>
                  <a:pt x="1155304" y="13891"/>
                </a:lnTo>
                <a:lnTo>
                  <a:pt x="1170782" y="17066"/>
                </a:lnTo>
                <a:lnTo>
                  <a:pt x="1175544" y="18256"/>
                </a:lnTo>
                <a:lnTo>
                  <a:pt x="1177926" y="21035"/>
                </a:lnTo>
                <a:lnTo>
                  <a:pt x="1181498" y="21431"/>
                </a:lnTo>
                <a:lnTo>
                  <a:pt x="1187848" y="24606"/>
                </a:lnTo>
                <a:lnTo>
                  <a:pt x="1190229" y="27781"/>
                </a:lnTo>
                <a:lnTo>
                  <a:pt x="1214438" y="56356"/>
                </a:lnTo>
                <a:lnTo>
                  <a:pt x="1245394" y="99616"/>
                </a:lnTo>
                <a:lnTo>
                  <a:pt x="1260476" y="132160"/>
                </a:lnTo>
                <a:lnTo>
                  <a:pt x="1264444" y="151210"/>
                </a:lnTo>
                <a:lnTo>
                  <a:pt x="1267619" y="172244"/>
                </a:lnTo>
                <a:lnTo>
                  <a:pt x="1268413" y="214313"/>
                </a:lnTo>
                <a:lnTo>
                  <a:pt x="1264841" y="278210"/>
                </a:lnTo>
                <a:lnTo>
                  <a:pt x="1262460" y="319881"/>
                </a:lnTo>
                <a:lnTo>
                  <a:pt x="1256904" y="436563"/>
                </a:lnTo>
                <a:lnTo>
                  <a:pt x="1250554" y="554038"/>
                </a:lnTo>
                <a:lnTo>
                  <a:pt x="1250951" y="559594"/>
                </a:lnTo>
                <a:lnTo>
                  <a:pt x="1251744" y="565150"/>
                </a:lnTo>
                <a:lnTo>
                  <a:pt x="1252141" y="586978"/>
                </a:lnTo>
                <a:lnTo>
                  <a:pt x="1250157" y="617538"/>
                </a:lnTo>
                <a:lnTo>
                  <a:pt x="1245791" y="637778"/>
                </a:lnTo>
                <a:lnTo>
                  <a:pt x="1243013" y="647700"/>
                </a:lnTo>
                <a:lnTo>
                  <a:pt x="1239838" y="675481"/>
                </a:lnTo>
                <a:lnTo>
                  <a:pt x="1236266" y="702469"/>
                </a:lnTo>
                <a:lnTo>
                  <a:pt x="1237060" y="707231"/>
                </a:lnTo>
                <a:lnTo>
                  <a:pt x="1235473" y="717153"/>
                </a:lnTo>
                <a:lnTo>
                  <a:pt x="1233488" y="721519"/>
                </a:lnTo>
                <a:lnTo>
                  <a:pt x="1231504" y="727869"/>
                </a:lnTo>
                <a:lnTo>
                  <a:pt x="1223963" y="734616"/>
                </a:lnTo>
                <a:lnTo>
                  <a:pt x="1218010" y="735013"/>
                </a:lnTo>
                <a:lnTo>
                  <a:pt x="1212454" y="736600"/>
                </a:lnTo>
                <a:lnTo>
                  <a:pt x="1205310" y="735410"/>
                </a:lnTo>
                <a:lnTo>
                  <a:pt x="1171179" y="729456"/>
                </a:lnTo>
                <a:lnTo>
                  <a:pt x="1102519" y="719931"/>
                </a:lnTo>
                <a:lnTo>
                  <a:pt x="998935" y="711200"/>
                </a:lnTo>
                <a:lnTo>
                  <a:pt x="860029" y="708819"/>
                </a:lnTo>
                <a:lnTo>
                  <a:pt x="721916" y="712391"/>
                </a:lnTo>
                <a:lnTo>
                  <a:pt x="652463" y="714772"/>
                </a:lnTo>
                <a:lnTo>
                  <a:pt x="514350" y="720725"/>
                </a:lnTo>
                <a:lnTo>
                  <a:pt x="307578" y="727075"/>
                </a:lnTo>
                <a:lnTo>
                  <a:pt x="169863" y="728266"/>
                </a:lnTo>
                <a:lnTo>
                  <a:pt x="100806" y="726678"/>
                </a:lnTo>
                <a:lnTo>
                  <a:pt x="97235" y="726678"/>
                </a:lnTo>
                <a:lnTo>
                  <a:pt x="92075" y="723503"/>
                </a:lnTo>
                <a:lnTo>
                  <a:pt x="90091" y="721519"/>
                </a:lnTo>
                <a:lnTo>
                  <a:pt x="73025" y="709613"/>
                </a:lnTo>
                <a:lnTo>
                  <a:pt x="56753" y="696913"/>
                </a:lnTo>
                <a:lnTo>
                  <a:pt x="32147" y="683022"/>
                </a:lnTo>
                <a:lnTo>
                  <a:pt x="7938" y="669131"/>
                </a:lnTo>
                <a:lnTo>
                  <a:pt x="3572" y="665163"/>
                </a:lnTo>
                <a:lnTo>
                  <a:pt x="1985" y="660400"/>
                </a:lnTo>
                <a:lnTo>
                  <a:pt x="1985" y="659210"/>
                </a:lnTo>
                <a:lnTo>
                  <a:pt x="1985" y="658416"/>
                </a:lnTo>
                <a:lnTo>
                  <a:pt x="2778" y="655241"/>
                </a:lnTo>
                <a:lnTo>
                  <a:pt x="4366" y="652860"/>
                </a:lnTo>
                <a:lnTo>
                  <a:pt x="1985" y="651272"/>
                </a:lnTo>
                <a:lnTo>
                  <a:pt x="0" y="647700"/>
                </a:lnTo>
                <a:lnTo>
                  <a:pt x="0" y="644922"/>
                </a:lnTo>
                <a:lnTo>
                  <a:pt x="9922" y="491728"/>
                </a:lnTo>
                <a:lnTo>
                  <a:pt x="29369" y="262335"/>
                </a:lnTo>
                <a:lnTo>
                  <a:pt x="40085" y="109141"/>
                </a:lnTo>
                <a:lnTo>
                  <a:pt x="43656" y="32147"/>
                </a:lnTo>
                <a:lnTo>
                  <a:pt x="44450" y="28178"/>
                </a:lnTo>
                <a:lnTo>
                  <a:pt x="48022" y="21828"/>
                </a:lnTo>
                <a:lnTo>
                  <a:pt x="50403" y="19844"/>
                </a:lnTo>
                <a:lnTo>
                  <a:pt x="52388" y="17463"/>
                </a:lnTo>
                <a:lnTo>
                  <a:pt x="56753" y="16272"/>
                </a:lnTo>
                <a:lnTo>
                  <a:pt x="127000" y="10716"/>
                </a:lnTo>
                <a:lnTo>
                  <a:pt x="267891" y="3969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abic Typesetting" panose="03020402040406030203" pitchFamily="66" charset="-78"/>
              <a:ea typeface="+mn-ea"/>
              <a:cs typeface="Arabic Typesetting" panose="03020402040406030203" pitchFamily="66" charset="-78"/>
            </a:endParaRPr>
          </a:p>
        </p:txBody>
      </p:sp>
      <p:sp>
        <p:nvSpPr>
          <p:cNvPr id="77" name="Freeform 287">
            <a:extLst>
              <a:ext uri="{FF2B5EF4-FFF2-40B4-BE49-F238E27FC236}">
                <a16:creationId xmlns:a16="http://schemas.microsoft.com/office/drawing/2014/main" xmlns="" id="{5ED6FBDE-3D2B-4DB2-B857-4806EEA4948E}"/>
              </a:ext>
            </a:extLst>
          </p:cNvPr>
          <p:cNvSpPr>
            <a:spLocks/>
          </p:cNvSpPr>
          <p:nvPr/>
        </p:nvSpPr>
        <p:spPr bwMode="auto">
          <a:xfrm flipH="1" flipV="1">
            <a:off x="2136267" y="983788"/>
            <a:ext cx="1099300" cy="591477"/>
          </a:xfrm>
          <a:custGeom>
            <a:avLst/>
            <a:gdLst>
              <a:gd name="T0" fmla="*/ 2363 w 2429"/>
              <a:gd name="T1" fmla="*/ 15 h 1818"/>
              <a:gd name="T2" fmla="*/ 2259 w 2429"/>
              <a:gd name="T3" fmla="*/ 163 h 1818"/>
              <a:gd name="T4" fmla="*/ 2092 w 2429"/>
              <a:gd name="T5" fmla="*/ 372 h 1818"/>
              <a:gd name="T6" fmla="*/ 1976 w 2429"/>
              <a:gd name="T7" fmla="*/ 507 h 1818"/>
              <a:gd name="T8" fmla="*/ 1854 w 2429"/>
              <a:gd name="T9" fmla="*/ 636 h 1818"/>
              <a:gd name="T10" fmla="*/ 1725 w 2429"/>
              <a:gd name="T11" fmla="*/ 759 h 1818"/>
              <a:gd name="T12" fmla="*/ 1591 w 2429"/>
              <a:gd name="T13" fmla="*/ 877 h 1818"/>
              <a:gd name="T14" fmla="*/ 1451 w 2429"/>
              <a:gd name="T15" fmla="*/ 989 h 1818"/>
              <a:gd name="T16" fmla="*/ 1378 w 2429"/>
              <a:gd name="T17" fmla="*/ 1042 h 1818"/>
              <a:gd name="T18" fmla="*/ 1261 w 2429"/>
              <a:gd name="T19" fmla="*/ 1124 h 1818"/>
              <a:gd name="T20" fmla="*/ 1018 w 2429"/>
              <a:gd name="T21" fmla="*/ 1270 h 1818"/>
              <a:gd name="T22" fmla="*/ 766 w 2429"/>
              <a:gd name="T23" fmla="*/ 1398 h 1818"/>
              <a:gd name="T24" fmla="*/ 507 w 2429"/>
              <a:gd name="T25" fmla="*/ 1511 h 1818"/>
              <a:gd name="T26" fmla="*/ 375 w 2429"/>
              <a:gd name="T27" fmla="*/ 1560 h 1818"/>
              <a:gd name="T28" fmla="*/ 355 w 2429"/>
              <a:gd name="T29" fmla="*/ 1521 h 1818"/>
              <a:gd name="T30" fmla="*/ 336 w 2429"/>
              <a:gd name="T31" fmla="*/ 1481 h 1818"/>
              <a:gd name="T32" fmla="*/ 327 w 2429"/>
              <a:gd name="T33" fmla="*/ 1467 h 1818"/>
              <a:gd name="T34" fmla="*/ 302 w 2429"/>
              <a:gd name="T35" fmla="*/ 1459 h 1818"/>
              <a:gd name="T36" fmla="*/ 278 w 2429"/>
              <a:gd name="T37" fmla="*/ 1471 h 1818"/>
              <a:gd name="T38" fmla="*/ 263 w 2429"/>
              <a:gd name="T39" fmla="*/ 1494 h 1818"/>
              <a:gd name="T40" fmla="*/ 263 w 2429"/>
              <a:gd name="T41" fmla="*/ 1510 h 1818"/>
              <a:gd name="T42" fmla="*/ 144 w 2429"/>
              <a:gd name="T43" fmla="*/ 1590 h 1818"/>
              <a:gd name="T44" fmla="*/ 20 w 2429"/>
              <a:gd name="T45" fmla="*/ 1663 h 1818"/>
              <a:gd name="T46" fmla="*/ 11 w 2429"/>
              <a:gd name="T47" fmla="*/ 1669 h 1818"/>
              <a:gd name="T48" fmla="*/ 1 w 2429"/>
              <a:gd name="T49" fmla="*/ 1689 h 1818"/>
              <a:gd name="T50" fmla="*/ 0 w 2429"/>
              <a:gd name="T51" fmla="*/ 1709 h 1818"/>
              <a:gd name="T52" fmla="*/ 11 w 2429"/>
              <a:gd name="T53" fmla="*/ 1728 h 1818"/>
              <a:gd name="T54" fmla="*/ 20 w 2429"/>
              <a:gd name="T55" fmla="*/ 1734 h 1818"/>
              <a:gd name="T56" fmla="*/ 69 w 2429"/>
              <a:gd name="T57" fmla="*/ 1755 h 1818"/>
              <a:gd name="T58" fmla="*/ 170 w 2429"/>
              <a:gd name="T59" fmla="*/ 1788 h 1818"/>
              <a:gd name="T60" fmla="*/ 272 w 2429"/>
              <a:gd name="T61" fmla="*/ 1809 h 1818"/>
              <a:gd name="T62" fmla="*/ 377 w 2429"/>
              <a:gd name="T63" fmla="*/ 1818 h 1818"/>
              <a:gd name="T64" fmla="*/ 432 w 2429"/>
              <a:gd name="T65" fmla="*/ 1817 h 1818"/>
              <a:gd name="T66" fmla="*/ 443 w 2429"/>
              <a:gd name="T67" fmla="*/ 1816 h 1818"/>
              <a:gd name="T68" fmla="*/ 460 w 2429"/>
              <a:gd name="T69" fmla="*/ 1805 h 1818"/>
              <a:gd name="T70" fmla="*/ 471 w 2429"/>
              <a:gd name="T71" fmla="*/ 1787 h 1818"/>
              <a:gd name="T72" fmla="*/ 471 w 2429"/>
              <a:gd name="T73" fmla="*/ 1766 h 1818"/>
              <a:gd name="T74" fmla="*/ 467 w 2429"/>
              <a:gd name="T75" fmla="*/ 1756 h 1818"/>
              <a:gd name="T76" fmla="*/ 436 w 2429"/>
              <a:gd name="T77" fmla="*/ 1690 h 1818"/>
              <a:gd name="T78" fmla="*/ 405 w 2429"/>
              <a:gd name="T79" fmla="*/ 1624 h 1818"/>
              <a:gd name="T80" fmla="*/ 481 w 2429"/>
              <a:gd name="T81" fmla="*/ 1599 h 1818"/>
              <a:gd name="T82" fmla="*/ 633 w 2429"/>
              <a:gd name="T83" fmla="*/ 1543 h 1818"/>
              <a:gd name="T84" fmla="*/ 783 w 2429"/>
              <a:gd name="T85" fmla="*/ 1481 h 1818"/>
              <a:gd name="T86" fmla="*/ 931 w 2429"/>
              <a:gd name="T87" fmla="*/ 1410 h 1818"/>
              <a:gd name="T88" fmla="*/ 1076 w 2429"/>
              <a:gd name="T89" fmla="*/ 1334 h 1818"/>
              <a:gd name="T90" fmla="*/ 1217 w 2429"/>
              <a:gd name="T91" fmla="*/ 1249 h 1818"/>
              <a:gd name="T92" fmla="*/ 1356 w 2429"/>
              <a:gd name="T93" fmla="*/ 1160 h 1818"/>
              <a:gd name="T94" fmla="*/ 1491 w 2429"/>
              <a:gd name="T95" fmla="*/ 1064 h 1818"/>
              <a:gd name="T96" fmla="*/ 1620 w 2429"/>
              <a:gd name="T97" fmla="*/ 962 h 1818"/>
              <a:gd name="T98" fmla="*/ 1746 w 2429"/>
              <a:gd name="T99" fmla="*/ 855 h 1818"/>
              <a:gd name="T100" fmla="*/ 1867 w 2429"/>
              <a:gd name="T101" fmla="*/ 744 h 1818"/>
              <a:gd name="T102" fmla="*/ 1982 w 2429"/>
              <a:gd name="T103" fmla="*/ 626 h 1818"/>
              <a:gd name="T104" fmla="*/ 2091 w 2429"/>
              <a:gd name="T105" fmla="*/ 505 h 1818"/>
              <a:gd name="T106" fmla="*/ 2195 w 2429"/>
              <a:gd name="T107" fmla="*/ 380 h 1818"/>
              <a:gd name="T108" fmla="*/ 2290 w 2429"/>
              <a:gd name="T109" fmla="*/ 251 h 1818"/>
              <a:gd name="T110" fmla="*/ 2380 w 2429"/>
              <a:gd name="T111" fmla="*/ 118 h 1818"/>
              <a:gd name="T112" fmla="*/ 2423 w 2429"/>
              <a:gd name="T113" fmla="*/ 50 h 1818"/>
              <a:gd name="T114" fmla="*/ 2429 w 2429"/>
              <a:gd name="T115" fmla="*/ 36 h 1818"/>
              <a:gd name="T116" fmla="*/ 2421 w 2429"/>
              <a:gd name="T117" fmla="*/ 13 h 1818"/>
              <a:gd name="T118" fmla="*/ 2399 w 2429"/>
              <a:gd name="T119" fmla="*/ 0 h 1818"/>
              <a:gd name="T120" fmla="*/ 2373 w 2429"/>
              <a:gd name="T121" fmla="*/ 5 h 1818"/>
              <a:gd name="T122" fmla="*/ 2363 w 2429"/>
              <a:gd name="T123" fmla="*/ 15 h 18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429" h="1818">
                <a:moveTo>
                  <a:pt x="2363" y="15"/>
                </a:moveTo>
                <a:lnTo>
                  <a:pt x="2259" y="163"/>
                </a:lnTo>
                <a:lnTo>
                  <a:pt x="2092" y="372"/>
                </a:lnTo>
                <a:lnTo>
                  <a:pt x="1976" y="507"/>
                </a:lnTo>
                <a:lnTo>
                  <a:pt x="1854" y="636"/>
                </a:lnTo>
                <a:lnTo>
                  <a:pt x="1725" y="759"/>
                </a:lnTo>
                <a:lnTo>
                  <a:pt x="1591" y="877"/>
                </a:lnTo>
                <a:lnTo>
                  <a:pt x="1451" y="989"/>
                </a:lnTo>
                <a:lnTo>
                  <a:pt x="1378" y="1042"/>
                </a:lnTo>
                <a:lnTo>
                  <a:pt x="1261" y="1124"/>
                </a:lnTo>
                <a:lnTo>
                  <a:pt x="1018" y="1270"/>
                </a:lnTo>
                <a:lnTo>
                  <a:pt x="766" y="1398"/>
                </a:lnTo>
                <a:lnTo>
                  <a:pt x="507" y="1511"/>
                </a:lnTo>
                <a:lnTo>
                  <a:pt x="375" y="1560"/>
                </a:lnTo>
                <a:lnTo>
                  <a:pt x="355" y="1521"/>
                </a:lnTo>
                <a:lnTo>
                  <a:pt x="336" y="1481"/>
                </a:lnTo>
                <a:lnTo>
                  <a:pt x="327" y="1467"/>
                </a:lnTo>
                <a:lnTo>
                  <a:pt x="302" y="1459"/>
                </a:lnTo>
                <a:lnTo>
                  <a:pt x="278" y="1471"/>
                </a:lnTo>
                <a:lnTo>
                  <a:pt x="263" y="1494"/>
                </a:lnTo>
                <a:lnTo>
                  <a:pt x="263" y="1510"/>
                </a:lnTo>
                <a:lnTo>
                  <a:pt x="144" y="1590"/>
                </a:lnTo>
                <a:lnTo>
                  <a:pt x="20" y="1663"/>
                </a:lnTo>
                <a:lnTo>
                  <a:pt x="11" y="1669"/>
                </a:lnTo>
                <a:lnTo>
                  <a:pt x="1" y="1689"/>
                </a:lnTo>
                <a:lnTo>
                  <a:pt x="0" y="1709"/>
                </a:lnTo>
                <a:lnTo>
                  <a:pt x="11" y="1728"/>
                </a:lnTo>
                <a:lnTo>
                  <a:pt x="20" y="1734"/>
                </a:lnTo>
                <a:lnTo>
                  <a:pt x="69" y="1755"/>
                </a:lnTo>
                <a:lnTo>
                  <a:pt x="170" y="1788"/>
                </a:lnTo>
                <a:lnTo>
                  <a:pt x="272" y="1809"/>
                </a:lnTo>
                <a:lnTo>
                  <a:pt x="377" y="1818"/>
                </a:lnTo>
                <a:lnTo>
                  <a:pt x="432" y="1817"/>
                </a:lnTo>
                <a:lnTo>
                  <a:pt x="443" y="1816"/>
                </a:lnTo>
                <a:lnTo>
                  <a:pt x="460" y="1805"/>
                </a:lnTo>
                <a:lnTo>
                  <a:pt x="471" y="1787"/>
                </a:lnTo>
                <a:lnTo>
                  <a:pt x="471" y="1766"/>
                </a:lnTo>
                <a:lnTo>
                  <a:pt x="467" y="1756"/>
                </a:lnTo>
                <a:lnTo>
                  <a:pt x="436" y="1690"/>
                </a:lnTo>
                <a:lnTo>
                  <a:pt x="405" y="1624"/>
                </a:lnTo>
                <a:lnTo>
                  <a:pt x="481" y="1599"/>
                </a:lnTo>
                <a:lnTo>
                  <a:pt x="633" y="1543"/>
                </a:lnTo>
                <a:lnTo>
                  <a:pt x="783" y="1481"/>
                </a:lnTo>
                <a:lnTo>
                  <a:pt x="931" y="1410"/>
                </a:lnTo>
                <a:lnTo>
                  <a:pt x="1076" y="1334"/>
                </a:lnTo>
                <a:lnTo>
                  <a:pt x="1217" y="1249"/>
                </a:lnTo>
                <a:lnTo>
                  <a:pt x="1356" y="1160"/>
                </a:lnTo>
                <a:lnTo>
                  <a:pt x="1491" y="1064"/>
                </a:lnTo>
                <a:lnTo>
                  <a:pt x="1620" y="962"/>
                </a:lnTo>
                <a:lnTo>
                  <a:pt x="1746" y="855"/>
                </a:lnTo>
                <a:lnTo>
                  <a:pt x="1867" y="744"/>
                </a:lnTo>
                <a:lnTo>
                  <a:pt x="1982" y="626"/>
                </a:lnTo>
                <a:lnTo>
                  <a:pt x="2091" y="505"/>
                </a:lnTo>
                <a:lnTo>
                  <a:pt x="2195" y="380"/>
                </a:lnTo>
                <a:lnTo>
                  <a:pt x="2290" y="251"/>
                </a:lnTo>
                <a:lnTo>
                  <a:pt x="2380" y="118"/>
                </a:lnTo>
                <a:lnTo>
                  <a:pt x="2423" y="50"/>
                </a:lnTo>
                <a:lnTo>
                  <a:pt x="2429" y="36"/>
                </a:lnTo>
                <a:lnTo>
                  <a:pt x="2421" y="13"/>
                </a:lnTo>
                <a:lnTo>
                  <a:pt x="2399" y="0"/>
                </a:lnTo>
                <a:lnTo>
                  <a:pt x="2373" y="5"/>
                </a:lnTo>
                <a:lnTo>
                  <a:pt x="2363" y="15"/>
                </a:lnTo>
              </a:path>
            </a:pathLst>
          </a:custGeom>
          <a:solidFill>
            <a:srgbClr val="FFC00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abic Typesetting" panose="03020402040406030203" pitchFamily="66" charset="-78"/>
              <a:ea typeface="+mn-ea"/>
              <a:cs typeface="Arabic Typesetting" panose="03020402040406030203" pitchFamily="66" charset="-78"/>
            </a:endParaRPr>
          </a:p>
        </p:txBody>
      </p:sp>
      <p:sp>
        <p:nvSpPr>
          <p:cNvPr id="79" name="Freeform 295">
            <a:extLst>
              <a:ext uri="{FF2B5EF4-FFF2-40B4-BE49-F238E27FC236}">
                <a16:creationId xmlns:a16="http://schemas.microsoft.com/office/drawing/2014/main" xmlns="" id="{3B516387-6AB6-4D23-9740-7DD6DF3443BE}"/>
              </a:ext>
            </a:extLst>
          </p:cNvPr>
          <p:cNvSpPr>
            <a:spLocks/>
          </p:cNvSpPr>
          <p:nvPr/>
        </p:nvSpPr>
        <p:spPr bwMode="auto">
          <a:xfrm flipH="1" flipV="1">
            <a:off x="7388628" y="3991708"/>
            <a:ext cx="1023219" cy="393955"/>
          </a:xfrm>
          <a:custGeom>
            <a:avLst/>
            <a:gdLst>
              <a:gd name="T0" fmla="*/ 1392 w 1460"/>
              <a:gd name="T1" fmla="*/ 10 h 959"/>
              <a:gd name="T2" fmla="*/ 1384 w 1460"/>
              <a:gd name="T3" fmla="*/ 10 h 959"/>
              <a:gd name="T4" fmla="*/ 1377 w 1460"/>
              <a:gd name="T5" fmla="*/ 11 h 959"/>
              <a:gd name="T6" fmla="*/ 1370 w 1460"/>
              <a:gd name="T7" fmla="*/ 6 h 959"/>
              <a:gd name="T8" fmla="*/ 1359 w 1460"/>
              <a:gd name="T9" fmla="*/ 6 h 959"/>
              <a:gd name="T10" fmla="*/ 1233 w 1460"/>
              <a:gd name="T11" fmla="*/ 23 h 959"/>
              <a:gd name="T12" fmla="*/ 1109 w 1460"/>
              <a:gd name="T13" fmla="*/ 48 h 959"/>
              <a:gd name="T14" fmla="*/ 1100 w 1460"/>
              <a:gd name="T15" fmla="*/ 50 h 959"/>
              <a:gd name="T16" fmla="*/ 1086 w 1460"/>
              <a:gd name="T17" fmla="*/ 65 h 959"/>
              <a:gd name="T18" fmla="*/ 1078 w 1460"/>
              <a:gd name="T19" fmla="*/ 83 h 959"/>
              <a:gd name="T20" fmla="*/ 1079 w 1460"/>
              <a:gd name="T21" fmla="*/ 102 h 959"/>
              <a:gd name="T22" fmla="*/ 1083 w 1460"/>
              <a:gd name="T23" fmla="*/ 111 h 959"/>
              <a:gd name="T24" fmla="*/ 1106 w 1460"/>
              <a:gd name="T25" fmla="*/ 145 h 959"/>
              <a:gd name="T26" fmla="*/ 1130 w 1460"/>
              <a:gd name="T27" fmla="*/ 180 h 959"/>
              <a:gd name="T28" fmla="*/ 996 w 1460"/>
              <a:gd name="T29" fmla="*/ 282 h 959"/>
              <a:gd name="T30" fmla="*/ 723 w 1460"/>
              <a:gd name="T31" fmla="*/ 474 h 959"/>
              <a:gd name="T32" fmla="*/ 443 w 1460"/>
              <a:gd name="T33" fmla="*/ 656 h 959"/>
              <a:gd name="T34" fmla="*/ 156 w 1460"/>
              <a:gd name="T35" fmla="*/ 829 h 959"/>
              <a:gd name="T36" fmla="*/ 11 w 1460"/>
              <a:gd name="T37" fmla="*/ 915 h 959"/>
              <a:gd name="T38" fmla="*/ 2 w 1460"/>
              <a:gd name="T39" fmla="*/ 921 h 959"/>
              <a:gd name="T40" fmla="*/ 0 w 1460"/>
              <a:gd name="T41" fmla="*/ 938 h 959"/>
              <a:gd name="T42" fmla="*/ 7 w 1460"/>
              <a:gd name="T43" fmla="*/ 952 h 959"/>
              <a:gd name="T44" fmla="*/ 24 w 1460"/>
              <a:gd name="T45" fmla="*/ 959 h 959"/>
              <a:gd name="T46" fmla="*/ 34 w 1460"/>
              <a:gd name="T47" fmla="*/ 956 h 959"/>
              <a:gd name="T48" fmla="*/ 111 w 1460"/>
              <a:gd name="T49" fmla="*/ 923 h 959"/>
              <a:gd name="T50" fmla="*/ 263 w 1460"/>
              <a:gd name="T51" fmla="*/ 849 h 959"/>
              <a:gd name="T52" fmla="*/ 484 w 1460"/>
              <a:gd name="T53" fmla="*/ 728 h 959"/>
              <a:gd name="T54" fmla="*/ 769 w 1460"/>
              <a:gd name="T55" fmla="*/ 549 h 959"/>
              <a:gd name="T56" fmla="*/ 1044 w 1460"/>
              <a:gd name="T57" fmla="*/ 352 h 959"/>
              <a:gd name="T58" fmla="*/ 1176 w 1460"/>
              <a:gd name="T59" fmla="*/ 249 h 959"/>
              <a:gd name="T60" fmla="*/ 1182 w 1460"/>
              <a:gd name="T61" fmla="*/ 256 h 959"/>
              <a:gd name="T62" fmla="*/ 1185 w 1460"/>
              <a:gd name="T63" fmla="*/ 263 h 959"/>
              <a:gd name="T64" fmla="*/ 1201 w 1460"/>
              <a:gd name="T65" fmla="*/ 285 h 959"/>
              <a:gd name="T66" fmla="*/ 1231 w 1460"/>
              <a:gd name="T67" fmla="*/ 308 h 959"/>
              <a:gd name="T68" fmla="*/ 1254 w 1460"/>
              <a:gd name="T69" fmla="*/ 316 h 959"/>
              <a:gd name="T70" fmla="*/ 1268 w 1460"/>
              <a:gd name="T71" fmla="*/ 315 h 959"/>
              <a:gd name="T72" fmla="*/ 1284 w 1460"/>
              <a:gd name="T73" fmla="*/ 312 h 959"/>
              <a:gd name="T74" fmla="*/ 1310 w 1460"/>
              <a:gd name="T75" fmla="*/ 295 h 959"/>
              <a:gd name="T76" fmla="*/ 1340 w 1460"/>
              <a:gd name="T77" fmla="*/ 259 h 959"/>
              <a:gd name="T78" fmla="*/ 1357 w 1460"/>
              <a:gd name="T79" fmla="*/ 233 h 959"/>
              <a:gd name="T80" fmla="*/ 1384 w 1460"/>
              <a:gd name="T81" fmla="*/ 192 h 959"/>
              <a:gd name="T82" fmla="*/ 1433 w 1460"/>
              <a:gd name="T83" fmla="*/ 103 h 959"/>
              <a:gd name="T84" fmla="*/ 1455 w 1460"/>
              <a:gd name="T85" fmla="*/ 59 h 959"/>
              <a:gd name="T86" fmla="*/ 1460 w 1460"/>
              <a:gd name="T87" fmla="*/ 43 h 959"/>
              <a:gd name="T88" fmla="*/ 1451 w 1460"/>
              <a:gd name="T89" fmla="*/ 17 h 959"/>
              <a:gd name="T90" fmla="*/ 1429 w 1460"/>
              <a:gd name="T91" fmla="*/ 0 h 959"/>
              <a:gd name="T92" fmla="*/ 1403 w 1460"/>
              <a:gd name="T93" fmla="*/ 0 h 959"/>
              <a:gd name="T94" fmla="*/ 1392 w 1460"/>
              <a:gd name="T95" fmla="*/ 10 h 9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460" h="959">
                <a:moveTo>
                  <a:pt x="1392" y="10"/>
                </a:moveTo>
                <a:lnTo>
                  <a:pt x="1384" y="10"/>
                </a:lnTo>
                <a:lnTo>
                  <a:pt x="1377" y="11"/>
                </a:lnTo>
                <a:lnTo>
                  <a:pt x="1370" y="6"/>
                </a:lnTo>
                <a:lnTo>
                  <a:pt x="1359" y="6"/>
                </a:lnTo>
                <a:lnTo>
                  <a:pt x="1233" y="23"/>
                </a:lnTo>
                <a:lnTo>
                  <a:pt x="1109" y="48"/>
                </a:lnTo>
                <a:lnTo>
                  <a:pt x="1100" y="50"/>
                </a:lnTo>
                <a:lnTo>
                  <a:pt x="1086" y="65"/>
                </a:lnTo>
                <a:lnTo>
                  <a:pt x="1078" y="83"/>
                </a:lnTo>
                <a:lnTo>
                  <a:pt x="1079" y="102"/>
                </a:lnTo>
                <a:lnTo>
                  <a:pt x="1083" y="111"/>
                </a:lnTo>
                <a:lnTo>
                  <a:pt x="1106" y="145"/>
                </a:lnTo>
                <a:lnTo>
                  <a:pt x="1130" y="180"/>
                </a:lnTo>
                <a:lnTo>
                  <a:pt x="996" y="282"/>
                </a:lnTo>
                <a:lnTo>
                  <a:pt x="723" y="474"/>
                </a:lnTo>
                <a:lnTo>
                  <a:pt x="443" y="656"/>
                </a:lnTo>
                <a:lnTo>
                  <a:pt x="156" y="829"/>
                </a:lnTo>
                <a:lnTo>
                  <a:pt x="11" y="915"/>
                </a:lnTo>
                <a:lnTo>
                  <a:pt x="2" y="921"/>
                </a:lnTo>
                <a:lnTo>
                  <a:pt x="0" y="938"/>
                </a:lnTo>
                <a:lnTo>
                  <a:pt x="7" y="952"/>
                </a:lnTo>
                <a:lnTo>
                  <a:pt x="24" y="959"/>
                </a:lnTo>
                <a:lnTo>
                  <a:pt x="34" y="956"/>
                </a:lnTo>
                <a:lnTo>
                  <a:pt x="111" y="923"/>
                </a:lnTo>
                <a:lnTo>
                  <a:pt x="263" y="849"/>
                </a:lnTo>
                <a:lnTo>
                  <a:pt x="484" y="728"/>
                </a:lnTo>
                <a:lnTo>
                  <a:pt x="769" y="549"/>
                </a:lnTo>
                <a:lnTo>
                  <a:pt x="1044" y="352"/>
                </a:lnTo>
                <a:lnTo>
                  <a:pt x="1176" y="249"/>
                </a:lnTo>
                <a:lnTo>
                  <a:pt x="1182" y="256"/>
                </a:lnTo>
                <a:lnTo>
                  <a:pt x="1185" y="263"/>
                </a:lnTo>
                <a:lnTo>
                  <a:pt x="1201" y="285"/>
                </a:lnTo>
                <a:lnTo>
                  <a:pt x="1231" y="308"/>
                </a:lnTo>
                <a:lnTo>
                  <a:pt x="1254" y="316"/>
                </a:lnTo>
                <a:lnTo>
                  <a:pt x="1268" y="315"/>
                </a:lnTo>
                <a:lnTo>
                  <a:pt x="1284" y="312"/>
                </a:lnTo>
                <a:lnTo>
                  <a:pt x="1310" y="295"/>
                </a:lnTo>
                <a:lnTo>
                  <a:pt x="1340" y="259"/>
                </a:lnTo>
                <a:lnTo>
                  <a:pt x="1357" y="233"/>
                </a:lnTo>
                <a:lnTo>
                  <a:pt x="1384" y="192"/>
                </a:lnTo>
                <a:lnTo>
                  <a:pt x="1433" y="103"/>
                </a:lnTo>
                <a:lnTo>
                  <a:pt x="1455" y="59"/>
                </a:lnTo>
                <a:lnTo>
                  <a:pt x="1460" y="43"/>
                </a:lnTo>
                <a:lnTo>
                  <a:pt x="1451" y="17"/>
                </a:lnTo>
                <a:lnTo>
                  <a:pt x="1429" y="0"/>
                </a:lnTo>
                <a:lnTo>
                  <a:pt x="1403" y="0"/>
                </a:lnTo>
                <a:lnTo>
                  <a:pt x="1392" y="10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abic Typesetting" panose="03020402040406030203" pitchFamily="66" charset="-78"/>
              <a:ea typeface="+mn-ea"/>
              <a:cs typeface="Arabic Typesetting" panose="03020402040406030203" pitchFamily="66" charset="-78"/>
            </a:endParaRPr>
          </a:p>
        </p:txBody>
      </p:sp>
      <p:sp>
        <p:nvSpPr>
          <p:cNvPr id="82" name="Freeform 299">
            <a:extLst>
              <a:ext uri="{FF2B5EF4-FFF2-40B4-BE49-F238E27FC236}">
                <a16:creationId xmlns:a16="http://schemas.microsoft.com/office/drawing/2014/main" xmlns="" id="{804221D0-431A-43B2-BBFE-5A82349E0E9F}"/>
              </a:ext>
            </a:extLst>
          </p:cNvPr>
          <p:cNvSpPr>
            <a:spLocks/>
          </p:cNvSpPr>
          <p:nvPr/>
        </p:nvSpPr>
        <p:spPr bwMode="auto">
          <a:xfrm flipH="1" flipV="1">
            <a:off x="1459523" y="2739654"/>
            <a:ext cx="676745" cy="1990608"/>
          </a:xfrm>
          <a:custGeom>
            <a:avLst/>
            <a:gdLst>
              <a:gd name="T0" fmla="*/ 2126 w 2209"/>
              <a:gd name="T1" fmla="*/ 4181 h 4506"/>
              <a:gd name="T2" fmla="*/ 2074 w 2209"/>
              <a:gd name="T3" fmla="*/ 4062 h 4506"/>
              <a:gd name="T4" fmla="*/ 1984 w 2209"/>
              <a:gd name="T5" fmla="*/ 3599 h 4506"/>
              <a:gd name="T6" fmla="*/ 1860 w 2209"/>
              <a:gd name="T7" fmla="*/ 3145 h 4506"/>
              <a:gd name="T8" fmla="*/ 1707 w 2209"/>
              <a:gd name="T9" fmla="*/ 2700 h 4506"/>
              <a:gd name="T10" fmla="*/ 1480 w 2209"/>
              <a:gd name="T11" fmla="*/ 2155 h 4506"/>
              <a:gd name="T12" fmla="*/ 1051 w 2209"/>
              <a:gd name="T13" fmla="*/ 1311 h 4506"/>
              <a:gd name="T14" fmla="*/ 696 w 2209"/>
              <a:gd name="T15" fmla="*/ 700 h 4506"/>
              <a:gd name="T16" fmla="*/ 533 w 2209"/>
              <a:gd name="T17" fmla="*/ 444 h 4506"/>
              <a:gd name="T18" fmla="*/ 381 w 2209"/>
              <a:gd name="T19" fmla="*/ 255 h 4506"/>
              <a:gd name="T20" fmla="*/ 202 w 2209"/>
              <a:gd name="T21" fmla="*/ 94 h 4506"/>
              <a:gd name="T22" fmla="*/ 43 w 2209"/>
              <a:gd name="T23" fmla="*/ 4 h 4506"/>
              <a:gd name="T24" fmla="*/ 12 w 2209"/>
              <a:gd name="T25" fmla="*/ 7 h 4506"/>
              <a:gd name="T26" fmla="*/ 5 w 2209"/>
              <a:gd name="T27" fmla="*/ 44 h 4506"/>
              <a:gd name="T28" fmla="*/ 78 w 2209"/>
              <a:gd name="T29" fmla="*/ 90 h 4506"/>
              <a:gd name="T30" fmla="*/ 296 w 2209"/>
              <a:gd name="T31" fmla="*/ 278 h 4506"/>
              <a:gd name="T32" fmla="*/ 516 w 2209"/>
              <a:gd name="T33" fmla="*/ 567 h 4506"/>
              <a:gd name="T34" fmla="*/ 738 w 2209"/>
              <a:gd name="T35" fmla="*/ 943 h 4506"/>
              <a:gd name="T36" fmla="*/ 1112 w 2209"/>
              <a:gd name="T37" fmla="*/ 1619 h 4506"/>
              <a:gd name="T38" fmla="*/ 1320 w 2209"/>
              <a:gd name="T39" fmla="*/ 2033 h 4506"/>
              <a:gd name="T40" fmla="*/ 1495 w 2209"/>
              <a:gd name="T41" fmla="*/ 2420 h 4506"/>
              <a:gd name="T42" fmla="*/ 1698 w 2209"/>
              <a:gd name="T43" fmla="*/ 2948 h 4506"/>
              <a:gd name="T44" fmla="*/ 1861 w 2209"/>
              <a:gd name="T45" fmla="*/ 3489 h 4506"/>
              <a:gd name="T46" fmla="*/ 1978 w 2209"/>
              <a:gd name="T47" fmla="*/ 4042 h 4506"/>
              <a:gd name="T48" fmla="*/ 1949 w 2209"/>
              <a:gd name="T49" fmla="*/ 4187 h 4506"/>
              <a:gd name="T50" fmla="*/ 1894 w 2209"/>
              <a:gd name="T51" fmla="*/ 4199 h 4506"/>
              <a:gd name="T52" fmla="*/ 1870 w 2209"/>
              <a:gd name="T53" fmla="*/ 4225 h 4506"/>
              <a:gd name="T54" fmla="*/ 1870 w 2209"/>
              <a:gd name="T55" fmla="*/ 4251 h 4506"/>
              <a:gd name="T56" fmla="*/ 1916 w 2209"/>
              <a:gd name="T57" fmla="*/ 4352 h 4506"/>
              <a:gd name="T58" fmla="*/ 2003 w 2209"/>
              <a:gd name="T59" fmla="*/ 4470 h 4506"/>
              <a:gd name="T60" fmla="*/ 2038 w 2209"/>
              <a:gd name="T61" fmla="*/ 4502 h 4506"/>
              <a:gd name="T62" fmla="*/ 2071 w 2209"/>
              <a:gd name="T63" fmla="*/ 4502 h 4506"/>
              <a:gd name="T64" fmla="*/ 2088 w 2209"/>
              <a:gd name="T65" fmla="*/ 4486 h 4506"/>
              <a:gd name="T66" fmla="*/ 2141 w 2209"/>
              <a:gd name="T67" fmla="*/ 4409 h 4506"/>
              <a:gd name="T68" fmla="*/ 2183 w 2209"/>
              <a:gd name="T69" fmla="*/ 4312 h 4506"/>
              <a:gd name="T70" fmla="*/ 2209 w 2209"/>
              <a:gd name="T71" fmla="*/ 4232 h 4506"/>
              <a:gd name="T72" fmla="*/ 2191 w 2209"/>
              <a:gd name="T73" fmla="*/ 4197 h 4506"/>
              <a:gd name="T74" fmla="*/ 2162 w 2209"/>
              <a:gd name="T75" fmla="*/ 4185 h 45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209" h="4506">
                <a:moveTo>
                  <a:pt x="2162" y="4185"/>
                </a:moveTo>
                <a:lnTo>
                  <a:pt x="2126" y="4181"/>
                </a:lnTo>
                <a:lnTo>
                  <a:pt x="2089" y="4180"/>
                </a:lnTo>
                <a:lnTo>
                  <a:pt x="2074" y="4062"/>
                </a:lnTo>
                <a:lnTo>
                  <a:pt x="2034" y="3830"/>
                </a:lnTo>
                <a:lnTo>
                  <a:pt x="1984" y="3599"/>
                </a:lnTo>
                <a:lnTo>
                  <a:pt x="1926" y="3371"/>
                </a:lnTo>
                <a:lnTo>
                  <a:pt x="1860" y="3145"/>
                </a:lnTo>
                <a:lnTo>
                  <a:pt x="1787" y="2921"/>
                </a:lnTo>
                <a:lnTo>
                  <a:pt x="1707" y="2700"/>
                </a:lnTo>
                <a:lnTo>
                  <a:pt x="1620" y="2480"/>
                </a:lnTo>
                <a:lnTo>
                  <a:pt x="1480" y="2155"/>
                </a:lnTo>
                <a:lnTo>
                  <a:pt x="1274" y="1729"/>
                </a:lnTo>
                <a:lnTo>
                  <a:pt x="1051" y="1311"/>
                </a:lnTo>
                <a:lnTo>
                  <a:pt x="817" y="902"/>
                </a:lnTo>
                <a:lnTo>
                  <a:pt x="696" y="700"/>
                </a:lnTo>
                <a:lnTo>
                  <a:pt x="634" y="597"/>
                </a:lnTo>
                <a:lnTo>
                  <a:pt x="533" y="444"/>
                </a:lnTo>
                <a:lnTo>
                  <a:pt x="460" y="347"/>
                </a:lnTo>
                <a:lnTo>
                  <a:pt x="381" y="255"/>
                </a:lnTo>
                <a:lnTo>
                  <a:pt x="296" y="171"/>
                </a:lnTo>
                <a:lnTo>
                  <a:pt x="202" y="94"/>
                </a:lnTo>
                <a:lnTo>
                  <a:pt x="99" y="31"/>
                </a:lnTo>
                <a:lnTo>
                  <a:pt x="43" y="4"/>
                </a:lnTo>
                <a:lnTo>
                  <a:pt x="31" y="0"/>
                </a:lnTo>
                <a:lnTo>
                  <a:pt x="12" y="7"/>
                </a:lnTo>
                <a:lnTo>
                  <a:pt x="0" y="24"/>
                </a:lnTo>
                <a:lnTo>
                  <a:pt x="5" y="44"/>
                </a:lnTo>
                <a:lnTo>
                  <a:pt x="14" y="52"/>
                </a:lnTo>
                <a:lnTo>
                  <a:pt x="78" y="90"/>
                </a:lnTo>
                <a:lnTo>
                  <a:pt x="193" y="179"/>
                </a:lnTo>
                <a:lnTo>
                  <a:pt x="296" y="278"/>
                </a:lnTo>
                <a:lnTo>
                  <a:pt x="390" y="389"/>
                </a:lnTo>
                <a:lnTo>
                  <a:pt x="516" y="567"/>
                </a:lnTo>
                <a:lnTo>
                  <a:pt x="666" y="819"/>
                </a:lnTo>
                <a:lnTo>
                  <a:pt x="738" y="943"/>
                </a:lnTo>
                <a:lnTo>
                  <a:pt x="892" y="1210"/>
                </a:lnTo>
                <a:lnTo>
                  <a:pt x="1112" y="1619"/>
                </a:lnTo>
                <a:lnTo>
                  <a:pt x="1252" y="1893"/>
                </a:lnTo>
                <a:lnTo>
                  <a:pt x="1320" y="2033"/>
                </a:lnTo>
                <a:lnTo>
                  <a:pt x="1380" y="2162"/>
                </a:lnTo>
                <a:lnTo>
                  <a:pt x="1495" y="2420"/>
                </a:lnTo>
                <a:lnTo>
                  <a:pt x="1601" y="2683"/>
                </a:lnTo>
                <a:lnTo>
                  <a:pt x="1698" y="2948"/>
                </a:lnTo>
                <a:lnTo>
                  <a:pt x="1785" y="3217"/>
                </a:lnTo>
                <a:lnTo>
                  <a:pt x="1861" y="3489"/>
                </a:lnTo>
                <a:lnTo>
                  <a:pt x="1926" y="3764"/>
                </a:lnTo>
                <a:lnTo>
                  <a:pt x="1978" y="4042"/>
                </a:lnTo>
                <a:lnTo>
                  <a:pt x="1999" y="4182"/>
                </a:lnTo>
                <a:lnTo>
                  <a:pt x="1949" y="4187"/>
                </a:lnTo>
                <a:lnTo>
                  <a:pt x="1902" y="4197"/>
                </a:lnTo>
                <a:lnTo>
                  <a:pt x="1894" y="4199"/>
                </a:lnTo>
                <a:lnTo>
                  <a:pt x="1879" y="4210"/>
                </a:lnTo>
                <a:lnTo>
                  <a:pt x="1870" y="4225"/>
                </a:lnTo>
                <a:lnTo>
                  <a:pt x="1868" y="4242"/>
                </a:lnTo>
                <a:lnTo>
                  <a:pt x="1870" y="4251"/>
                </a:lnTo>
                <a:lnTo>
                  <a:pt x="1883" y="4286"/>
                </a:lnTo>
                <a:lnTo>
                  <a:pt x="1916" y="4352"/>
                </a:lnTo>
                <a:lnTo>
                  <a:pt x="1956" y="4413"/>
                </a:lnTo>
                <a:lnTo>
                  <a:pt x="2003" y="4470"/>
                </a:lnTo>
                <a:lnTo>
                  <a:pt x="2029" y="4496"/>
                </a:lnTo>
                <a:lnTo>
                  <a:pt x="2038" y="4502"/>
                </a:lnTo>
                <a:lnTo>
                  <a:pt x="2054" y="4506"/>
                </a:lnTo>
                <a:lnTo>
                  <a:pt x="2071" y="4502"/>
                </a:lnTo>
                <a:lnTo>
                  <a:pt x="2084" y="4492"/>
                </a:lnTo>
                <a:lnTo>
                  <a:pt x="2088" y="4486"/>
                </a:lnTo>
                <a:lnTo>
                  <a:pt x="2110" y="4464"/>
                </a:lnTo>
                <a:lnTo>
                  <a:pt x="2141" y="4409"/>
                </a:lnTo>
                <a:lnTo>
                  <a:pt x="2154" y="4379"/>
                </a:lnTo>
                <a:lnTo>
                  <a:pt x="2183" y="4312"/>
                </a:lnTo>
                <a:lnTo>
                  <a:pt x="2206" y="4242"/>
                </a:lnTo>
                <a:lnTo>
                  <a:pt x="2209" y="4232"/>
                </a:lnTo>
                <a:lnTo>
                  <a:pt x="2204" y="4212"/>
                </a:lnTo>
                <a:lnTo>
                  <a:pt x="2191" y="4197"/>
                </a:lnTo>
                <a:lnTo>
                  <a:pt x="2172" y="4187"/>
                </a:lnTo>
                <a:lnTo>
                  <a:pt x="2162" y="4185"/>
                </a:lnTo>
                <a:close/>
              </a:path>
            </a:pathLst>
          </a:custGeom>
          <a:solidFill>
            <a:srgbClr val="FF66CC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abic Typesetting" panose="03020402040406030203" pitchFamily="66" charset="-78"/>
              <a:ea typeface="+mn-ea"/>
              <a:cs typeface="Arabic Typesetting" panose="03020402040406030203" pitchFamily="66" charset="-78"/>
            </a:endParaRP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xmlns="" id="{242CC753-0788-4E7D-BEF1-39782106C535}"/>
              </a:ext>
            </a:extLst>
          </p:cNvPr>
          <p:cNvSpPr/>
          <p:nvPr/>
        </p:nvSpPr>
        <p:spPr>
          <a:xfrm flipH="1">
            <a:off x="481899" y="1806288"/>
            <a:ext cx="193598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ar-SY" sz="2000" b="1" dirty="0">
                <a:solidFill>
                  <a:srgbClr val="44546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anose="03020402040406030203" pitchFamily="66" charset="-78"/>
                <a:cs typeface="Akhbar MT" pitchFamily="2" charset="-78"/>
              </a:rPr>
              <a:t>"فسبحان الله حين </a:t>
            </a:r>
            <a:r>
              <a:rPr lang="ar-SY" sz="2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anose="03020402040406030203" pitchFamily="66" charset="-78"/>
                <a:cs typeface="Akhbar MT" pitchFamily="2" charset="-78"/>
              </a:rPr>
              <a:t>تمسون</a:t>
            </a:r>
            <a:r>
              <a:rPr lang="ar-SY" sz="2000" b="1" dirty="0">
                <a:solidFill>
                  <a:srgbClr val="44546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anose="03020402040406030203" pitchFamily="66" charset="-78"/>
                <a:cs typeface="Akhbar MT" pitchFamily="2" charset="-78"/>
              </a:rPr>
              <a:t> وحين </a:t>
            </a:r>
            <a:r>
              <a:rPr lang="ar-SY" sz="2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anose="03020402040406030203" pitchFamily="66" charset="-78"/>
                <a:cs typeface="Akhbar MT" pitchFamily="2" charset="-78"/>
              </a:rPr>
              <a:t>تصبحون"</a:t>
            </a:r>
            <a:endParaRPr lang="en-US" sz="20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anose="03020402040406030203" pitchFamily="66" charset="-78"/>
              <a:cs typeface="Akhbar MT" pitchFamily="2" charset="-78"/>
            </a:endParaRP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xmlns="" id="{F9340D0F-3EB1-46DB-8BC7-D877A7AD76EB}"/>
              </a:ext>
            </a:extLst>
          </p:cNvPr>
          <p:cNvSpPr/>
          <p:nvPr/>
        </p:nvSpPr>
        <p:spPr>
          <a:xfrm>
            <a:off x="2153323" y="3186347"/>
            <a:ext cx="199626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Y" sz="3600" b="1" dirty="0">
                <a:solidFill>
                  <a:srgbClr val="44546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anose="03020402040406030203" pitchFamily="66" charset="-78"/>
                <a:cs typeface="Akhbar MT" pitchFamily="2" charset="-78"/>
              </a:rPr>
              <a:t>نعم، إذا دلّت على الحدث والزّمان.</a:t>
            </a:r>
            <a:endParaRPr lang="en-US" sz="3600" b="1" dirty="0">
              <a:solidFill>
                <a:srgbClr val="44546A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anose="03020402040406030203" pitchFamily="66" charset="-78"/>
              <a:cs typeface="Akhbar MT" pitchFamily="2" charset="-78"/>
            </a:endParaRPr>
          </a:p>
        </p:txBody>
      </p:sp>
      <p:pic>
        <p:nvPicPr>
          <p:cNvPr id="8" name="صورة 7">
            <a:extLst>
              <a:ext uri="{FF2B5EF4-FFF2-40B4-BE49-F238E27FC236}">
                <a16:creationId xmlns:a16="http://schemas.microsoft.com/office/drawing/2014/main" xmlns="" id="{0773199B-4E20-4611-BB6A-E9373B0C56E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67" r="9755" b="15214"/>
          <a:stretch/>
        </p:blipFill>
        <p:spPr>
          <a:xfrm>
            <a:off x="4742508" y="2739654"/>
            <a:ext cx="2588727" cy="3319840"/>
          </a:xfrm>
          <a:prstGeom prst="rect">
            <a:avLst/>
          </a:prstGeom>
        </p:spPr>
      </p:pic>
      <p:pic>
        <p:nvPicPr>
          <p:cNvPr id="15" name="صورة 14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47" y="145063"/>
            <a:ext cx="1356360" cy="1234440"/>
          </a:xfrm>
          <a:prstGeom prst="rect">
            <a:avLst/>
          </a:prstGeo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xmlns="" id="{BA22A4A7-660C-7012-97FC-A1E8FB1B1C9F}"/>
              </a:ext>
            </a:extLst>
          </p:cNvPr>
          <p:cNvSpPr txBox="1"/>
          <p:nvPr/>
        </p:nvSpPr>
        <p:spPr>
          <a:xfrm flipH="1">
            <a:off x="3341052" y="751247"/>
            <a:ext cx="4938561" cy="17543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defRPr/>
            </a:pPr>
            <a:r>
              <a:rPr lang="ar-SY" sz="3600" b="1" dirty="0">
                <a:solidFill>
                  <a:srgbClr val="44546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anose="03020402040406030203" pitchFamily="66" charset="-78"/>
                <a:cs typeface="Akhbar MT" pitchFamily="2" charset="-78"/>
              </a:rPr>
              <a:t>تمسون وتصبحون تامّان يدلّان على الحدث (وهو الدخول في المساء وفي الصباح، كما يدلاّن على الزّمان </a:t>
            </a:r>
          </a:p>
        </p:txBody>
      </p:sp>
      <p:sp>
        <p:nvSpPr>
          <p:cNvPr id="2" name="مربع نص 1"/>
          <p:cNvSpPr txBox="1"/>
          <p:nvPr/>
        </p:nvSpPr>
        <p:spPr>
          <a:xfrm flipH="1">
            <a:off x="8944835" y="1757511"/>
            <a:ext cx="2683996" cy="17543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defRPr/>
            </a:pPr>
            <a:r>
              <a:rPr lang="ar-SY" sz="3600" b="1" dirty="0">
                <a:solidFill>
                  <a:srgbClr val="44546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anose="03020402040406030203" pitchFamily="66" charset="-78"/>
                <a:cs typeface="Akhbar MT" pitchFamily="2" charset="-78"/>
              </a:rPr>
              <a:t>هل يمكن لهذه الأفعال أن تصير تامّة؟</a:t>
            </a:r>
          </a:p>
        </p:txBody>
      </p:sp>
      <p:pic>
        <p:nvPicPr>
          <p:cNvPr id="3" name="تامة">
            <a:hlinkClick r:id="" action="ppaction://media"/>
            <a:extLst>
              <a:ext uri="{FF2B5EF4-FFF2-40B4-BE49-F238E27FC236}">
                <a16:creationId xmlns:a16="http://schemas.microsoft.com/office/drawing/2014/main" xmlns="" id="{F910FD32-8367-C65A-BB2E-26384FFC3D1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834247" y="648983"/>
            <a:ext cx="877995" cy="801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52514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69 0 0.125 0.056 0.125 0.125 C 0.125 0.194 0.069 0.25 0 0.25 C -0.069 0.25 -0.125 0.194 -0.125 0.125 C -0.125 0.056 -0.069 0 0 0 Z" pathEditMode="relative" ptsTypes="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4695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98" grpId="0"/>
      <p:bldP spid="100" grpId="0"/>
      <p:bldP spid="6" grpId="0"/>
      <p:bldP spid="2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Freeform 191">
            <a:extLst>
              <a:ext uri="{FF2B5EF4-FFF2-40B4-BE49-F238E27FC236}">
                <a16:creationId xmlns:a16="http://schemas.microsoft.com/office/drawing/2014/main" xmlns="" id="{D751278E-115C-4E40-B3A7-D55D5F2E0C9B}"/>
              </a:ext>
            </a:extLst>
          </p:cNvPr>
          <p:cNvSpPr>
            <a:spLocks/>
          </p:cNvSpPr>
          <p:nvPr/>
        </p:nvSpPr>
        <p:spPr bwMode="auto">
          <a:xfrm>
            <a:off x="9092702" y="462927"/>
            <a:ext cx="2288243" cy="1977117"/>
          </a:xfrm>
          <a:custGeom>
            <a:avLst/>
            <a:gdLst>
              <a:gd name="T0" fmla="*/ 4017 w 4210"/>
              <a:gd name="T1" fmla="*/ 53 h 1948"/>
              <a:gd name="T2" fmla="*/ 3974 w 4210"/>
              <a:gd name="T3" fmla="*/ 58 h 1948"/>
              <a:gd name="T4" fmla="*/ 3956 w 4210"/>
              <a:gd name="T5" fmla="*/ 49 h 1948"/>
              <a:gd name="T6" fmla="*/ 3788 w 4210"/>
              <a:gd name="T7" fmla="*/ 27 h 1948"/>
              <a:gd name="T8" fmla="*/ 3503 w 4210"/>
              <a:gd name="T9" fmla="*/ 17 h 1948"/>
              <a:gd name="T10" fmla="*/ 3017 w 4210"/>
              <a:gd name="T11" fmla="*/ 2 h 1948"/>
              <a:gd name="T12" fmla="*/ 2302 w 4210"/>
              <a:gd name="T13" fmla="*/ 6 h 1948"/>
              <a:gd name="T14" fmla="*/ 1829 w 4210"/>
              <a:gd name="T15" fmla="*/ 27 h 1948"/>
              <a:gd name="T16" fmla="*/ 882 w 4210"/>
              <a:gd name="T17" fmla="*/ 104 h 1948"/>
              <a:gd name="T18" fmla="*/ 299 w 4210"/>
              <a:gd name="T19" fmla="*/ 199 h 1948"/>
              <a:gd name="T20" fmla="*/ 174 w 4210"/>
              <a:gd name="T21" fmla="*/ 228 h 1948"/>
              <a:gd name="T22" fmla="*/ 166 w 4210"/>
              <a:gd name="T23" fmla="*/ 264 h 1948"/>
              <a:gd name="T24" fmla="*/ 191 w 4210"/>
              <a:gd name="T25" fmla="*/ 277 h 1948"/>
              <a:gd name="T26" fmla="*/ 1360 w 4210"/>
              <a:gd name="T27" fmla="*/ 153 h 1948"/>
              <a:gd name="T28" fmla="*/ 2064 w 4210"/>
              <a:gd name="T29" fmla="*/ 101 h 1948"/>
              <a:gd name="T30" fmla="*/ 2763 w 4210"/>
              <a:gd name="T31" fmla="*/ 84 h 1948"/>
              <a:gd name="T32" fmla="*/ 3228 w 4210"/>
              <a:gd name="T33" fmla="*/ 91 h 1948"/>
              <a:gd name="T34" fmla="*/ 3578 w 4210"/>
              <a:gd name="T35" fmla="*/ 107 h 1948"/>
              <a:gd name="T36" fmla="*/ 3875 w 4210"/>
              <a:gd name="T37" fmla="*/ 124 h 1948"/>
              <a:gd name="T38" fmla="*/ 3959 w 4210"/>
              <a:gd name="T39" fmla="*/ 220 h 1948"/>
              <a:gd name="T40" fmla="*/ 4002 w 4210"/>
              <a:gd name="T41" fmla="*/ 610 h 1948"/>
              <a:gd name="T42" fmla="*/ 3983 w 4210"/>
              <a:gd name="T43" fmla="*/ 1100 h 1948"/>
              <a:gd name="T44" fmla="*/ 3965 w 4210"/>
              <a:gd name="T45" fmla="*/ 1593 h 1948"/>
              <a:gd name="T46" fmla="*/ 3965 w 4210"/>
              <a:gd name="T47" fmla="*/ 1690 h 1948"/>
              <a:gd name="T48" fmla="*/ 3862 w 4210"/>
              <a:gd name="T49" fmla="*/ 1684 h 1948"/>
              <a:gd name="T50" fmla="*/ 3680 w 4210"/>
              <a:gd name="T51" fmla="*/ 1662 h 1948"/>
              <a:gd name="T52" fmla="*/ 3267 w 4210"/>
              <a:gd name="T53" fmla="*/ 1611 h 1948"/>
              <a:gd name="T54" fmla="*/ 2598 w 4210"/>
              <a:gd name="T55" fmla="*/ 1592 h 1948"/>
              <a:gd name="T56" fmla="*/ 2218 w 4210"/>
              <a:gd name="T57" fmla="*/ 1582 h 1948"/>
              <a:gd name="T58" fmla="*/ 1529 w 4210"/>
              <a:gd name="T59" fmla="*/ 1547 h 1948"/>
              <a:gd name="T60" fmla="*/ 330 w 4210"/>
              <a:gd name="T61" fmla="*/ 1514 h 1948"/>
              <a:gd name="T62" fmla="*/ 89 w 4210"/>
              <a:gd name="T63" fmla="*/ 1441 h 1948"/>
              <a:gd name="T64" fmla="*/ 113 w 4210"/>
              <a:gd name="T65" fmla="*/ 1050 h 1948"/>
              <a:gd name="T66" fmla="*/ 140 w 4210"/>
              <a:gd name="T67" fmla="*/ 722 h 1948"/>
              <a:gd name="T68" fmla="*/ 159 w 4210"/>
              <a:gd name="T69" fmla="*/ 473 h 1948"/>
              <a:gd name="T70" fmla="*/ 160 w 4210"/>
              <a:gd name="T71" fmla="*/ 281 h 1948"/>
              <a:gd name="T72" fmla="*/ 152 w 4210"/>
              <a:gd name="T73" fmla="*/ 238 h 1948"/>
              <a:gd name="T74" fmla="*/ 127 w 4210"/>
              <a:gd name="T75" fmla="*/ 234 h 1948"/>
              <a:gd name="T76" fmla="*/ 108 w 4210"/>
              <a:gd name="T77" fmla="*/ 282 h 1948"/>
              <a:gd name="T78" fmla="*/ 78 w 4210"/>
              <a:gd name="T79" fmla="*/ 490 h 1948"/>
              <a:gd name="T80" fmla="*/ 55 w 4210"/>
              <a:gd name="T81" fmla="*/ 753 h 1948"/>
              <a:gd name="T82" fmla="*/ 25 w 4210"/>
              <a:gd name="T83" fmla="*/ 1108 h 1948"/>
              <a:gd name="T84" fmla="*/ 4 w 4210"/>
              <a:gd name="T85" fmla="*/ 1350 h 1948"/>
              <a:gd name="T86" fmla="*/ 12 w 4210"/>
              <a:gd name="T87" fmla="*/ 1527 h 1948"/>
              <a:gd name="T88" fmla="*/ 24 w 4210"/>
              <a:gd name="T89" fmla="*/ 1569 h 1948"/>
              <a:gd name="T90" fmla="*/ 37 w 4210"/>
              <a:gd name="T91" fmla="*/ 1599 h 1948"/>
              <a:gd name="T92" fmla="*/ 159 w 4210"/>
              <a:gd name="T93" fmla="*/ 1693 h 1948"/>
              <a:gd name="T94" fmla="*/ 353 w 4210"/>
              <a:gd name="T95" fmla="*/ 1757 h 1948"/>
              <a:gd name="T96" fmla="*/ 724 w 4210"/>
              <a:gd name="T97" fmla="*/ 1783 h 1948"/>
              <a:gd name="T98" fmla="*/ 1368 w 4210"/>
              <a:gd name="T99" fmla="*/ 1814 h 1948"/>
              <a:gd name="T100" fmla="*/ 2992 w 4210"/>
              <a:gd name="T101" fmla="*/ 1897 h 1948"/>
              <a:gd name="T102" fmla="*/ 4087 w 4210"/>
              <a:gd name="T103" fmla="*/ 1948 h 1948"/>
              <a:gd name="T104" fmla="*/ 4138 w 4210"/>
              <a:gd name="T105" fmla="*/ 1913 h 1948"/>
              <a:gd name="T106" fmla="*/ 4152 w 4210"/>
              <a:gd name="T107" fmla="*/ 1868 h 1948"/>
              <a:gd name="T108" fmla="*/ 4192 w 4210"/>
              <a:gd name="T109" fmla="*/ 767 h 1948"/>
              <a:gd name="T110" fmla="*/ 4208 w 4210"/>
              <a:gd name="T111" fmla="*/ 531 h 1948"/>
              <a:gd name="T112" fmla="*/ 4203 w 4210"/>
              <a:gd name="T113" fmla="*/ 326 h 1948"/>
              <a:gd name="T114" fmla="*/ 4151 w 4210"/>
              <a:gd name="T115" fmla="*/ 170 h 1948"/>
              <a:gd name="T116" fmla="*/ 4094 w 4210"/>
              <a:gd name="T117" fmla="*/ 100 h 1948"/>
              <a:gd name="T118" fmla="*/ 4033 w 4210"/>
              <a:gd name="T119" fmla="*/ 59 h 19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210" h="1948">
                <a:moveTo>
                  <a:pt x="4033" y="59"/>
                </a:moveTo>
                <a:lnTo>
                  <a:pt x="4017" y="53"/>
                </a:lnTo>
                <a:lnTo>
                  <a:pt x="3987" y="53"/>
                </a:lnTo>
                <a:lnTo>
                  <a:pt x="3974" y="58"/>
                </a:lnTo>
                <a:lnTo>
                  <a:pt x="3968" y="53"/>
                </a:lnTo>
                <a:lnTo>
                  <a:pt x="3956" y="49"/>
                </a:lnTo>
                <a:lnTo>
                  <a:pt x="3902" y="39"/>
                </a:lnTo>
                <a:lnTo>
                  <a:pt x="3788" y="27"/>
                </a:lnTo>
                <a:lnTo>
                  <a:pt x="3617" y="21"/>
                </a:lnTo>
                <a:lnTo>
                  <a:pt x="3503" y="17"/>
                </a:lnTo>
                <a:lnTo>
                  <a:pt x="3260" y="6"/>
                </a:lnTo>
                <a:lnTo>
                  <a:pt x="3017" y="2"/>
                </a:lnTo>
                <a:lnTo>
                  <a:pt x="2778" y="0"/>
                </a:lnTo>
                <a:lnTo>
                  <a:pt x="2302" y="6"/>
                </a:lnTo>
                <a:lnTo>
                  <a:pt x="2064" y="15"/>
                </a:lnTo>
                <a:lnTo>
                  <a:pt x="1829" y="27"/>
                </a:lnTo>
                <a:lnTo>
                  <a:pt x="1355" y="57"/>
                </a:lnTo>
                <a:lnTo>
                  <a:pt x="882" y="104"/>
                </a:lnTo>
                <a:lnTo>
                  <a:pt x="531" y="155"/>
                </a:lnTo>
                <a:lnTo>
                  <a:pt x="299" y="199"/>
                </a:lnTo>
                <a:lnTo>
                  <a:pt x="183" y="224"/>
                </a:lnTo>
                <a:lnTo>
                  <a:pt x="174" y="228"/>
                </a:lnTo>
                <a:lnTo>
                  <a:pt x="165" y="245"/>
                </a:lnTo>
                <a:lnTo>
                  <a:pt x="166" y="264"/>
                </a:lnTo>
                <a:lnTo>
                  <a:pt x="181" y="277"/>
                </a:lnTo>
                <a:lnTo>
                  <a:pt x="191" y="277"/>
                </a:lnTo>
                <a:lnTo>
                  <a:pt x="659" y="229"/>
                </a:lnTo>
                <a:lnTo>
                  <a:pt x="1360" y="153"/>
                </a:lnTo>
                <a:lnTo>
                  <a:pt x="1828" y="113"/>
                </a:lnTo>
                <a:lnTo>
                  <a:pt x="2064" y="101"/>
                </a:lnTo>
                <a:lnTo>
                  <a:pt x="2297" y="92"/>
                </a:lnTo>
                <a:lnTo>
                  <a:pt x="2763" y="84"/>
                </a:lnTo>
                <a:lnTo>
                  <a:pt x="2996" y="87"/>
                </a:lnTo>
                <a:lnTo>
                  <a:pt x="3228" y="91"/>
                </a:lnTo>
                <a:lnTo>
                  <a:pt x="3461" y="100"/>
                </a:lnTo>
                <a:lnTo>
                  <a:pt x="3578" y="107"/>
                </a:lnTo>
                <a:lnTo>
                  <a:pt x="3757" y="120"/>
                </a:lnTo>
                <a:lnTo>
                  <a:pt x="3875" y="124"/>
                </a:lnTo>
                <a:lnTo>
                  <a:pt x="3934" y="123"/>
                </a:lnTo>
                <a:lnTo>
                  <a:pt x="3959" y="220"/>
                </a:lnTo>
                <a:lnTo>
                  <a:pt x="3990" y="415"/>
                </a:lnTo>
                <a:lnTo>
                  <a:pt x="4002" y="610"/>
                </a:lnTo>
                <a:lnTo>
                  <a:pt x="4000" y="806"/>
                </a:lnTo>
                <a:lnTo>
                  <a:pt x="3983" y="1100"/>
                </a:lnTo>
                <a:lnTo>
                  <a:pt x="3967" y="1396"/>
                </a:lnTo>
                <a:lnTo>
                  <a:pt x="3965" y="1593"/>
                </a:lnTo>
                <a:lnTo>
                  <a:pt x="3971" y="1691"/>
                </a:lnTo>
                <a:lnTo>
                  <a:pt x="3965" y="1690"/>
                </a:lnTo>
                <a:lnTo>
                  <a:pt x="3960" y="1690"/>
                </a:lnTo>
                <a:lnTo>
                  <a:pt x="3862" y="1684"/>
                </a:lnTo>
                <a:lnTo>
                  <a:pt x="3762" y="1676"/>
                </a:lnTo>
                <a:lnTo>
                  <a:pt x="3680" y="1662"/>
                </a:lnTo>
                <a:lnTo>
                  <a:pt x="3516" y="1637"/>
                </a:lnTo>
                <a:lnTo>
                  <a:pt x="3267" y="1611"/>
                </a:lnTo>
                <a:lnTo>
                  <a:pt x="2932" y="1594"/>
                </a:lnTo>
                <a:lnTo>
                  <a:pt x="2598" y="1592"/>
                </a:lnTo>
                <a:lnTo>
                  <a:pt x="2431" y="1593"/>
                </a:lnTo>
                <a:lnTo>
                  <a:pt x="2218" y="1582"/>
                </a:lnTo>
                <a:lnTo>
                  <a:pt x="2007" y="1572"/>
                </a:lnTo>
                <a:lnTo>
                  <a:pt x="1529" y="1547"/>
                </a:lnTo>
                <a:lnTo>
                  <a:pt x="809" y="1519"/>
                </a:lnTo>
                <a:lnTo>
                  <a:pt x="330" y="1514"/>
                </a:lnTo>
                <a:lnTo>
                  <a:pt x="91" y="1519"/>
                </a:lnTo>
                <a:lnTo>
                  <a:pt x="89" y="1441"/>
                </a:lnTo>
                <a:lnTo>
                  <a:pt x="94" y="1284"/>
                </a:lnTo>
                <a:lnTo>
                  <a:pt x="113" y="1050"/>
                </a:lnTo>
                <a:lnTo>
                  <a:pt x="127" y="893"/>
                </a:lnTo>
                <a:lnTo>
                  <a:pt x="140" y="722"/>
                </a:lnTo>
                <a:lnTo>
                  <a:pt x="152" y="549"/>
                </a:lnTo>
                <a:lnTo>
                  <a:pt x="159" y="473"/>
                </a:lnTo>
                <a:lnTo>
                  <a:pt x="164" y="358"/>
                </a:lnTo>
                <a:lnTo>
                  <a:pt x="160" y="281"/>
                </a:lnTo>
                <a:lnTo>
                  <a:pt x="155" y="245"/>
                </a:lnTo>
                <a:lnTo>
                  <a:pt x="152" y="238"/>
                </a:lnTo>
                <a:lnTo>
                  <a:pt x="143" y="232"/>
                </a:lnTo>
                <a:lnTo>
                  <a:pt x="127" y="234"/>
                </a:lnTo>
                <a:lnTo>
                  <a:pt x="121" y="245"/>
                </a:lnTo>
                <a:lnTo>
                  <a:pt x="108" y="282"/>
                </a:lnTo>
                <a:lnTo>
                  <a:pt x="91" y="364"/>
                </a:lnTo>
                <a:lnTo>
                  <a:pt x="78" y="490"/>
                </a:lnTo>
                <a:lnTo>
                  <a:pt x="72" y="571"/>
                </a:lnTo>
                <a:lnTo>
                  <a:pt x="55" y="753"/>
                </a:lnTo>
                <a:lnTo>
                  <a:pt x="39" y="936"/>
                </a:lnTo>
                <a:lnTo>
                  <a:pt x="25" y="1108"/>
                </a:lnTo>
                <a:lnTo>
                  <a:pt x="11" y="1279"/>
                </a:lnTo>
                <a:lnTo>
                  <a:pt x="4" y="1350"/>
                </a:lnTo>
                <a:lnTo>
                  <a:pt x="0" y="1457"/>
                </a:lnTo>
                <a:lnTo>
                  <a:pt x="12" y="1527"/>
                </a:lnTo>
                <a:lnTo>
                  <a:pt x="26" y="1559"/>
                </a:lnTo>
                <a:lnTo>
                  <a:pt x="24" y="1569"/>
                </a:lnTo>
                <a:lnTo>
                  <a:pt x="29" y="1590"/>
                </a:lnTo>
                <a:lnTo>
                  <a:pt x="37" y="1599"/>
                </a:lnTo>
                <a:lnTo>
                  <a:pt x="73" y="1636"/>
                </a:lnTo>
                <a:lnTo>
                  <a:pt x="159" y="1693"/>
                </a:lnTo>
                <a:lnTo>
                  <a:pt x="252" y="1732"/>
                </a:lnTo>
                <a:lnTo>
                  <a:pt x="353" y="1757"/>
                </a:lnTo>
                <a:lnTo>
                  <a:pt x="512" y="1777"/>
                </a:lnTo>
                <a:lnTo>
                  <a:pt x="724" y="1783"/>
                </a:lnTo>
                <a:lnTo>
                  <a:pt x="824" y="1786"/>
                </a:lnTo>
                <a:lnTo>
                  <a:pt x="1368" y="1814"/>
                </a:lnTo>
                <a:lnTo>
                  <a:pt x="1912" y="1843"/>
                </a:lnTo>
                <a:lnTo>
                  <a:pt x="2992" y="1897"/>
                </a:lnTo>
                <a:lnTo>
                  <a:pt x="4070" y="1948"/>
                </a:lnTo>
                <a:lnTo>
                  <a:pt x="4087" y="1948"/>
                </a:lnTo>
                <a:lnTo>
                  <a:pt x="4116" y="1935"/>
                </a:lnTo>
                <a:lnTo>
                  <a:pt x="4138" y="1913"/>
                </a:lnTo>
                <a:lnTo>
                  <a:pt x="4151" y="1883"/>
                </a:lnTo>
                <a:lnTo>
                  <a:pt x="4152" y="1868"/>
                </a:lnTo>
                <a:lnTo>
                  <a:pt x="4171" y="1317"/>
                </a:lnTo>
                <a:lnTo>
                  <a:pt x="4192" y="767"/>
                </a:lnTo>
                <a:lnTo>
                  <a:pt x="4197" y="680"/>
                </a:lnTo>
                <a:lnTo>
                  <a:pt x="4208" y="531"/>
                </a:lnTo>
                <a:lnTo>
                  <a:pt x="4210" y="428"/>
                </a:lnTo>
                <a:lnTo>
                  <a:pt x="4203" y="326"/>
                </a:lnTo>
                <a:lnTo>
                  <a:pt x="4180" y="233"/>
                </a:lnTo>
                <a:lnTo>
                  <a:pt x="4151" y="170"/>
                </a:lnTo>
                <a:lnTo>
                  <a:pt x="4125" y="132"/>
                </a:lnTo>
                <a:lnTo>
                  <a:pt x="4094" y="100"/>
                </a:lnTo>
                <a:lnTo>
                  <a:pt x="4055" y="71"/>
                </a:lnTo>
                <a:lnTo>
                  <a:pt x="4033" y="59"/>
                </a:lnTo>
                <a:close/>
              </a:path>
            </a:pathLst>
          </a:custGeom>
          <a:solidFill>
            <a:srgbClr val="FFC000"/>
          </a:solidFill>
          <a:ln w="57150">
            <a:solidFill>
              <a:srgbClr val="C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abic Typesetting" panose="03020402040406030203" pitchFamily="66" charset="-78"/>
              <a:ea typeface="+mn-ea"/>
              <a:cs typeface="Arabic Typesetting" panose="03020402040406030203" pitchFamily="66" charset="-78"/>
            </a:endParaRPr>
          </a:p>
        </p:txBody>
      </p:sp>
      <p:sp>
        <p:nvSpPr>
          <p:cNvPr id="38" name="Freeform 139">
            <a:extLst>
              <a:ext uri="{FF2B5EF4-FFF2-40B4-BE49-F238E27FC236}">
                <a16:creationId xmlns:a16="http://schemas.microsoft.com/office/drawing/2014/main" xmlns="" id="{FDB8FEAC-AAF8-477B-8CEF-7DA792DCC44C}"/>
              </a:ext>
            </a:extLst>
          </p:cNvPr>
          <p:cNvSpPr>
            <a:spLocks/>
          </p:cNvSpPr>
          <p:nvPr/>
        </p:nvSpPr>
        <p:spPr bwMode="auto">
          <a:xfrm>
            <a:off x="1553911" y="906759"/>
            <a:ext cx="3826981" cy="2224875"/>
          </a:xfrm>
          <a:custGeom>
            <a:avLst/>
            <a:gdLst>
              <a:gd name="T0" fmla="*/ 2722 w 2821"/>
              <a:gd name="T1" fmla="*/ 170 h 1620"/>
              <a:gd name="T2" fmla="*/ 2722 w 2821"/>
              <a:gd name="T3" fmla="*/ 159 h 1620"/>
              <a:gd name="T4" fmla="*/ 2697 w 2821"/>
              <a:gd name="T5" fmla="*/ 131 h 1620"/>
              <a:gd name="T6" fmla="*/ 2517 w 2821"/>
              <a:gd name="T7" fmla="*/ 106 h 1620"/>
              <a:gd name="T8" fmla="*/ 1863 w 2821"/>
              <a:gd name="T9" fmla="*/ 42 h 1620"/>
              <a:gd name="T10" fmla="*/ 1206 w 2821"/>
              <a:gd name="T11" fmla="*/ 7 h 1620"/>
              <a:gd name="T12" fmla="*/ 548 w 2821"/>
              <a:gd name="T13" fmla="*/ 0 h 1620"/>
              <a:gd name="T14" fmla="*/ 55 w 2821"/>
              <a:gd name="T15" fmla="*/ 17 h 1620"/>
              <a:gd name="T16" fmla="*/ 30 w 2821"/>
              <a:gd name="T17" fmla="*/ 25 h 1620"/>
              <a:gd name="T18" fmla="*/ 16 w 2821"/>
              <a:gd name="T19" fmla="*/ 75 h 1620"/>
              <a:gd name="T20" fmla="*/ 46 w 2821"/>
              <a:gd name="T21" fmla="*/ 100 h 1620"/>
              <a:gd name="T22" fmla="*/ 217 w 2821"/>
              <a:gd name="T23" fmla="*/ 93 h 1620"/>
              <a:gd name="T24" fmla="*/ 865 w 2821"/>
              <a:gd name="T25" fmla="*/ 84 h 1620"/>
              <a:gd name="T26" fmla="*/ 1511 w 2821"/>
              <a:gd name="T27" fmla="*/ 104 h 1620"/>
              <a:gd name="T28" fmla="*/ 2157 w 2821"/>
              <a:gd name="T29" fmla="*/ 150 h 1620"/>
              <a:gd name="T30" fmla="*/ 2640 w 2821"/>
              <a:gd name="T31" fmla="*/ 205 h 1620"/>
              <a:gd name="T32" fmla="*/ 2639 w 2821"/>
              <a:gd name="T33" fmla="*/ 482 h 1620"/>
              <a:gd name="T34" fmla="*/ 2614 w 2821"/>
              <a:gd name="T35" fmla="*/ 989 h 1620"/>
              <a:gd name="T36" fmla="*/ 2591 w 2821"/>
              <a:gd name="T37" fmla="*/ 1336 h 1620"/>
              <a:gd name="T38" fmla="*/ 2587 w 2821"/>
              <a:gd name="T39" fmla="*/ 1336 h 1620"/>
              <a:gd name="T40" fmla="*/ 2573 w 2821"/>
              <a:gd name="T41" fmla="*/ 1335 h 1620"/>
              <a:gd name="T42" fmla="*/ 1635 w 2821"/>
              <a:gd name="T43" fmla="*/ 1371 h 1620"/>
              <a:gd name="T44" fmla="*/ 1019 w 2821"/>
              <a:gd name="T45" fmla="*/ 1378 h 1620"/>
              <a:gd name="T46" fmla="*/ 263 w 2821"/>
              <a:gd name="T47" fmla="*/ 1374 h 1620"/>
              <a:gd name="T48" fmla="*/ 113 w 2821"/>
              <a:gd name="T49" fmla="*/ 1369 h 1620"/>
              <a:gd name="T50" fmla="*/ 97 w 2821"/>
              <a:gd name="T51" fmla="*/ 1327 h 1620"/>
              <a:gd name="T52" fmla="*/ 90 w 2821"/>
              <a:gd name="T53" fmla="*/ 1139 h 1620"/>
              <a:gd name="T54" fmla="*/ 91 w 2821"/>
              <a:gd name="T55" fmla="*/ 909 h 1620"/>
              <a:gd name="T56" fmla="*/ 91 w 2821"/>
              <a:gd name="T57" fmla="*/ 596 h 1620"/>
              <a:gd name="T58" fmla="*/ 77 w 2821"/>
              <a:gd name="T59" fmla="*/ 136 h 1620"/>
              <a:gd name="T60" fmla="*/ 64 w 2821"/>
              <a:gd name="T61" fmla="*/ 118 h 1620"/>
              <a:gd name="T62" fmla="*/ 38 w 2821"/>
              <a:gd name="T63" fmla="*/ 128 h 1620"/>
              <a:gd name="T64" fmla="*/ 24 w 2821"/>
              <a:gd name="T65" fmla="*/ 316 h 1620"/>
              <a:gd name="T66" fmla="*/ 17 w 2821"/>
              <a:gd name="T67" fmla="*/ 855 h 1620"/>
              <a:gd name="T68" fmla="*/ 16 w 2821"/>
              <a:gd name="T69" fmla="*/ 1194 h 1620"/>
              <a:gd name="T70" fmla="*/ 16 w 2821"/>
              <a:gd name="T71" fmla="*/ 1296 h 1620"/>
              <a:gd name="T72" fmla="*/ 27 w 2821"/>
              <a:gd name="T73" fmla="*/ 1354 h 1620"/>
              <a:gd name="T74" fmla="*/ 1 w 2821"/>
              <a:gd name="T75" fmla="*/ 1386 h 1620"/>
              <a:gd name="T76" fmla="*/ 4 w 2821"/>
              <a:gd name="T77" fmla="*/ 1428 h 1620"/>
              <a:gd name="T78" fmla="*/ 47 w 2821"/>
              <a:gd name="T79" fmla="*/ 1518 h 1620"/>
              <a:gd name="T80" fmla="*/ 125 w 2821"/>
              <a:gd name="T81" fmla="*/ 1576 h 1620"/>
              <a:gd name="T82" fmla="*/ 248 w 2821"/>
              <a:gd name="T83" fmla="*/ 1612 h 1620"/>
              <a:gd name="T84" fmla="*/ 396 w 2821"/>
              <a:gd name="T85" fmla="*/ 1620 h 1620"/>
              <a:gd name="T86" fmla="*/ 883 w 2821"/>
              <a:gd name="T87" fmla="*/ 1594 h 1620"/>
              <a:gd name="T88" fmla="*/ 1480 w 2821"/>
              <a:gd name="T89" fmla="*/ 1561 h 1620"/>
              <a:gd name="T90" fmla="*/ 2694 w 2821"/>
              <a:gd name="T91" fmla="*/ 1505 h 1620"/>
              <a:gd name="T92" fmla="*/ 2743 w 2821"/>
              <a:gd name="T93" fmla="*/ 1489 h 1620"/>
              <a:gd name="T94" fmla="*/ 2780 w 2821"/>
              <a:gd name="T95" fmla="*/ 1435 h 1620"/>
              <a:gd name="T96" fmla="*/ 2800 w 2821"/>
              <a:gd name="T97" fmla="*/ 1125 h 1620"/>
              <a:gd name="T98" fmla="*/ 2821 w 2821"/>
              <a:gd name="T99" fmla="*/ 249 h 1620"/>
              <a:gd name="T100" fmla="*/ 2802 w 2821"/>
              <a:gd name="T101" fmla="*/ 194 h 1620"/>
              <a:gd name="T102" fmla="*/ 2740 w 2821"/>
              <a:gd name="T103" fmla="*/ 169 h 16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821" h="1620">
                <a:moveTo>
                  <a:pt x="2722" y="171"/>
                </a:moveTo>
                <a:lnTo>
                  <a:pt x="2722" y="170"/>
                </a:lnTo>
                <a:lnTo>
                  <a:pt x="2722" y="169"/>
                </a:lnTo>
                <a:lnTo>
                  <a:pt x="2722" y="159"/>
                </a:lnTo>
                <a:lnTo>
                  <a:pt x="2716" y="145"/>
                </a:lnTo>
                <a:lnTo>
                  <a:pt x="2697" y="131"/>
                </a:lnTo>
                <a:lnTo>
                  <a:pt x="2681" y="127"/>
                </a:lnTo>
                <a:lnTo>
                  <a:pt x="2517" y="106"/>
                </a:lnTo>
                <a:lnTo>
                  <a:pt x="2191" y="70"/>
                </a:lnTo>
                <a:lnTo>
                  <a:pt x="1863" y="42"/>
                </a:lnTo>
                <a:lnTo>
                  <a:pt x="1535" y="19"/>
                </a:lnTo>
                <a:lnTo>
                  <a:pt x="1206" y="7"/>
                </a:lnTo>
                <a:lnTo>
                  <a:pt x="878" y="0"/>
                </a:lnTo>
                <a:lnTo>
                  <a:pt x="548" y="0"/>
                </a:lnTo>
                <a:lnTo>
                  <a:pt x="219" y="9"/>
                </a:lnTo>
                <a:lnTo>
                  <a:pt x="55" y="17"/>
                </a:lnTo>
                <a:lnTo>
                  <a:pt x="46" y="17"/>
                </a:lnTo>
                <a:lnTo>
                  <a:pt x="30" y="25"/>
                </a:lnTo>
                <a:lnTo>
                  <a:pt x="16" y="44"/>
                </a:lnTo>
                <a:lnTo>
                  <a:pt x="16" y="75"/>
                </a:lnTo>
                <a:lnTo>
                  <a:pt x="30" y="93"/>
                </a:lnTo>
                <a:lnTo>
                  <a:pt x="46" y="100"/>
                </a:lnTo>
                <a:lnTo>
                  <a:pt x="55" y="100"/>
                </a:lnTo>
                <a:lnTo>
                  <a:pt x="217" y="93"/>
                </a:lnTo>
                <a:lnTo>
                  <a:pt x="541" y="86"/>
                </a:lnTo>
                <a:lnTo>
                  <a:pt x="865" y="84"/>
                </a:lnTo>
                <a:lnTo>
                  <a:pt x="1187" y="91"/>
                </a:lnTo>
                <a:lnTo>
                  <a:pt x="1511" y="104"/>
                </a:lnTo>
                <a:lnTo>
                  <a:pt x="1834" y="124"/>
                </a:lnTo>
                <a:lnTo>
                  <a:pt x="2157" y="150"/>
                </a:lnTo>
                <a:lnTo>
                  <a:pt x="2480" y="184"/>
                </a:lnTo>
                <a:lnTo>
                  <a:pt x="2640" y="205"/>
                </a:lnTo>
                <a:lnTo>
                  <a:pt x="2642" y="344"/>
                </a:lnTo>
                <a:lnTo>
                  <a:pt x="2639" y="482"/>
                </a:lnTo>
                <a:lnTo>
                  <a:pt x="2625" y="735"/>
                </a:lnTo>
                <a:lnTo>
                  <a:pt x="2614" y="989"/>
                </a:lnTo>
                <a:lnTo>
                  <a:pt x="2603" y="1163"/>
                </a:lnTo>
                <a:lnTo>
                  <a:pt x="2591" y="1336"/>
                </a:lnTo>
                <a:lnTo>
                  <a:pt x="2589" y="1336"/>
                </a:lnTo>
                <a:lnTo>
                  <a:pt x="2587" y="1336"/>
                </a:lnTo>
                <a:lnTo>
                  <a:pt x="2581" y="1335"/>
                </a:lnTo>
                <a:lnTo>
                  <a:pt x="2573" y="1335"/>
                </a:lnTo>
                <a:lnTo>
                  <a:pt x="2261" y="1351"/>
                </a:lnTo>
                <a:lnTo>
                  <a:pt x="1635" y="1371"/>
                </a:lnTo>
                <a:lnTo>
                  <a:pt x="1321" y="1377"/>
                </a:lnTo>
                <a:lnTo>
                  <a:pt x="1019" y="1378"/>
                </a:lnTo>
                <a:lnTo>
                  <a:pt x="565" y="1373"/>
                </a:lnTo>
                <a:lnTo>
                  <a:pt x="263" y="1374"/>
                </a:lnTo>
                <a:lnTo>
                  <a:pt x="113" y="1378"/>
                </a:lnTo>
                <a:lnTo>
                  <a:pt x="113" y="1369"/>
                </a:lnTo>
                <a:lnTo>
                  <a:pt x="110" y="1360"/>
                </a:lnTo>
                <a:lnTo>
                  <a:pt x="97" y="1327"/>
                </a:lnTo>
                <a:lnTo>
                  <a:pt x="87" y="1255"/>
                </a:lnTo>
                <a:lnTo>
                  <a:pt x="90" y="1139"/>
                </a:lnTo>
                <a:lnTo>
                  <a:pt x="92" y="1067"/>
                </a:lnTo>
                <a:lnTo>
                  <a:pt x="91" y="909"/>
                </a:lnTo>
                <a:lnTo>
                  <a:pt x="91" y="750"/>
                </a:lnTo>
                <a:lnTo>
                  <a:pt x="91" y="596"/>
                </a:lnTo>
                <a:lnTo>
                  <a:pt x="86" y="289"/>
                </a:lnTo>
                <a:lnTo>
                  <a:pt x="77" y="136"/>
                </a:lnTo>
                <a:lnTo>
                  <a:pt x="75" y="128"/>
                </a:lnTo>
                <a:lnTo>
                  <a:pt x="64" y="118"/>
                </a:lnTo>
                <a:lnTo>
                  <a:pt x="49" y="118"/>
                </a:lnTo>
                <a:lnTo>
                  <a:pt x="38" y="128"/>
                </a:lnTo>
                <a:lnTo>
                  <a:pt x="36" y="136"/>
                </a:lnTo>
                <a:lnTo>
                  <a:pt x="24" y="316"/>
                </a:lnTo>
                <a:lnTo>
                  <a:pt x="17" y="677"/>
                </a:lnTo>
                <a:lnTo>
                  <a:pt x="17" y="855"/>
                </a:lnTo>
                <a:lnTo>
                  <a:pt x="16" y="1025"/>
                </a:lnTo>
                <a:lnTo>
                  <a:pt x="16" y="1194"/>
                </a:lnTo>
                <a:lnTo>
                  <a:pt x="16" y="1234"/>
                </a:lnTo>
                <a:lnTo>
                  <a:pt x="16" y="1296"/>
                </a:lnTo>
                <a:lnTo>
                  <a:pt x="22" y="1336"/>
                </a:lnTo>
                <a:lnTo>
                  <a:pt x="27" y="1354"/>
                </a:lnTo>
                <a:lnTo>
                  <a:pt x="16" y="1362"/>
                </a:lnTo>
                <a:lnTo>
                  <a:pt x="1" y="1386"/>
                </a:lnTo>
                <a:lnTo>
                  <a:pt x="0" y="1400"/>
                </a:lnTo>
                <a:lnTo>
                  <a:pt x="4" y="1428"/>
                </a:lnTo>
                <a:lnTo>
                  <a:pt x="20" y="1478"/>
                </a:lnTo>
                <a:lnTo>
                  <a:pt x="47" y="1518"/>
                </a:lnTo>
                <a:lnTo>
                  <a:pt x="82" y="1551"/>
                </a:lnTo>
                <a:lnTo>
                  <a:pt x="125" y="1576"/>
                </a:lnTo>
                <a:lnTo>
                  <a:pt x="171" y="1594"/>
                </a:lnTo>
                <a:lnTo>
                  <a:pt x="248" y="1612"/>
                </a:lnTo>
                <a:lnTo>
                  <a:pt x="300" y="1616"/>
                </a:lnTo>
                <a:lnTo>
                  <a:pt x="396" y="1620"/>
                </a:lnTo>
                <a:lnTo>
                  <a:pt x="590" y="1615"/>
                </a:lnTo>
                <a:lnTo>
                  <a:pt x="883" y="1594"/>
                </a:lnTo>
                <a:lnTo>
                  <a:pt x="1076" y="1581"/>
                </a:lnTo>
                <a:lnTo>
                  <a:pt x="1480" y="1561"/>
                </a:lnTo>
                <a:lnTo>
                  <a:pt x="2289" y="1518"/>
                </a:lnTo>
                <a:lnTo>
                  <a:pt x="2694" y="1505"/>
                </a:lnTo>
                <a:lnTo>
                  <a:pt x="2712" y="1504"/>
                </a:lnTo>
                <a:lnTo>
                  <a:pt x="2743" y="1489"/>
                </a:lnTo>
                <a:lnTo>
                  <a:pt x="2766" y="1466"/>
                </a:lnTo>
                <a:lnTo>
                  <a:pt x="2780" y="1435"/>
                </a:lnTo>
                <a:lnTo>
                  <a:pt x="2782" y="1417"/>
                </a:lnTo>
                <a:lnTo>
                  <a:pt x="2800" y="1125"/>
                </a:lnTo>
                <a:lnTo>
                  <a:pt x="2817" y="541"/>
                </a:lnTo>
                <a:lnTo>
                  <a:pt x="2821" y="249"/>
                </a:lnTo>
                <a:lnTo>
                  <a:pt x="2818" y="227"/>
                </a:lnTo>
                <a:lnTo>
                  <a:pt x="2802" y="194"/>
                </a:lnTo>
                <a:lnTo>
                  <a:pt x="2774" y="175"/>
                </a:lnTo>
                <a:lnTo>
                  <a:pt x="2740" y="169"/>
                </a:lnTo>
                <a:lnTo>
                  <a:pt x="2722" y="171"/>
                </a:lnTo>
                <a:close/>
              </a:path>
            </a:pathLst>
          </a:custGeom>
          <a:solidFill>
            <a:srgbClr val="FF66CC"/>
          </a:solidFill>
          <a:ln w="28575">
            <a:solidFill>
              <a:schemeClr val="tx1"/>
            </a:solidFill>
            <a:prstDash val="solid"/>
            <a:round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abic Typesetting" panose="03020402040406030203" pitchFamily="66" charset="-78"/>
              <a:ea typeface="+mn-ea"/>
              <a:cs typeface="Arabic Typesetting" panose="03020402040406030203" pitchFamily="66" charset="-78"/>
            </a:endParaRPr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xmlns="" id="{82C372BF-2173-4E30-A0CE-9E9BA8C5D2DF}"/>
              </a:ext>
            </a:extLst>
          </p:cNvPr>
          <p:cNvSpPr>
            <a:spLocks/>
          </p:cNvSpPr>
          <p:nvPr/>
        </p:nvSpPr>
        <p:spPr bwMode="auto">
          <a:xfrm>
            <a:off x="4367738" y="4429031"/>
            <a:ext cx="2667072" cy="1869534"/>
          </a:xfrm>
          <a:custGeom>
            <a:avLst/>
            <a:gdLst>
              <a:gd name="connsiteX0" fmla="*/ 40085 w 665163"/>
              <a:gd name="connsiteY0" fmla="*/ 28575 h 619125"/>
              <a:gd name="connsiteX1" fmla="*/ 41672 w 665163"/>
              <a:gd name="connsiteY1" fmla="*/ 55145 h 619125"/>
              <a:gd name="connsiteX2" fmla="*/ 38100 w 665163"/>
              <a:gd name="connsiteY2" fmla="*/ 108682 h 619125"/>
              <a:gd name="connsiteX3" fmla="*/ 36116 w 665163"/>
              <a:gd name="connsiteY3" fmla="*/ 134855 h 619125"/>
              <a:gd name="connsiteX4" fmla="*/ 32941 w 665163"/>
              <a:gd name="connsiteY4" fmla="*/ 197117 h 619125"/>
              <a:gd name="connsiteX5" fmla="*/ 30560 w 665163"/>
              <a:gd name="connsiteY5" fmla="*/ 259378 h 619125"/>
              <a:gd name="connsiteX6" fmla="*/ 28178 w 665163"/>
              <a:gd name="connsiteY6" fmla="*/ 321243 h 619125"/>
              <a:gd name="connsiteX7" fmla="*/ 25797 w 665163"/>
              <a:gd name="connsiteY7" fmla="*/ 445765 h 619125"/>
              <a:gd name="connsiteX8" fmla="*/ 22225 w 665163"/>
              <a:gd name="connsiteY8" fmla="*/ 508026 h 619125"/>
              <a:gd name="connsiteX9" fmla="*/ 24606 w 665163"/>
              <a:gd name="connsiteY9" fmla="*/ 508820 h 619125"/>
              <a:gd name="connsiteX10" fmla="*/ 28178 w 665163"/>
              <a:gd name="connsiteY10" fmla="*/ 512785 h 619125"/>
              <a:gd name="connsiteX11" fmla="*/ 28972 w 665163"/>
              <a:gd name="connsiteY11" fmla="*/ 516354 h 619125"/>
              <a:gd name="connsiteX12" fmla="*/ 30560 w 665163"/>
              <a:gd name="connsiteY12" fmla="*/ 521510 h 619125"/>
              <a:gd name="connsiteX13" fmla="*/ 32147 w 665163"/>
              <a:gd name="connsiteY13" fmla="*/ 526665 h 619125"/>
              <a:gd name="connsiteX14" fmla="*/ 98822 w 665163"/>
              <a:gd name="connsiteY14" fmla="*/ 533010 h 619125"/>
              <a:gd name="connsiteX15" fmla="*/ 232172 w 665163"/>
              <a:gd name="connsiteY15" fmla="*/ 541338 h 619125"/>
              <a:gd name="connsiteX16" fmla="*/ 298847 w 665163"/>
              <a:gd name="connsiteY16" fmla="*/ 541338 h 619125"/>
              <a:gd name="connsiteX17" fmla="*/ 371872 w 665163"/>
              <a:gd name="connsiteY17" fmla="*/ 539752 h 619125"/>
              <a:gd name="connsiteX18" fmla="*/ 444897 w 665163"/>
              <a:gd name="connsiteY18" fmla="*/ 535390 h 619125"/>
              <a:gd name="connsiteX19" fmla="*/ 477838 w 665163"/>
              <a:gd name="connsiteY19" fmla="*/ 531424 h 619125"/>
              <a:gd name="connsiteX20" fmla="*/ 529035 w 665163"/>
              <a:gd name="connsiteY20" fmla="*/ 525475 h 619125"/>
              <a:gd name="connsiteX21" fmla="*/ 562372 w 665163"/>
              <a:gd name="connsiteY21" fmla="*/ 523889 h 619125"/>
              <a:gd name="connsiteX22" fmla="*/ 578247 w 665163"/>
              <a:gd name="connsiteY22" fmla="*/ 525079 h 619125"/>
              <a:gd name="connsiteX23" fmla="*/ 577056 w 665163"/>
              <a:gd name="connsiteY23" fmla="*/ 361296 h 619125"/>
              <a:gd name="connsiteX24" fmla="*/ 578644 w 665163"/>
              <a:gd name="connsiteY24" fmla="*/ 197910 h 619125"/>
              <a:gd name="connsiteX25" fmla="*/ 577850 w 665163"/>
              <a:gd name="connsiteY25" fmla="*/ 160632 h 619125"/>
              <a:gd name="connsiteX26" fmla="*/ 576263 w 665163"/>
              <a:gd name="connsiteY26" fmla="*/ 100751 h 619125"/>
              <a:gd name="connsiteX27" fmla="*/ 578247 w 665163"/>
              <a:gd name="connsiteY27" fmla="*/ 62283 h 619125"/>
              <a:gd name="connsiteX28" fmla="*/ 581025 w 665163"/>
              <a:gd name="connsiteY28" fmla="*/ 43645 h 619125"/>
              <a:gd name="connsiteX29" fmla="*/ 579835 w 665163"/>
              <a:gd name="connsiteY29" fmla="*/ 39679 h 619125"/>
              <a:gd name="connsiteX30" fmla="*/ 579835 w 665163"/>
              <a:gd name="connsiteY30" fmla="*/ 35713 h 619125"/>
              <a:gd name="connsiteX31" fmla="*/ 512366 w 665163"/>
              <a:gd name="connsiteY31" fmla="*/ 35713 h 619125"/>
              <a:gd name="connsiteX32" fmla="*/ 377825 w 665163"/>
              <a:gd name="connsiteY32" fmla="*/ 30558 h 619125"/>
              <a:gd name="connsiteX33" fmla="*/ 310356 w 665163"/>
              <a:gd name="connsiteY33" fmla="*/ 29368 h 619125"/>
              <a:gd name="connsiteX34" fmla="*/ 175022 w 665163"/>
              <a:gd name="connsiteY34" fmla="*/ 29368 h 619125"/>
              <a:gd name="connsiteX35" fmla="*/ 239713 w 665163"/>
              <a:gd name="connsiteY35" fmla="*/ 0 h 619125"/>
              <a:gd name="connsiteX36" fmla="*/ 311150 w 665163"/>
              <a:gd name="connsiteY36" fmla="*/ 0 h 619125"/>
              <a:gd name="connsiteX37" fmla="*/ 381397 w 665163"/>
              <a:gd name="connsiteY37" fmla="*/ 0 h 619125"/>
              <a:gd name="connsiteX38" fmla="*/ 488951 w 665163"/>
              <a:gd name="connsiteY38" fmla="*/ 1192 h 619125"/>
              <a:gd name="connsiteX39" fmla="*/ 559991 w 665163"/>
              <a:gd name="connsiteY39" fmla="*/ 4371 h 619125"/>
              <a:gd name="connsiteX40" fmla="*/ 595710 w 665163"/>
              <a:gd name="connsiteY40" fmla="*/ 7948 h 619125"/>
              <a:gd name="connsiteX41" fmla="*/ 599282 w 665163"/>
              <a:gd name="connsiteY41" fmla="*/ 8743 h 619125"/>
              <a:gd name="connsiteX42" fmla="*/ 602060 w 665163"/>
              <a:gd name="connsiteY42" fmla="*/ 10332 h 619125"/>
              <a:gd name="connsiteX43" fmla="*/ 608013 w 665163"/>
              <a:gd name="connsiteY43" fmla="*/ 9537 h 619125"/>
              <a:gd name="connsiteX44" fmla="*/ 618729 w 665163"/>
              <a:gd name="connsiteY44" fmla="*/ 13114 h 619125"/>
              <a:gd name="connsiteX45" fmla="*/ 623491 w 665163"/>
              <a:gd name="connsiteY45" fmla="*/ 18280 h 619125"/>
              <a:gd name="connsiteX46" fmla="*/ 633016 w 665163"/>
              <a:gd name="connsiteY46" fmla="*/ 30996 h 619125"/>
              <a:gd name="connsiteX47" fmla="*/ 646907 w 665163"/>
              <a:gd name="connsiteY47" fmla="*/ 57621 h 619125"/>
              <a:gd name="connsiteX48" fmla="*/ 656829 w 665163"/>
              <a:gd name="connsiteY48" fmla="*/ 87027 h 619125"/>
              <a:gd name="connsiteX49" fmla="*/ 661988 w 665163"/>
              <a:gd name="connsiteY49" fmla="*/ 117228 h 619125"/>
              <a:gd name="connsiteX50" fmla="*/ 665163 w 665163"/>
              <a:gd name="connsiteY50" fmla="*/ 163722 h 619125"/>
              <a:gd name="connsiteX51" fmla="*/ 662782 w 665163"/>
              <a:gd name="connsiteY51" fmla="*/ 226907 h 619125"/>
              <a:gd name="connsiteX52" fmla="*/ 661194 w 665163"/>
              <a:gd name="connsiteY52" fmla="*/ 257108 h 619125"/>
              <a:gd name="connsiteX53" fmla="*/ 656829 w 665163"/>
              <a:gd name="connsiteY53" fmla="*/ 417254 h 619125"/>
              <a:gd name="connsiteX54" fmla="*/ 651273 w 665163"/>
              <a:gd name="connsiteY54" fmla="*/ 578195 h 619125"/>
              <a:gd name="connsiteX55" fmla="*/ 650479 w 665163"/>
              <a:gd name="connsiteY55" fmla="*/ 583758 h 619125"/>
              <a:gd name="connsiteX56" fmla="*/ 646113 w 665163"/>
              <a:gd name="connsiteY56" fmla="*/ 594090 h 619125"/>
              <a:gd name="connsiteX57" fmla="*/ 638176 w 665163"/>
              <a:gd name="connsiteY57" fmla="*/ 602038 h 619125"/>
              <a:gd name="connsiteX58" fmla="*/ 627460 w 665163"/>
              <a:gd name="connsiteY58" fmla="*/ 606806 h 619125"/>
              <a:gd name="connsiteX59" fmla="*/ 621904 w 665163"/>
              <a:gd name="connsiteY59" fmla="*/ 607204 h 619125"/>
              <a:gd name="connsiteX60" fmla="*/ 424260 w 665163"/>
              <a:gd name="connsiteY60" fmla="*/ 612370 h 619125"/>
              <a:gd name="connsiteX61" fmla="*/ 226616 w 665163"/>
              <a:gd name="connsiteY61" fmla="*/ 617138 h 619125"/>
              <a:gd name="connsiteX62" fmla="*/ 198835 w 665163"/>
              <a:gd name="connsiteY62" fmla="*/ 618330 h 619125"/>
              <a:gd name="connsiteX63" fmla="*/ 148035 w 665163"/>
              <a:gd name="connsiteY63" fmla="*/ 619125 h 619125"/>
              <a:gd name="connsiteX64" fmla="*/ 113110 w 665163"/>
              <a:gd name="connsiteY64" fmla="*/ 617138 h 619125"/>
              <a:gd name="connsiteX65" fmla="*/ 79772 w 665163"/>
              <a:gd name="connsiteY65" fmla="*/ 611972 h 619125"/>
              <a:gd name="connsiteX66" fmla="*/ 49610 w 665163"/>
              <a:gd name="connsiteY66" fmla="*/ 601640 h 619125"/>
              <a:gd name="connsiteX67" fmla="*/ 31353 w 665163"/>
              <a:gd name="connsiteY67" fmla="*/ 589321 h 619125"/>
              <a:gd name="connsiteX68" fmla="*/ 21432 w 665163"/>
              <a:gd name="connsiteY68" fmla="*/ 579387 h 619125"/>
              <a:gd name="connsiteX69" fmla="*/ 13891 w 665163"/>
              <a:gd name="connsiteY69" fmla="*/ 567068 h 619125"/>
              <a:gd name="connsiteX70" fmla="*/ 7938 w 665163"/>
              <a:gd name="connsiteY70" fmla="*/ 552762 h 619125"/>
              <a:gd name="connsiteX71" fmla="*/ 6350 w 665163"/>
              <a:gd name="connsiteY71" fmla="*/ 544417 h 619125"/>
              <a:gd name="connsiteX72" fmla="*/ 3572 w 665163"/>
              <a:gd name="connsiteY72" fmla="*/ 542827 h 619125"/>
              <a:gd name="connsiteX73" fmla="*/ 397 w 665163"/>
              <a:gd name="connsiteY73" fmla="*/ 537661 h 619125"/>
              <a:gd name="connsiteX74" fmla="*/ 0 w 665163"/>
              <a:gd name="connsiteY74" fmla="*/ 531701 h 619125"/>
              <a:gd name="connsiteX75" fmla="*/ 2778 w 665163"/>
              <a:gd name="connsiteY75" fmla="*/ 526535 h 619125"/>
              <a:gd name="connsiteX76" fmla="*/ 5557 w 665163"/>
              <a:gd name="connsiteY76" fmla="*/ 525342 h 619125"/>
              <a:gd name="connsiteX77" fmla="*/ 5557 w 665163"/>
              <a:gd name="connsiteY77" fmla="*/ 522958 h 619125"/>
              <a:gd name="connsiteX78" fmla="*/ 5953 w 665163"/>
              <a:gd name="connsiteY78" fmla="*/ 520176 h 619125"/>
              <a:gd name="connsiteX79" fmla="*/ 5953 w 665163"/>
              <a:gd name="connsiteY79" fmla="*/ 518587 h 619125"/>
              <a:gd name="connsiteX80" fmla="*/ 6350 w 665163"/>
              <a:gd name="connsiteY80" fmla="*/ 517395 h 619125"/>
              <a:gd name="connsiteX81" fmla="*/ 6350 w 665163"/>
              <a:gd name="connsiteY81" fmla="*/ 516600 h 619125"/>
              <a:gd name="connsiteX82" fmla="*/ 3969 w 665163"/>
              <a:gd name="connsiteY82" fmla="*/ 484809 h 619125"/>
              <a:gd name="connsiteX83" fmla="*/ 1588 w 665163"/>
              <a:gd name="connsiteY83" fmla="*/ 420433 h 619125"/>
              <a:gd name="connsiteX84" fmla="*/ 1985 w 665163"/>
              <a:gd name="connsiteY84" fmla="*/ 323471 h 619125"/>
              <a:gd name="connsiteX85" fmla="*/ 3969 w 665163"/>
              <a:gd name="connsiteY85" fmla="*/ 259890 h 619125"/>
              <a:gd name="connsiteX86" fmla="*/ 5953 w 665163"/>
              <a:gd name="connsiteY86" fmla="*/ 197500 h 619125"/>
              <a:gd name="connsiteX87" fmla="*/ 9128 w 665163"/>
              <a:gd name="connsiteY87" fmla="*/ 135111 h 619125"/>
              <a:gd name="connsiteX88" fmla="*/ 10319 w 665163"/>
              <a:gd name="connsiteY88" fmla="*/ 107691 h 619125"/>
              <a:gd name="connsiteX89" fmla="*/ 12700 w 665163"/>
              <a:gd name="connsiteY89" fmla="*/ 65966 h 619125"/>
              <a:gd name="connsiteX90" fmla="*/ 16272 w 665163"/>
              <a:gd name="connsiteY90" fmla="*/ 38546 h 619125"/>
              <a:gd name="connsiteX91" fmla="*/ 19844 w 665163"/>
              <a:gd name="connsiteY91" fmla="*/ 25830 h 619125"/>
              <a:gd name="connsiteX92" fmla="*/ 18257 w 665163"/>
              <a:gd name="connsiteY92" fmla="*/ 23843 h 619125"/>
              <a:gd name="connsiteX93" fmla="*/ 17463 w 665163"/>
              <a:gd name="connsiteY93" fmla="*/ 18677 h 619125"/>
              <a:gd name="connsiteX94" fmla="*/ 19050 w 665163"/>
              <a:gd name="connsiteY94" fmla="*/ 13511 h 619125"/>
              <a:gd name="connsiteX95" fmla="*/ 23019 w 665163"/>
              <a:gd name="connsiteY95" fmla="*/ 10332 h 619125"/>
              <a:gd name="connsiteX96" fmla="*/ 26194 w 665163"/>
              <a:gd name="connsiteY96" fmla="*/ 9935 h 619125"/>
              <a:gd name="connsiteX97" fmla="*/ 97235 w 665163"/>
              <a:gd name="connsiteY97" fmla="*/ 4371 h 619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665163" h="619125">
                <a:moveTo>
                  <a:pt x="40085" y="28575"/>
                </a:moveTo>
                <a:lnTo>
                  <a:pt x="41672" y="55145"/>
                </a:lnTo>
                <a:lnTo>
                  <a:pt x="38100" y="108682"/>
                </a:lnTo>
                <a:lnTo>
                  <a:pt x="36116" y="134855"/>
                </a:lnTo>
                <a:lnTo>
                  <a:pt x="32941" y="197117"/>
                </a:lnTo>
                <a:lnTo>
                  <a:pt x="30560" y="259378"/>
                </a:lnTo>
                <a:lnTo>
                  <a:pt x="28178" y="321243"/>
                </a:lnTo>
                <a:lnTo>
                  <a:pt x="25797" y="445765"/>
                </a:lnTo>
                <a:lnTo>
                  <a:pt x="22225" y="508026"/>
                </a:lnTo>
                <a:lnTo>
                  <a:pt x="24606" y="508820"/>
                </a:lnTo>
                <a:lnTo>
                  <a:pt x="28178" y="512785"/>
                </a:lnTo>
                <a:lnTo>
                  <a:pt x="28972" y="516354"/>
                </a:lnTo>
                <a:lnTo>
                  <a:pt x="30560" y="521510"/>
                </a:lnTo>
                <a:lnTo>
                  <a:pt x="32147" y="526665"/>
                </a:lnTo>
                <a:lnTo>
                  <a:pt x="98822" y="533010"/>
                </a:lnTo>
                <a:lnTo>
                  <a:pt x="232172" y="541338"/>
                </a:lnTo>
                <a:lnTo>
                  <a:pt x="298847" y="541338"/>
                </a:lnTo>
                <a:lnTo>
                  <a:pt x="371872" y="539752"/>
                </a:lnTo>
                <a:lnTo>
                  <a:pt x="444897" y="535390"/>
                </a:lnTo>
                <a:lnTo>
                  <a:pt x="477838" y="531424"/>
                </a:lnTo>
                <a:lnTo>
                  <a:pt x="529035" y="525475"/>
                </a:lnTo>
                <a:lnTo>
                  <a:pt x="562372" y="523889"/>
                </a:lnTo>
                <a:lnTo>
                  <a:pt x="578247" y="525079"/>
                </a:lnTo>
                <a:lnTo>
                  <a:pt x="577056" y="361296"/>
                </a:lnTo>
                <a:lnTo>
                  <a:pt x="578644" y="197910"/>
                </a:lnTo>
                <a:lnTo>
                  <a:pt x="577850" y="160632"/>
                </a:lnTo>
                <a:lnTo>
                  <a:pt x="576263" y="100751"/>
                </a:lnTo>
                <a:lnTo>
                  <a:pt x="578247" y="62283"/>
                </a:lnTo>
                <a:lnTo>
                  <a:pt x="581025" y="43645"/>
                </a:lnTo>
                <a:lnTo>
                  <a:pt x="579835" y="39679"/>
                </a:lnTo>
                <a:lnTo>
                  <a:pt x="579835" y="35713"/>
                </a:lnTo>
                <a:lnTo>
                  <a:pt x="512366" y="35713"/>
                </a:lnTo>
                <a:lnTo>
                  <a:pt x="377825" y="30558"/>
                </a:lnTo>
                <a:lnTo>
                  <a:pt x="310356" y="29368"/>
                </a:lnTo>
                <a:lnTo>
                  <a:pt x="175022" y="29368"/>
                </a:lnTo>
                <a:close/>
                <a:moveTo>
                  <a:pt x="239713" y="0"/>
                </a:moveTo>
                <a:lnTo>
                  <a:pt x="311150" y="0"/>
                </a:lnTo>
                <a:lnTo>
                  <a:pt x="381397" y="0"/>
                </a:lnTo>
                <a:lnTo>
                  <a:pt x="488951" y="1192"/>
                </a:lnTo>
                <a:lnTo>
                  <a:pt x="559991" y="4371"/>
                </a:lnTo>
                <a:lnTo>
                  <a:pt x="595710" y="7948"/>
                </a:lnTo>
                <a:lnTo>
                  <a:pt x="599282" y="8743"/>
                </a:lnTo>
                <a:lnTo>
                  <a:pt x="602060" y="10332"/>
                </a:lnTo>
                <a:lnTo>
                  <a:pt x="608013" y="9537"/>
                </a:lnTo>
                <a:lnTo>
                  <a:pt x="618729" y="13114"/>
                </a:lnTo>
                <a:lnTo>
                  <a:pt x="623491" y="18280"/>
                </a:lnTo>
                <a:lnTo>
                  <a:pt x="633016" y="30996"/>
                </a:lnTo>
                <a:lnTo>
                  <a:pt x="646907" y="57621"/>
                </a:lnTo>
                <a:lnTo>
                  <a:pt x="656829" y="87027"/>
                </a:lnTo>
                <a:lnTo>
                  <a:pt x="661988" y="117228"/>
                </a:lnTo>
                <a:lnTo>
                  <a:pt x="665163" y="163722"/>
                </a:lnTo>
                <a:lnTo>
                  <a:pt x="662782" y="226907"/>
                </a:lnTo>
                <a:lnTo>
                  <a:pt x="661194" y="257108"/>
                </a:lnTo>
                <a:lnTo>
                  <a:pt x="656829" y="417254"/>
                </a:lnTo>
                <a:lnTo>
                  <a:pt x="651273" y="578195"/>
                </a:lnTo>
                <a:lnTo>
                  <a:pt x="650479" y="583758"/>
                </a:lnTo>
                <a:lnTo>
                  <a:pt x="646113" y="594090"/>
                </a:lnTo>
                <a:lnTo>
                  <a:pt x="638176" y="602038"/>
                </a:lnTo>
                <a:lnTo>
                  <a:pt x="627460" y="606806"/>
                </a:lnTo>
                <a:lnTo>
                  <a:pt x="621904" y="607204"/>
                </a:lnTo>
                <a:lnTo>
                  <a:pt x="424260" y="612370"/>
                </a:lnTo>
                <a:lnTo>
                  <a:pt x="226616" y="617138"/>
                </a:lnTo>
                <a:lnTo>
                  <a:pt x="198835" y="618330"/>
                </a:lnTo>
                <a:lnTo>
                  <a:pt x="148035" y="619125"/>
                </a:lnTo>
                <a:lnTo>
                  <a:pt x="113110" y="617138"/>
                </a:lnTo>
                <a:lnTo>
                  <a:pt x="79772" y="611972"/>
                </a:lnTo>
                <a:lnTo>
                  <a:pt x="49610" y="601640"/>
                </a:lnTo>
                <a:lnTo>
                  <a:pt x="31353" y="589321"/>
                </a:lnTo>
                <a:lnTo>
                  <a:pt x="21432" y="579387"/>
                </a:lnTo>
                <a:lnTo>
                  <a:pt x="13891" y="567068"/>
                </a:lnTo>
                <a:lnTo>
                  <a:pt x="7938" y="552762"/>
                </a:lnTo>
                <a:lnTo>
                  <a:pt x="6350" y="544417"/>
                </a:lnTo>
                <a:lnTo>
                  <a:pt x="3572" y="542827"/>
                </a:lnTo>
                <a:lnTo>
                  <a:pt x="397" y="537661"/>
                </a:lnTo>
                <a:lnTo>
                  <a:pt x="0" y="531701"/>
                </a:lnTo>
                <a:lnTo>
                  <a:pt x="2778" y="526535"/>
                </a:lnTo>
                <a:lnTo>
                  <a:pt x="5557" y="525342"/>
                </a:lnTo>
                <a:lnTo>
                  <a:pt x="5557" y="522958"/>
                </a:lnTo>
                <a:lnTo>
                  <a:pt x="5953" y="520176"/>
                </a:lnTo>
                <a:lnTo>
                  <a:pt x="5953" y="518587"/>
                </a:lnTo>
                <a:lnTo>
                  <a:pt x="6350" y="517395"/>
                </a:lnTo>
                <a:lnTo>
                  <a:pt x="6350" y="516600"/>
                </a:lnTo>
                <a:lnTo>
                  <a:pt x="3969" y="484809"/>
                </a:lnTo>
                <a:lnTo>
                  <a:pt x="1588" y="420433"/>
                </a:lnTo>
                <a:lnTo>
                  <a:pt x="1985" y="323471"/>
                </a:lnTo>
                <a:lnTo>
                  <a:pt x="3969" y="259890"/>
                </a:lnTo>
                <a:lnTo>
                  <a:pt x="5953" y="197500"/>
                </a:lnTo>
                <a:lnTo>
                  <a:pt x="9128" y="135111"/>
                </a:lnTo>
                <a:lnTo>
                  <a:pt x="10319" y="107691"/>
                </a:lnTo>
                <a:lnTo>
                  <a:pt x="12700" y="65966"/>
                </a:lnTo>
                <a:lnTo>
                  <a:pt x="16272" y="38546"/>
                </a:lnTo>
                <a:lnTo>
                  <a:pt x="19844" y="25830"/>
                </a:lnTo>
                <a:lnTo>
                  <a:pt x="18257" y="23843"/>
                </a:lnTo>
                <a:lnTo>
                  <a:pt x="17463" y="18677"/>
                </a:lnTo>
                <a:lnTo>
                  <a:pt x="19050" y="13511"/>
                </a:lnTo>
                <a:lnTo>
                  <a:pt x="23019" y="10332"/>
                </a:lnTo>
                <a:lnTo>
                  <a:pt x="26194" y="9935"/>
                </a:lnTo>
                <a:lnTo>
                  <a:pt x="97235" y="4371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abic Typesetting" panose="03020402040406030203" pitchFamily="66" charset="-78"/>
              <a:ea typeface="+mn-ea"/>
              <a:cs typeface="Arabic Typesetting" panose="03020402040406030203" pitchFamily="66" charset="-78"/>
            </a:endParaRPr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xmlns="" id="{1C88EBA1-0D96-48E2-8366-A03C09C0AE4F}"/>
              </a:ext>
            </a:extLst>
          </p:cNvPr>
          <p:cNvSpPr>
            <a:spLocks/>
          </p:cNvSpPr>
          <p:nvPr/>
        </p:nvSpPr>
        <p:spPr bwMode="auto">
          <a:xfrm>
            <a:off x="480525" y="3350581"/>
            <a:ext cx="2988849" cy="3270739"/>
          </a:xfrm>
          <a:custGeom>
            <a:avLst/>
            <a:gdLst>
              <a:gd name="connsiteX0" fmla="*/ 74633 w 1268413"/>
              <a:gd name="connsiteY0" fmla="*/ 33338 h 736600"/>
              <a:gd name="connsiteX1" fmla="*/ 72251 w 1268413"/>
              <a:gd name="connsiteY1" fmla="*/ 110282 h 736600"/>
              <a:gd name="connsiteX2" fmla="*/ 64311 w 1268413"/>
              <a:gd name="connsiteY2" fmla="*/ 264964 h 736600"/>
              <a:gd name="connsiteX3" fmla="*/ 51606 w 1268413"/>
              <a:gd name="connsiteY3" fmla="*/ 419646 h 736600"/>
              <a:gd name="connsiteX4" fmla="*/ 31359 w 1268413"/>
              <a:gd name="connsiteY4" fmla="*/ 572741 h 736600"/>
              <a:gd name="connsiteX5" fmla="*/ 17463 w 1268413"/>
              <a:gd name="connsiteY5" fmla="*/ 648495 h 736600"/>
              <a:gd name="connsiteX6" fmla="*/ 20242 w 1268413"/>
              <a:gd name="connsiteY6" fmla="*/ 648892 h 736600"/>
              <a:gd name="connsiteX7" fmla="*/ 22624 w 1268413"/>
              <a:gd name="connsiteY7" fmla="*/ 649288 h 736600"/>
              <a:gd name="connsiteX8" fmla="*/ 37314 w 1268413"/>
              <a:gd name="connsiteY8" fmla="*/ 645719 h 736600"/>
              <a:gd name="connsiteX9" fmla="*/ 67487 w 1268413"/>
              <a:gd name="connsiteY9" fmla="*/ 643339 h 736600"/>
              <a:gd name="connsiteX10" fmla="*/ 113937 w 1268413"/>
              <a:gd name="connsiteY10" fmla="*/ 642546 h 736600"/>
              <a:gd name="connsiteX11" fmla="*/ 142522 w 1268413"/>
              <a:gd name="connsiteY11" fmla="*/ 642546 h 736600"/>
              <a:gd name="connsiteX12" fmla="*/ 219145 w 1268413"/>
              <a:gd name="connsiteY12" fmla="*/ 640563 h 736600"/>
              <a:gd name="connsiteX13" fmla="*/ 295372 w 1268413"/>
              <a:gd name="connsiteY13" fmla="*/ 638976 h 736600"/>
              <a:gd name="connsiteX14" fmla="*/ 439884 w 1268413"/>
              <a:gd name="connsiteY14" fmla="*/ 636993 h 736600"/>
              <a:gd name="connsiteX15" fmla="*/ 584000 w 1268413"/>
              <a:gd name="connsiteY15" fmla="*/ 636596 h 736600"/>
              <a:gd name="connsiteX16" fmla="*/ 732880 w 1268413"/>
              <a:gd name="connsiteY16" fmla="*/ 636596 h 736600"/>
              <a:gd name="connsiteX17" fmla="*/ 881362 w 1268413"/>
              <a:gd name="connsiteY17" fmla="*/ 637390 h 736600"/>
              <a:gd name="connsiteX18" fmla="*/ 951633 w 1268413"/>
              <a:gd name="connsiteY18" fmla="*/ 636993 h 736600"/>
              <a:gd name="connsiteX19" fmla="*/ 1059224 w 1268413"/>
              <a:gd name="connsiteY19" fmla="*/ 635803 h 736600"/>
              <a:gd name="connsiteX20" fmla="*/ 1129892 w 1268413"/>
              <a:gd name="connsiteY20" fmla="*/ 638579 h 736600"/>
              <a:gd name="connsiteX21" fmla="*/ 1165226 w 1268413"/>
              <a:gd name="connsiteY21" fmla="*/ 642149 h 736600"/>
              <a:gd name="connsiteX22" fmla="*/ 1162844 w 1268413"/>
              <a:gd name="connsiteY22" fmla="*/ 493020 h 736600"/>
              <a:gd name="connsiteX23" fmla="*/ 1155301 w 1268413"/>
              <a:gd name="connsiteY23" fmla="*/ 270517 h 736600"/>
              <a:gd name="connsiteX24" fmla="*/ 1147758 w 1268413"/>
              <a:gd name="connsiteY24" fmla="*/ 121784 h 736600"/>
              <a:gd name="connsiteX25" fmla="*/ 1142596 w 1268413"/>
              <a:gd name="connsiteY25" fmla="*/ 47220 h 736600"/>
              <a:gd name="connsiteX26" fmla="*/ 1082251 w 1268413"/>
              <a:gd name="connsiteY26" fmla="*/ 46823 h 736600"/>
              <a:gd name="connsiteX27" fmla="*/ 1021905 w 1268413"/>
              <a:gd name="connsiteY27" fmla="*/ 42857 h 736600"/>
              <a:gd name="connsiteX28" fmla="*/ 954016 w 1268413"/>
              <a:gd name="connsiteY28" fmla="*/ 40874 h 736600"/>
              <a:gd name="connsiteX29" fmla="*/ 885729 w 1268413"/>
              <a:gd name="connsiteY29" fmla="*/ 38494 h 736600"/>
              <a:gd name="connsiteX30" fmla="*/ 748760 w 1268413"/>
              <a:gd name="connsiteY30" fmla="*/ 36115 h 736600"/>
              <a:gd name="connsiteX31" fmla="*/ 611791 w 1268413"/>
              <a:gd name="connsiteY31" fmla="*/ 34528 h 736600"/>
              <a:gd name="connsiteX32" fmla="*/ 343410 w 1268413"/>
              <a:gd name="connsiteY32" fmla="*/ 34925 h 736600"/>
              <a:gd name="connsiteX33" fmla="*/ 479425 w 1268413"/>
              <a:gd name="connsiteY33" fmla="*/ 0 h 736600"/>
              <a:gd name="connsiteX34" fmla="*/ 620316 w 1268413"/>
              <a:gd name="connsiteY34" fmla="*/ 0 h 736600"/>
              <a:gd name="connsiteX35" fmla="*/ 761207 w 1268413"/>
              <a:gd name="connsiteY35" fmla="*/ 1588 h 736600"/>
              <a:gd name="connsiteX36" fmla="*/ 902494 w 1268413"/>
              <a:gd name="connsiteY36" fmla="*/ 4366 h 736600"/>
              <a:gd name="connsiteX37" fmla="*/ 974726 w 1268413"/>
              <a:gd name="connsiteY37" fmla="*/ 6747 h 736600"/>
              <a:gd name="connsiteX38" fmla="*/ 1047354 w 1268413"/>
              <a:gd name="connsiteY38" fmla="*/ 8731 h 736600"/>
              <a:gd name="connsiteX39" fmla="*/ 1078310 w 1268413"/>
              <a:gd name="connsiteY39" fmla="*/ 9525 h 736600"/>
              <a:gd name="connsiteX40" fmla="*/ 1125141 w 1268413"/>
              <a:gd name="connsiteY40" fmla="*/ 10716 h 736600"/>
              <a:gd name="connsiteX41" fmla="*/ 1155304 w 1268413"/>
              <a:gd name="connsiteY41" fmla="*/ 13891 h 736600"/>
              <a:gd name="connsiteX42" fmla="*/ 1170782 w 1268413"/>
              <a:gd name="connsiteY42" fmla="*/ 17066 h 736600"/>
              <a:gd name="connsiteX43" fmla="*/ 1175544 w 1268413"/>
              <a:gd name="connsiteY43" fmla="*/ 18256 h 736600"/>
              <a:gd name="connsiteX44" fmla="*/ 1177926 w 1268413"/>
              <a:gd name="connsiteY44" fmla="*/ 21035 h 736600"/>
              <a:gd name="connsiteX45" fmla="*/ 1181498 w 1268413"/>
              <a:gd name="connsiteY45" fmla="*/ 21431 h 736600"/>
              <a:gd name="connsiteX46" fmla="*/ 1187848 w 1268413"/>
              <a:gd name="connsiteY46" fmla="*/ 24606 h 736600"/>
              <a:gd name="connsiteX47" fmla="*/ 1190229 w 1268413"/>
              <a:gd name="connsiteY47" fmla="*/ 27781 h 736600"/>
              <a:gd name="connsiteX48" fmla="*/ 1214438 w 1268413"/>
              <a:gd name="connsiteY48" fmla="*/ 56356 h 736600"/>
              <a:gd name="connsiteX49" fmla="*/ 1245394 w 1268413"/>
              <a:gd name="connsiteY49" fmla="*/ 99616 h 736600"/>
              <a:gd name="connsiteX50" fmla="*/ 1260476 w 1268413"/>
              <a:gd name="connsiteY50" fmla="*/ 132160 h 736600"/>
              <a:gd name="connsiteX51" fmla="*/ 1264444 w 1268413"/>
              <a:gd name="connsiteY51" fmla="*/ 151210 h 736600"/>
              <a:gd name="connsiteX52" fmla="*/ 1267619 w 1268413"/>
              <a:gd name="connsiteY52" fmla="*/ 172244 h 736600"/>
              <a:gd name="connsiteX53" fmla="*/ 1268413 w 1268413"/>
              <a:gd name="connsiteY53" fmla="*/ 214313 h 736600"/>
              <a:gd name="connsiteX54" fmla="*/ 1264841 w 1268413"/>
              <a:gd name="connsiteY54" fmla="*/ 278210 h 736600"/>
              <a:gd name="connsiteX55" fmla="*/ 1262460 w 1268413"/>
              <a:gd name="connsiteY55" fmla="*/ 319881 h 736600"/>
              <a:gd name="connsiteX56" fmla="*/ 1256904 w 1268413"/>
              <a:gd name="connsiteY56" fmla="*/ 436563 h 736600"/>
              <a:gd name="connsiteX57" fmla="*/ 1250554 w 1268413"/>
              <a:gd name="connsiteY57" fmla="*/ 554038 h 736600"/>
              <a:gd name="connsiteX58" fmla="*/ 1250951 w 1268413"/>
              <a:gd name="connsiteY58" fmla="*/ 559594 h 736600"/>
              <a:gd name="connsiteX59" fmla="*/ 1251744 w 1268413"/>
              <a:gd name="connsiteY59" fmla="*/ 565150 h 736600"/>
              <a:gd name="connsiteX60" fmla="*/ 1252141 w 1268413"/>
              <a:gd name="connsiteY60" fmla="*/ 586978 h 736600"/>
              <a:gd name="connsiteX61" fmla="*/ 1250157 w 1268413"/>
              <a:gd name="connsiteY61" fmla="*/ 617538 h 736600"/>
              <a:gd name="connsiteX62" fmla="*/ 1245791 w 1268413"/>
              <a:gd name="connsiteY62" fmla="*/ 637778 h 736600"/>
              <a:gd name="connsiteX63" fmla="*/ 1243013 w 1268413"/>
              <a:gd name="connsiteY63" fmla="*/ 647700 h 736600"/>
              <a:gd name="connsiteX64" fmla="*/ 1239838 w 1268413"/>
              <a:gd name="connsiteY64" fmla="*/ 675481 h 736600"/>
              <a:gd name="connsiteX65" fmla="*/ 1236266 w 1268413"/>
              <a:gd name="connsiteY65" fmla="*/ 702469 h 736600"/>
              <a:gd name="connsiteX66" fmla="*/ 1237060 w 1268413"/>
              <a:gd name="connsiteY66" fmla="*/ 707231 h 736600"/>
              <a:gd name="connsiteX67" fmla="*/ 1235473 w 1268413"/>
              <a:gd name="connsiteY67" fmla="*/ 717153 h 736600"/>
              <a:gd name="connsiteX68" fmla="*/ 1233488 w 1268413"/>
              <a:gd name="connsiteY68" fmla="*/ 721519 h 736600"/>
              <a:gd name="connsiteX69" fmla="*/ 1231504 w 1268413"/>
              <a:gd name="connsiteY69" fmla="*/ 727869 h 736600"/>
              <a:gd name="connsiteX70" fmla="*/ 1223963 w 1268413"/>
              <a:gd name="connsiteY70" fmla="*/ 734616 h 736600"/>
              <a:gd name="connsiteX71" fmla="*/ 1218010 w 1268413"/>
              <a:gd name="connsiteY71" fmla="*/ 735013 h 736600"/>
              <a:gd name="connsiteX72" fmla="*/ 1212454 w 1268413"/>
              <a:gd name="connsiteY72" fmla="*/ 736600 h 736600"/>
              <a:gd name="connsiteX73" fmla="*/ 1205310 w 1268413"/>
              <a:gd name="connsiteY73" fmla="*/ 735410 h 736600"/>
              <a:gd name="connsiteX74" fmla="*/ 1171179 w 1268413"/>
              <a:gd name="connsiteY74" fmla="*/ 729456 h 736600"/>
              <a:gd name="connsiteX75" fmla="*/ 1102519 w 1268413"/>
              <a:gd name="connsiteY75" fmla="*/ 719931 h 736600"/>
              <a:gd name="connsiteX76" fmla="*/ 998935 w 1268413"/>
              <a:gd name="connsiteY76" fmla="*/ 711200 h 736600"/>
              <a:gd name="connsiteX77" fmla="*/ 860029 w 1268413"/>
              <a:gd name="connsiteY77" fmla="*/ 708819 h 736600"/>
              <a:gd name="connsiteX78" fmla="*/ 721916 w 1268413"/>
              <a:gd name="connsiteY78" fmla="*/ 712391 h 736600"/>
              <a:gd name="connsiteX79" fmla="*/ 652463 w 1268413"/>
              <a:gd name="connsiteY79" fmla="*/ 714772 h 736600"/>
              <a:gd name="connsiteX80" fmla="*/ 514350 w 1268413"/>
              <a:gd name="connsiteY80" fmla="*/ 720725 h 736600"/>
              <a:gd name="connsiteX81" fmla="*/ 307578 w 1268413"/>
              <a:gd name="connsiteY81" fmla="*/ 727075 h 736600"/>
              <a:gd name="connsiteX82" fmla="*/ 169863 w 1268413"/>
              <a:gd name="connsiteY82" fmla="*/ 728266 h 736600"/>
              <a:gd name="connsiteX83" fmla="*/ 100806 w 1268413"/>
              <a:gd name="connsiteY83" fmla="*/ 726678 h 736600"/>
              <a:gd name="connsiteX84" fmla="*/ 97235 w 1268413"/>
              <a:gd name="connsiteY84" fmla="*/ 726678 h 736600"/>
              <a:gd name="connsiteX85" fmla="*/ 92075 w 1268413"/>
              <a:gd name="connsiteY85" fmla="*/ 723503 h 736600"/>
              <a:gd name="connsiteX86" fmla="*/ 90091 w 1268413"/>
              <a:gd name="connsiteY86" fmla="*/ 721519 h 736600"/>
              <a:gd name="connsiteX87" fmla="*/ 73025 w 1268413"/>
              <a:gd name="connsiteY87" fmla="*/ 709613 h 736600"/>
              <a:gd name="connsiteX88" fmla="*/ 56753 w 1268413"/>
              <a:gd name="connsiteY88" fmla="*/ 696913 h 736600"/>
              <a:gd name="connsiteX89" fmla="*/ 32147 w 1268413"/>
              <a:gd name="connsiteY89" fmla="*/ 683022 h 736600"/>
              <a:gd name="connsiteX90" fmla="*/ 7938 w 1268413"/>
              <a:gd name="connsiteY90" fmla="*/ 669131 h 736600"/>
              <a:gd name="connsiteX91" fmla="*/ 3572 w 1268413"/>
              <a:gd name="connsiteY91" fmla="*/ 665163 h 736600"/>
              <a:gd name="connsiteX92" fmla="*/ 1985 w 1268413"/>
              <a:gd name="connsiteY92" fmla="*/ 660400 h 736600"/>
              <a:gd name="connsiteX93" fmla="*/ 1985 w 1268413"/>
              <a:gd name="connsiteY93" fmla="*/ 659210 h 736600"/>
              <a:gd name="connsiteX94" fmla="*/ 1985 w 1268413"/>
              <a:gd name="connsiteY94" fmla="*/ 658416 h 736600"/>
              <a:gd name="connsiteX95" fmla="*/ 2778 w 1268413"/>
              <a:gd name="connsiteY95" fmla="*/ 655241 h 736600"/>
              <a:gd name="connsiteX96" fmla="*/ 4366 w 1268413"/>
              <a:gd name="connsiteY96" fmla="*/ 652860 h 736600"/>
              <a:gd name="connsiteX97" fmla="*/ 1985 w 1268413"/>
              <a:gd name="connsiteY97" fmla="*/ 651272 h 736600"/>
              <a:gd name="connsiteX98" fmla="*/ 0 w 1268413"/>
              <a:gd name="connsiteY98" fmla="*/ 647700 h 736600"/>
              <a:gd name="connsiteX99" fmla="*/ 0 w 1268413"/>
              <a:gd name="connsiteY99" fmla="*/ 644922 h 736600"/>
              <a:gd name="connsiteX100" fmla="*/ 9922 w 1268413"/>
              <a:gd name="connsiteY100" fmla="*/ 491728 h 736600"/>
              <a:gd name="connsiteX101" fmla="*/ 29369 w 1268413"/>
              <a:gd name="connsiteY101" fmla="*/ 262335 h 736600"/>
              <a:gd name="connsiteX102" fmla="*/ 40085 w 1268413"/>
              <a:gd name="connsiteY102" fmla="*/ 109141 h 736600"/>
              <a:gd name="connsiteX103" fmla="*/ 43656 w 1268413"/>
              <a:gd name="connsiteY103" fmla="*/ 32147 h 736600"/>
              <a:gd name="connsiteX104" fmla="*/ 44450 w 1268413"/>
              <a:gd name="connsiteY104" fmla="*/ 28178 h 736600"/>
              <a:gd name="connsiteX105" fmla="*/ 48022 w 1268413"/>
              <a:gd name="connsiteY105" fmla="*/ 21828 h 736600"/>
              <a:gd name="connsiteX106" fmla="*/ 50403 w 1268413"/>
              <a:gd name="connsiteY106" fmla="*/ 19844 h 736600"/>
              <a:gd name="connsiteX107" fmla="*/ 52388 w 1268413"/>
              <a:gd name="connsiteY107" fmla="*/ 17463 h 736600"/>
              <a:gd name="connsiteX108" fmla="*/ 56753 w 1268413"/>
              <a:gd name="connsiteY108" fmla="*/ 16272 h 736600"/>
              <a:gd name="connsiteX109" fmla="*/ 127000 w 1268413"/>
              <a:gd name="connsiteY109" fmla="*/ 10716 h 736600"/>
              <a:gd name="connsiteX110" fmla="*/ 267891 w 1268413"/>
              <a:gd name="connsiteY110" fmla="*/ 3969 h 73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</a:cxnLst>
            <a:rect l="l" t="t" r="r" b="b"/>
            <a:pathLst>
              <a:path w="1268413" h="736600">
                <a:moveTo>
                  <a:pt x="74633" y="33338"/>
                </a:moveTo>
                <a:lnTo>
                  <a:pt x="72251" y="110282"/>
                </a:lnTo>
                <a:lnTo>
                  <a:pt x="64311" y="264964"/>
                </a:lnTo>
                <a:lnTo>
                  <a:pt x="51606" y="419646"/>
                </a:lnTo>
                <a:lnTo>
                  <a:pt x="31359" y="572741"/>
                </a:lnTo>
                <a:lnTo>
                  <a:pt x="17463" y="648495"/>
                </a:lnTo>
                <a:lnTo>
                  <a:pt x="20242" y="648892"/>
                </a:lnTo>
                <a:lnTo>
                  <a:pt x="22624" y="649288"/>
                </a:lnTo>
                <a:lnTo>
                  <a:pt x="37314" y="645719"/>
                </a:lnTo>
                <a:lnTo>
                  <a:pt x="67487" y="643339"/>
                </a:lnTo>
                <a:lnTo>
                  <a:pt x="113937" y="642546"/>
                </a:lnTo>
                <a:lnTo>
                  <a:pt x="142522" y="642546"/>
                </a:lnTo>
                <a:lnTo>
                  <a:pt x="219145" y="640563"/>
                </a:lnTo>
                <a:lnTo>
                  <a:pt x="295372" y="638976"/>
                </a:lnTo>
                <a:lnTo>
                  <a:pt x="439884" y="636993"/>
                </a:lnTo>
                <a:lnTo>
                  <a:pt x="584000" y="636596"/>
                </a:lnTo>
                <a:lnTo>
                  <a:pt x="732880" y="636596"/>
                </a:lnTo>
                <a:lnTo>
                  <a:pt x="881362" y="637390"/>
                </a:lnTo>
                <a:lnTo>
                  <a:pt x="951633" y="636993"/>
                </a:lnTo>
                <a:lnTo>
                  <a:pt x="1059224" y="635803"/>
                </a:lnTo>
                <a:lnTo>
                  <a:pt x="1129892" y="638579"/>
                </a:lnTo>
                <a:lnTo>
                  <a:pt x="1165226" y="642149"/>
                </a:lnTo>
                <a:lnTo>
                  <a:pt x="1162844" y="493020"/>
                </a:lnTo>
                <a:lnTo>
                  <a:pt x="1155301" y="270517"/>
                </a:lnTo>
                <a:lnTo>
                  <a:pt x="1147758" y="121784"/>
                </a:lnTo>
                <a:lnTo>
                  <a:pt x="1142596" y="47220"/>
                </a:lnTo>
                <a:lnTo>
                  <a:pt x="1082251" y="46823"/>
                </a:lnTo>
                <a:lnTo>
                  <a:pt x="1021905" y="42857"/>
                </a:lnTo>
                <a:lnTo>
                  <a:pt x="954016" y="40874"/>
                </a:lnTo>
                <a:lnTo>
                  <a:pt x="885729" y="38494"/>
                </a:lnTo>
                <a:lnTo>
                  <a:pt x="748760" y="36115"/>
                </a:lnTo>
                <a:lnTo>
                  <a:pt x="611791" y="34528"/>
                </a:lnTo>
                <a:lnTo>
                  <a:pt x="343410" y="34925"/>
                </a:lnTo>
                <a:close/>
                <a:moveTo>
                  <a:pt x="479425" y="0"/>
                </a:moveTo>
                <a:lnTo>
                  <a:pt x="620316" y="0"/>
                </a:lnTo>
                <a:lnTo>
                  <a:pt x="761207" y="1588"/>
                </a:lnTo>
                <a:lnTo>
                  <a:pt x="902494" y="4366"/>
                </a:lnTo>
                <a:lnTo>
                  <a:pt x="974726" y="6747"/>
                </a:lnTo>
                <a:lnTo>
                  <a:pt x="1047354" y="8731"/>
                </a:lnTo>
                <a:lnTo>
                  <a:pt x="1078310" y="9525"/>
                </a:lnTo>
                <a:lnTo>
                  <a:pt x="1125141" y="10716"/>
                </a:lnTo>
                <a:lnTo>
                  <a:pt x="1155304" y="13891"/>
                </a:lnTo>
                <a:lnTo>
                  <a:pt x="1170782" y="17066"/>
                </a:lnTo>
                <a:lnTo>
                  <a:pt x="1175544" y="18256"/>
                </a:lnTo>
                <a:lnTo>
                  <a:pt x="1177926" y="21035"/>
                </a:lnTo>
                <a:lnTo>
                  <a:pt x="1181498" y="21431"/>
                </a:lnTo>
                <a:lnTo>
                  <a:pt x="1187848" y="24606"/>
                </a:lnTo>
                <a:lnTo>
                  <a:pt x="1190229" y="27781"/>
                </a:lnTo>
                <a:lnTo>
                  <a:pt x="1214438" y="56356"/>
                </a:lnTo>
                <a:lnTo>
                  <a:pt x="1245394" y="99616"/>
                </a:lnTo>
                <a:lnTo>
                  <a:pt x="1260476" y="132160"/>
                </a:lnTo>
                <a:lnTo>
                  <a:pt x="1264444" y="151210"/>
                </a:lnTo>
                <a:lnTo>
                  <a:pt x="1267619" y="172244"/>
                </a:lnTo>
                <a:lnTo>
                  <a:pt x="1268413" y="214313"/>
                </a:lnTo>
                <a:lnTo>
                  <a:pt x="1264841" y="278210"/>
                </a:lnTo>
                <a:lnTo>
                  <a:pt x="1262460" y="319881"/>
                </a:lnTo>
                <a:lnTo>
                  <a:pt x="1256904" y="436563"/>
                </a:lnTo>
                <a:lnTo>
                  <a:pt x="1250554" y="554038"/>
                </a:lnTo>
                <a:lnTo>
                  <a:pt x="1250951" y="559594"/>
                </a:lnTo>
                <a:lnTo>
                  <a:pt x="1251744" y="565150"/>
                </a:lnTo>
                <a:lnTo>
                  <a:pt x="1252141" y="586978"/>
                </a:lnTo>
                <a:lnTo>
                  <a:pt x="1250157" y="617538"/>
                </a:lnTo>
                <a:lnTo>
                  <a:pt x="1245791" y="637778"/>
                </a:lnTo>
                <a:lnTo>
                  <a:pt x="1243013" y="647700"/>
                </a:lnTo>
                <a:lnTo>
                  <a:pt x="1239838" y="675481"/>
                </a:lnTo>
                <a:lnTo>
                  <a:pt x="1236266" y="702469"/>
                </a:lnTo>
                <a:lnTo>
                  <a:pt x="1237060" y="707231"/>
                </a:lnTo>
                <a:lnTo>
                  <a:pt x="1235473" y="717153"/>
                </a:lnTo>
                <a:lnTo>
                  <a:pt x="1233488" y="721519"/>
                </a:lnTo>
                <a:lnTo>
                  <a:pt x="1231504" y="727869"/>
                </a:lnTo>
                <a:lnTo>
                  <a:pt x="1223963" y="734616"/>
                </a:lnTo>
                <a:lnTo>
                  <a:pt x="1218010" y="735013"/>
                </a:lnTo>
                <a:lnTo>
                  <a:pt x="1212454" y="736600"/>
                </a:lnTo>
                <a:lnTo>
                  <a:pt x="1205310" y="735410"/>
                </a:lnTo>
                <a:lnTo>
                  <a:pt x="1171179" y="729456"/>
                </a:lnTo>
                <a:lnTo>
                  <a:pt x="1102519" y="719931"/>
                </a:lnTo>
                <a:lnTo>
                  <a:pt x="998935" y="711200"/>
                </a:lnTo>
                <a:lnTo>
                  <a:pt x="860029" y="708819"/>
                </a:lnTo>
                <a:lnTo>
                  <a:pt x="721916" y="712391"/>
                </a:lnTo>
                <a:lnTo>
                  <a:pt x="652463" y="714772"/>
                </a:lnTo>
                <a:lnTo>
                  <a:pt x="514350" y="720725"/>
                </a:lnTo>
                <a:lnTo>
                  <a:pt x="307578" y="727075"/>
                </a:lnTo>
                <a:lnTo>
                  <a:pt x="169863" y="728266"/>
                </a:lnTo>
                <a:lnTo>
                  <a:pt x="100806" y="726678"/>
                </a:lnTo>
                <a:lnTo>
                  <a:pt x="97235" y="726678"/>
                </a:lnTo>
                <a:lnTo>
                  <a:pt x="92075" y="723503"/>
                </a:lnTo>
                <a:lnTo>
                  <a:pt x="90091" y="721519"/>
                </a:lnTo>
                <a:lnTo>
                  <a:pt x="73025" y="709613"/>
                </a:lnTo>
                <a:lnTo>
                  <a:pt x="56753" y="696913"/>
                </a:lnTo>
                <a:lnTo>
                  <a:pt x="32147" y="683022"/>
                </a:lnTo>
                <a:lnTo>
                  <a:pt x="7938" y="669131"/>
                </a:lnTo>
                <a:lnTo>
                  <a:pt x="3572" y="665163"/>
                </a:lnTo>
                <a:lnTo>
                  <a:pt x="1985" y="660400"/>
                </a:lnTo>
                <a:lnTo>
                  <a:pt x="1985" y="659210"/>
                </a:lnTo>
                <a:lnTo>
                  <a:pt x="1985" y="658416"/>
                </a:lnTo>
                <a:lnTo>
                  <a:pt x="2778" y="655241"/>
                </a:lnTo>
                <a:lnTo>
                  <a:pt x="4366" y="652860"/>
                </a:lnTo>
                <a:lnTo>
                  <a:pt x="1985" y="651272"/>
                </a:lnTo>
                <a:lnTo>
                  <a:pt x="0" y="647700"/>
                </a:lnTo>
                <a:lnTo>
                  <a:pt x="0" y="644922"/>
                </a:lnTo>
                <a:lnTo>
                  <a:pt x="9922" y="491728"/>
                </a:lnTo>
                <a:lnTo>
                  <a:pt x="29369" y="262335"/>
                </a:lnTo>
                <a:lnTo>
                  <a:pt x="40085" y="109141"/>
                </a:lnTo>
                <a:lnTo>
                  <a:pt x="43656" y="32147"/>
                </a:lnTo>
                <a:lnTo>
                  <a:pt x="44450" y="28178"/>
                </a:lnTo>
                <a:lnTo>
                  <a:pt x="48022" y="21828"/>
                </a:lnTo>
                <a:lnTo>
                  <a:pt x="50403" y="19844"/>
                </a:lnTo>
                <a:lnTo>
                  <a:pt x="52388" y="17463"/>
                </a:lnTo>
                <a:lnTo>
                  <a:pt x="56753" y="16272"/>
                </a:lnTo>
                <a:lnTo>
                  <a:pt x="127000" y="10716"/>
                </a:lnTo>
                <a:lnTo>
                  <a:pt x="267891" y="3969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9525">
            <a:noFill/>
            <a:round/>
            <a:headEnd/>
            <a:tailEnd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abic Typesetting" panose="03020402040406030203" pitchFamily="66" charset="-78"/>
              <a:ea typeface="+mn-ea"/>
              <a:cs typeface="Arabic Typesetting" panose="03020402040406030203" pitchFamily="66" charset="-78"/>
            </a:endParaRPr>
          </a:p>
        </p:txBody>
      </p:sp>
      <p:sp>
        <p:nvSpPr>
          <p:cNvPr id="77" name="Freeform 287">
            <a:extLst>
              <a:ext uri="{FF2B5EF4-FFF2-40B4-BE49-F238E27FC236}">
                <a16:creationId xmlns:a16="http://schemas.microsoft.com/office/drawing/2014/main" xmlns="" id="{5ED6FBDE-3D2B-4DB2-B857-4806EEA4948E}"/>
              </a:ext>
            </a:extLst>
          </p:cNvPr>
          <p:cNvSpPr>
            <a:spLocks/>
          </p:cNvSpPr>
          <p:nvPr/>
        </p:nvSpPr>
        <p:spPr bwMode="auto">
          <a:xfrm>
            <a:off x="8186052" y="262533"/>
            <a:ext cx="1733168" cy="45719"/>
          </a:xfrm>
          <a:custGeom>
            <a:avLst/>
            <a:gdLst>
              <a:gd name="T0" fmla="*/ 2363 w 2429"/>
              <a:gd name="T1" fmla="*/ 15 h 1818"/>
              <a:gd name="T2" fmla="*/ 2259 w 2429"/>
              <a:gd name="T3" fmla="*/ 163 h 1818"/>
              <a:gd name="T4" fmla="*/ 2092 w 2429"/>
              <a:gd name="T5" fmla="*/ 372 h 1818"/>
              <a:gd name="T6" fmla="*/ 1976 w 2429"/>
              <a:gd name="T7" fmla="*/ 507 h 1818"/>
              <a:gd name="T8" fmla="*/ 1854 w 2429"/>
              <a:gd name="T9" fmla="*/ 636 h 1818"/>
              <a:gd name="T10" fmla="*/ 1725 w 2429"/>
              <a:gd name="T11" fmla="*/ 759 h 1818"/>
              <a:gd name="T12" fmla="*/ 1591 w 2429"/>
              <a:gd name="T13" fmla="*/ 877 h 1818"/>
              <a:gd name="T14" fmla="*/ 1451 w 2429"/>
              <a:gd name="T15" fmla="*/ 989 h 1818"/>
              <a:gd name="T16" fmla="*/ 1378 w 2429"/>
              <a:gd name="T17" fmla="*/ 1042 h 1818"/>
              <a:gd name="T18" fmla="*/ 1261 w 2429"/>
              <a:gd name="T19" fmla="*/ 1124 h 1818"/>
              <a:gd name="T20" fmla="*/ 1018 w 2429"/>
              <a:gd name="T21" fmla="*/ 1270 h 1818"/>
              <a:gd name="T22" fmla="*/ 766 w 2429"/>
              <a:gd name="T23" fmla="*/ 1398 h 1818"/>
              <a:gd name="T24" fmla="*/ 507 w 2429"/>
              <a:gd name="T25" fmla="*/ 1511 h 1818"/>
              <a:gd name="T26" fmla="*/ 375 w 2429"/>
              <a:gd name="T27" fmla="*/ 1560 h 1818"/>
              <a:gd name="T28" fmla="*/ 355 w 2429"/>
              <a:gd name="T29" fmla="*/ 1521 h 1818"/>
              <a:gd name="T30" fmla="*/ 336 w 2429"/>
              <a:gd name="T31" fmla="*/ 1481 h 1818"/>
              <a:gd name="T32" fmla="*/ 327 w 2429"/>
              <a:gd name="T33" fmla="*/ 1467 h 1818"/>
              <a:gd name="T34" fmla="*/ 302 w 2429"/>
              <a:gd name="T35" fmla="*/ 1459 h 1818"/>
              <a:gd name="T36" fmla="*/ 278 w 2429"/>
              <a:gd name="T37" fmla="*/ 1471 h 1818"/>
              <a:gd name="T38" fmla="*/ 263 w 2429"/>
              <a:gd name="T39" fmla="*/ 1494 h 1818"/>
              <a:gd name="T40" fmla="*/ 263 w 2429"/>
              <a:gd name="T41" fmla="*/ 1510 h 1818"/>
              <a:gd name="T42" fmla="*/ 144 w 2429"/>
              <a:gd name="T43" fmla="*/ 1590 h 1818"/>
              <a:gd name="T44" fmla="*/ 20 w 2429"/>
              <a:gd name="T45" fmla="*/ 1663 h 1818"/>
              <a:gd name="T46" fmla="*/ 11 w 2429"/>
              <a:gd name="T47" fmla="*/ 1669 h 1818"/>
              <a:gd name="T48" fmla="*/ 1 w 2429"/>
              <a:gd name="T49" fmla="*/ 1689 h 1818"/>
              <a:gd name="T50" fmla="*/ 0 w 2429"/>
              <a:gd name="T51" fmla="*/ 1709 h 1818"/>
              <a:gd name="T52" fmla="*/ 11 w 2429"/>
              <a:gd name="T53" fmla="*/ 1728 h 1818"/>
              <a:gd name="T54" fmla="*/ 20 w 2429"/>
              <a:gd name="T55" fmla="*/ 1734 h 1818"/>
              <a:gd name="T56" fmla="*/ 69 w 2429"/>
              <a:gd name="T57" fmla="*/ 1755 h 1818"/>
              <a:gd name="T58" fmla="*/ 170 w 2429"/>
              <a:gd name="T59" fmla="*/ 1788 h 1818"/>
              <a:gd name="T60" fmla="*/ 272 w 2429"/>
              <a:gd name="T61" fmla="*/ 1809 h 1818"/>
              <a:gd name="T62" fmla="*/ 377 w 2429"/>
              <a:gd name="T63" fmla="*/ 1818 h 1818"/>
              <a:gd name="T64" fmla="*/ 432 w 2429"/>
              <a:gd name="T65" fmla="*/ 1817 h 1818"/>
              <a:gd name="T66" fmla="*/ 443 w 2429"/>
              <a:gd name="T67" fmla="*/ 1816 h 1818"/>
              <a:gd name="T68" fmla="*/ 460 w 2429"/>
              <a:gd name="T69" fmla="*/ 1805 h 1818"/>
              <a:gd name="T70" fmla="*/ 471 w 2429"/>
              <a:gd name="T71" fmla="*/ 1787 h 1818"/>
              <a:gd name="T72" fmla="*/ 471 w 2429"/>
              <a:gd name="T73" fmla="*/ 1766 h 1818"/>
              <a:gd name="T74" fmla="*/ 467 w 2429"/>
              <a:gd name="T75" fmla="*/ 1756 h 1818"/>
              <a:gd name="T76" fmla="*/ 436 w 2429"/>
              <a:gd name="T77" fmla="*/ 1690 h 1818"/>
              <a:gd name="T78" fmla="*/ 405 w 2429"/>
              <a:gd name="T79" fmla="*/ 1624 h 1818"/>
              <a:gd name="T80" fmla="*/ 481 w 2429"/>
              <a:gd name="T81" fmla="*/ 1599 h 1818"/>
              <a:gd name="T82" fmla="*/ 633 w 2429"/>
              <a:gd name="T83" fmla="*/ 1543 h 1818"/>
              <a:gd name="T84" fmla="*/ 783 w 2429"/>
              <a:gd name="T85" fmla="*/ 1481 h 1818"/>
              <a:gd name="T86" fmla="*/ 931 w 2429"/>
              <a:gd name="T87" fmla="*/ 1410 h 1818"/>
              <a:gd name="T88" fmla="*/ 1076 w 2429"/>
              <a:gd name="T89" fmla="*/ 1334 h 1818"/>
              <a:gd name="T90" fmla="*/ 1217 w 2429"/>
              <a:gd name="T91" fmla="*/ 1249 h 1818"/>
              <a:gd name="T92" fmla="*/ 1356 w 2429"/>
              <a:gd name="T93" fmla="*/ 1160 h 1818"/>
              <a:gd name="T94" fmla="*/ 1491 w 2429"/>
              <a:gd name="T95" fmla="*/ 1064 h 1818"/>
              <a:gd name="T96" fmla="*/ 1620 w 2429"/>
              <a:gd name="T97" fmla="*/ 962 h 1818"/>
              <a:gd name="T98" fmla="*/ 1746 w 2429"/>
              <a:gd name="T99" fmla="*/ 855 h 1818"/>
              <a:gd name="T100" fmla="*/ 1867 w 2429"/>
              <a:gd name="T101" fmla="*/ 744 h 1818"/>
              <a:gd name="T102" fmla="*/ 1982 w 2429"/>
              <a:gd name="T103" fmla="*/ 626 h 1818"/>
              <a:gd name="T104" fmla="*/ 2091 w 2429"/>
              <a:gd name="T105" fmla="*/ 505 h 1818"/>
              <a:gd name="T106" fmla="*/ 2195 w 2429"/>
              <a:gd name="T107" fmla="*/ 380 h 1818"/>
              <a:gd name="T108" fmla="*/ 2290 w 2429"/>
              <a:gd name="T109" fmla="*/ 251 h 1818"/>
              <a:gd name="T110" fmla="*/ 2380 w 2429"/>
              <a:gd name="T111" fmla="*/ 118 h 1818"/>
              <a:gd name="T112" fmla="*/ 2423 w 2429"/>
              <a:gd name="T113" fmla="*/ 50 h 1818"/>
              <a:gd name="T114" fmla="*/ 2429 w 2429"/>
              <a:gd name="T115" fmla="*/ 36 h 1818"/>
              <a:gd name="T116" fmla="*/ 2421 w 2429"/>
              <a:gd name="T117" fmla="*/ 13 h 1818"/>
              <a:gd name="T118" fmla="*/ 2399 w 2429"/>
              <a:gd name="T119" fmla="*/ 0 h 1818"/>
              <a:gd name="T120" fmla="*/ 2373 w 2429"/>
              <a:gd name="T121" fmla="*/ 5 h 1818"/>
              <a:gd name="T122" fmla="*/ 2363 w 2429"/>
              <a:gd name="T123" fmla="*/ 15 h 18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429" h="1818">
                <a:moveTo>
                  <a:pt x="2363" y="15"/>
                </a:moveTo>
                <a:lnTo>
                  <a:pt x="2259" y="163"/>
                </a:lnTo>
                <a:lnTo>
                  <a:pt x="2092" y="372"/>
                </a:lnTo>
                <a:lnTo>
                  <a:pt x="1976" y="507"/>
                </a:lnTo>
                <a:lnTo>
                  <a:pt x="1854" y="636"/>
                </a:lnTo>
                <a:lnTo>
                  <a:pt x="1725" y="759"/>
                </a:lnTo>
                <a:lnTo>
                  <a:pt x="1591" y="877"/>
                </a:lnTo>
                <a:lnTo>
                  <a:pt x="1451" y="989"/>
                </a:lnTo>
                <a:lnTo>
                  <a:pt x="1378" y="1042"/>
                </a:lnTo>
                <a:lnTo>
                  <a:pt x="1261" y="1124"/>
                </a:lnTo>
                <a:lnTo>
                  <a:pt x="1018" y="1270"/>
                </a:lnTo>
                <a:lnTo>
                  <a:pt x="766" y="1398"/>
                </a:lnTo>
                <a:lnTo>
                  <a:pt x="507" y="1511"/>
                </a:lnTo>
                <a:lnTo>
                  <a:pt x="375" y="1560"/>
                </a:lnTo>
                <a:lnTo>
                  <a:pt x="355" y="1521"/>
                </a:lnTo>
                <a:lnTo>
                  <a:pt x="336" y="1481"/>
                </a:lnTo>
                <a:lnTo>
                  <a:pt x="327" y="1467"/>
                </a:lnTo>
                <a:lnTo>
                  <a:pt x="302" y="1459"/>
                </a:lnTo>
                <a:lnTo>
                  <a:pt x="278" y="1471"/>
                </a:lnTo>
                <a:lnTo>
                  <a:pt x="263" y="1494"/>
                </a:lnTo>
                <a:lnTo>
                  <a:pt x="263" y="1510"/>
                </a:lnTo>
                <a:lnTo>
                  <a:pt x="144" y="1590"/>
                </a:lnTo>
                <a:lnTo>
                  <a:pt x="20" y="1663"/>
                </a:lnTo>
                <a:lnTo>
                  <a:pt x="11" y="1669"/>
                </a:lnTo>
                <a:lnTo>
                  <a:pt x="1" y="1689"/>
                </a:lnTo>
                <a:lnTo>
                  <a:pt x="0" y="1709"/>
                </a:lnTo>
                <a:lnTo>
                  <a:pt x="11" y="1728"/>
                </a:lnTo>
                <a:lnTo>
                  <a:pt x="20" y="1734"/>
                </a:lnTo>
                <a:lnTo>
                  <a:pt x="69" y="1755"/>
                </a:lnTo>
                <a:lnTo>
                  <a:pt x="170" y="1788"/>
                </a:lnTo>
                <a:lnTo>
                  <a:pt x="272" y="1809"/>
                </a:lnTo>
                <a:lnTo>
                  <a:pt x="377" y="1818"/>
                </a:lnTo>
                <a:lnTo>
                  <a:pt x="432" y="1817"/>
                </a:lnTo>
                <a:lnTo>
                  <a:pt x="443" y="1816"/>
                </a:lnTo>
                <a:lnTo>
                  <a:pt x="460" y="1805"/>
                </a:lnTo>
                <a:lnTo>
                  <a:pt x="471" y="1787"/>
                </a:lnTo>
                <a:lnTo>
                  <a:pt x="471" y="1766"/>
                </a:lnTo>
                <a:lnTo>
                  <a:pt x="467" y="1756"/>
                </a:lnTo>
                <a:lnTo>
                  <a:pt x="436" y="1690"/>
                </a:lnTo>
                <a:lnTo>
                  <a:pt x="405" y="1624"/>
                </a:lnTo>
                <a:lnTo>
                  <a:pt x="481" y="1599"/>
                </a:lnTo>
                <a:lnTo>
                  <a:pt x="633" y="1543"/>
                </a:lnTo>
                <a:lnTo>
                  <a:pt x="783" y="1481"/>
                </a:lnTo>
                <a:lnTo>
                  <a:pt x="931" y="1410"/>
                </a:lnTo>
                <a:lnTo>
                  <a:pt x="1076" y="1334"/>
                </a:lnTo>
                <a:lnTo>
                  <a:pt x="1217" y="1249"/>
                </a:lnTo>
                <a:lnTo>
                  <a:pt x="1356" y="1160"/>
                </a:lnTo>
                <a:lnTo>
                  <a:pt x="1491" y="1064"/>
                </a:lnTo>
                <a:lnTo>
                  <a:pt x="1620" y="962"/>
                </a:lnTo>
                <a:lnTo>
                  <a:pt x="1746" y="855"/>
                </a:lnTo>
                <a:lnTo>
                  <a:pt x="1867" y="744"/>
                </a:lnTo>
                <a:lnTo>
                  <a:pt x="1982" y="626"/>
                </a:lnTo>
                <a:lnTo>
                  <a:pt x="2091" y="505"/>
                </a:lnTo>
                <a:lnTo>
                  <a:pt x="2195" y="380"/>
                </a:lnTo>
                <a:lnTo>
                  <a:pt x="2290" y="251"/>
                </a:lnTo>
                <a:lnTo>
                  <a:pt x="2380" y="118"/>
                </a:lnTo>
                <a:lnTo>
                  <a:pt x="2423" y="50"/>
                </a:lnTo>
                <a:lnTo>
                  <a:pt x="2429" y="36"/>
                </a:lnTo>
                <a:lnTo>
                  <a:pt x="2421" y="13"/>
                </a:lnTo>
                <a:lnTo>
                  <a:pt x="2399" y="0"/>
                </a:lnTo>
                <a:lnTo>
                  <a:pt x="2373" y="5"/>
                </a:lnTo>
                <a:lnTo>
                  <a:pt x="2363" y="15"/>
                </a:lnTo>
              </a:path>
            </a:pathLst>
          </a:custGeom>
          <a:solidFill>
            <a:srgbClr val="FFC00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abic Typesetting" panose="03020402040406030203" pitchFamily="66" charset="-78"/>
              <a:ea typeface="+mn-ea"/>
              <a:cs typeface="Arabic Typesetting" panose="03020402040406030203" pitchFamily="66" charset="-78"/>
            </a:endParaRP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xmlns="" id="{9F71ACB7-59FB-424F-9A32-9AA865B4C7AA}"/>
              </a:ext>
            </a:extLst>
          </p:cNvPr>
          <p:cNvSpPr/>
          <p:nvPr/>
        </p:nvSpPr>
        <p:spPr>
          <a:xfrm>
            <a:off x="8972893" y="916549"/>
            <a:ext cx="228824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Y" sz="3600" b="1" dirty="0">
                <a:solidFill>
                  <a:srgbClr val="44546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anose="03020402040406030203" pitchFamily="66" charset="-78"/>
                <a:cs typeface="Akhbar MT" pitchFamily="2" charset="-78"/>
              </a:rPr>
              <a:t>خصائص كان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44546A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abic Typesetting" panose="03020402040406030203" pitchFamily="66" charset="-78"/>
              <a:cs typeface="Akhbar MT" pitchFamily="2" charset="-78"/>
            </a:endParaRP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xmlns="" id="{242CC753-0788-4E7D-BEF1-39782106C535}"/>
              </a:ext>
            </a:extLst>
          </p:cNvPr>
          <p:cNvSpPr/>
          <p:nvPr/>
        </p:nvSpPr>
        <p:spPr>
          <a:xfrm>
            <a:off x="2074985" y="1239715"/>
            <a:ext cx="257614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defRPr/>
            </a:pPr>
            <a:r>
              <a:rPr lang="ar-SY" sz="2400" b="1" dirty="0">
                <a:solidFill>
                  <a:srgbClr val="44546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anose="03020402040406030203" pitchFamily="66" charset="-78"/>
                <a:cs typeface="Akhbar MT" pitchFamily="2" charset="-78"/>
              </a:rPr>
              <a:t>حذف كان واسمها بعد إن، و لو، أنفق في سبيل الله إن كثيرًا وإن قليلًا</a:t>
            </a:r>
            <a:r>
              <a:rPr lang="en-US" sz="2400" b="1" dirty="0">
                <a:solidFill>
                  <a:srgbClr val="44546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anose="03020402040406030203" pitchFamily="66" charset="-78"/>
                <a:cs typeface="Akhbar MT" pitchFamily="2" charset="-78"/>
              </a:rPr>
              <a:t> .</a:t>
            </a: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xmlns="" id="{F9340D0F-3EB1-46DB-8BC7-D877A7AD76EB}"/>
              </a:ext>
            </a:extLst>
          </p:cNvPr>
          <p:cNvSpPr/>
          <p:nvPr/>
        </p:nvSpPr>
        <p:spPr>
          <a:xfrm rot="10800000" flipV="1">
            <a:off x="4597759" y="4720369"/>
            <a:ext cx="205504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Y" sz="2400" b="1" dirty="0">
                <a:solidFill>
                  <a:srgbClr val="44546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anose="03020402040406030203" pitchFamily="66" charset="-78"/>
                <a:cs typeface="Akhbar MT" pitchFamily="2" charset="-78"/>
              </a:rPr>
              <a:t>حذف النّون من مضارع كان، " ولم أكُ بغيًًّا".</a:t>
            </a:r>
            <a:endParaRPr lang="en-US" sz="2400" b="1" dirty="0">
              <a:solidFill>
                <a:srgbClr val="44546A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anose="03020402040406030203" pitchFamily="66" charset="-78"/>
              <a:cs typeface="Akhbar MT" pitchFamily="2" charset="-78"/>
            </a:endParaRPr>
          </a:p>
        </p:txBody>
      </p:sp>
      <p:sp>
        <p:nvSpPr>
          <p:cNvPr id="2" name="مربع نص 1"/>
          <p:cNvSpPr txBox="1"/>
          <p:nvPr/>
        </p:nvSpPr>
        <p:spPr>
          <a:xfrm>
            <a:off x="592634" y="3878833"/>
            <a:ext cx="2475881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defRPr/>
            </a:pPr>
            <a:r>
              <a:rPr lang="ar-SY" sz="2400" b="1" dirty="0">
                <a:solidFill>
                  <a:srgbClr val="44546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anose="03020402040406030203" pitchFamily="66" charset="-78"/>
                <a:cs typeface="Akhbar MT" pitchFamily="2" charset="-78"/>
              </a:rPr>
              <a:t>تأتي زائدة للتّوكيد والدّلالة على الزّمن، وزيادتها بين ما التّعجبيّة وفعل التعجب، ما -كان- أعدل عمر!</a:t>
            </a:r>
          </a:p>
        </p:txBody>
      </p:sp>
      <p:pic>
        <p:nvPicPr>
          <p:cNvPr id="15" name="صورة 1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70" y="267154"/>
            <a:ext cx="1356360" cy="1234440"/>
          </a:xfrm>
          <a:prstGeom prst="rect">
            <a:avLst/>
          </a:prstGeom>
        </p:spPr>
      </p:pic>
      <p:pic>
        <p:nvPicPr>
          <p:cNvPr id="16" name="صورة 15">
            <a:extLst>
              <a:ext uri="{FF2B5EF4-FFF2-40B4-BE49-F238E27FC236}">
                <a16:creationId xmlns:a16="http://schemas.microsoft.com/office/drawing/2014/main" xmlns="" id="{C29820BF-BBD4-3933-9CD1-0B9A20F571B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8681" y="2851369"/>
            <a:ext cx="4367737" cy="3744098"/>
          </a:xfrm>
          <a:prstGeom prst="rect">
            <a:avLst/>
          </a:prstGeom>
        </p:spPr>
      </p:pic>
      <p:pic>
        <p:nvPicPr>
          <p:cNvPr id="3" name="خصائص كان">
            <a:hlinkClick r:id="" action="ppaction://media"/>
            <a:extLst>
              <a:ext uri="{FF2B5EF4-FFF2-40B4-BE49-F238E27FC236}">
                <a16:creationId xmlns:a16="http://schemas.microsoft.com/office/drawing/2014/main" xmlns="" id="{01514A9B-EF63-5155-EEEA-856EC1D3C29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858778" y="752351"/>
            <a:ext cx="810529" cy="810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52799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16935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94" grpId="0"/>
      <p:bldP spid="98" grpId="0"/>
      <p:bldP spid="100" grpId="0"/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739D1B8-474A-B851-8D9E-D0A288C2E1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رسم تخطيطي 6">
            <a:extLst>
              <a:ext uri="{FF2B5EF4-FFF2-40B4-BE49-F238E27FC236}">
                <a16:creationId xmlns:a16="http://schemas.microsoft.com/office/drawing/2014/main" xmlns="" id="{C1D27028-487B-896A-967C-F72B06A0536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25368665"/>
              </p:ext>
            </p:extLst>
          </p:nvPr>
        </p:nvGraphicFramePr>
        <p:xfrm>
          <a:off x="2110154" y="2268415"/>
          <a:ext cx="8049846" cy="38699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8" name="مستطيل 7">
            <a:extLst>
              <a:ext uri="{FF2B5EF4-FFF2-40B4-BE49-F238E27FC236}">
                <a16:creationId xmlns:a16="http://schemas.microsoft.com/office/drawing/2014/main" xmlns="" id="{314A6E44-5A96-57FC-DD1A-783C4D8C2F10}"/>
              </a:ext>
            </a:extLst>
          </p:cNvPr>
          <p:cNvSpPr/>
          <p:nvPr/>
        </p:nvSpPr>
        <p:spPr>
          <a:xfrm>
            <a:off x="8169030" y="385560"/>
            <a:ext cx="1987062" cy="861646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Y" sz="2400" b="1" dirty="0">
                <a:cs typeface="Akhbar MT" pitchFamily="2" charset="-78"/>
              </a:rPr>
              <a:t>2- كاد وأخواتها</a:t>
            </a:r>
            <a:endParaRPr lang="ar-SY" sz="2400" dirty="0"/>
          </a:p>
        </p:txBody>
      </p:sp>
      <p:pic>
        <p:nvPicPr>
          <p:cNvPr id="2" name="كاد">
            <a:hlinkClick r:id="" action="ppaction://media"/>
            <a:extLst>
              <a:ext uri="{FF2B5EF4-FFF2-40B4-BE49-F238E27FC236}">
                <a16:creationId xmlns:a16="http://schemas.microsoft.com/office/drawing/2014/main" xmlns="" id="{7A447581-22DA-0DFD-65F5-502D7626844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456055" y="385560"/>
            <a:ext cx="823058" cy="861646"/>
          </a:xfrm>
          <a:prstGeom prst="rect">
            <a:avLst/>
          </a:prstGeom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xmlns="" id="{C634E2F1-39CC-B65F-4CC7-74888F928A07}"/>
              </a:ext>
            </a:extLst>
          </p:cNvPr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47" y="145063"/>
            <a:ext cx="1356360" cy="1234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83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9632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Graphic spid="7" grpId="0">
        <p:bldAsOne/>
      </p:bldGraphic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ar-SY" b="1" dirty="0">
                <a:cs typeface="Akhbar MT" pitchFamily="2" charset="-78"/>
              </a:rPr>
              <a:t>أحكام أخبار كاد وأخواتها:</a:t>
            </a:r>
            <a:endParaRPr lang="en-GB" b="1" dirty="0">
              <a:cs typeface="Akhbar MT" pitchFamily="2" charset="-78"/>
            </a:endParaRPr>
          </a:p>
        </p:txBody>
      </p:sp>
      <p:graphicFrame>
        <p:nvGraphicFramePr>
          <p:cNvPr id="4" name="عنصر نائب للمحتوى 3">
            <a:extLst>
              <a:ext uri="{FF2B5EF4-FFF2-40B4-BE49-F238E27FC236}">
                <a16:creationId xmlns:a16="http://schemas.microsoft.com/office/drawing/2014/main" xmlns="" id="{EEF6098C-0333-259C-DD8D-22771DB666B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24936733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3" name="أحكام">
            <a:hlinkClick r:id="" action="ppaction://media"/>
            <a:extLst>
              <a:ext uri="{FF2B5EF4-FFF2-40B4-BE49-F238E27FC236}">
                <a16:creationId xmlns:a16="http://schemas.microsoft.com/office/drawing/2014/main" xmlns="" id="{BC5052FC-CE3D-A55E-3236-E78E4D6FE96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021991" y="615522"/>
            <a:ext cx="720725" cy="824767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xmlns="" id="{56A87631-D318-BD7F-4C58-DE0B92D58447}"/>
              </a:ext>
            </a:extLst>
          </p:cNvPr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47" y="145063"/>
            <a:ext cx="1356360" cy="1234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4712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3" dur="2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27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3839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  <p:bldGraphic spid="4" grpId="0">
        <p:bldAsOne/>
      </p:bldGraphic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D0C0017-D2FE-C33D-620E-B3487D72EE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A0AF310-6EDF-BB78-9924-5D0A065F3F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3754" y="2615956"/>
            <a:ext cx="10515600" cy="1325563"/>
          </a:xfrm>
        </p:spPr>
        <p:txBody>
          <a:bodyPr>
            <a:normAutofit fontScale="90000"/>
          </a:bodyPr>
          <a:lstStyle/>
          <a:p>
            <a:pPr algn="ctr" rtl="1"/>
            <a:r>
              <a:rPr lang="ar-SY" sz="6600" b="1" dirty="0">
                <a:cs typeface="Akhbar MT" pitchFamily="2" charset="-78"/>
              </a:rPr>
              <a:t>شكرًا لحسن إصغائكم</a:t>
            </a:r>
            <a:br>
              <a:rPr lang="ar-SY" sz="6600" b="1" dirty="0">
                <a:cs typeface="Akhbar MT" pitchFamily="2" charset="-78"/>
              </a:rPr>
            </a:br>
            <a:endParaRPr lang="en-GB" sz="4900" b="1" dirty="0">
              <a:cs typeface="Akhbar MT" pitchFamily="2" charset="-78"/>
            </a:endParaRPr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xmlns="" id="{B2246087-8153-BCE9-6B96-F05E6B2439B6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47" y="145063"/>
            <a:ext cx="1356360" cy="1234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909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2532</TotalTime>
  <Words>750</Words>
  <Application>Microsoft Office PowerPoint</Application>
  <PresentationFormat>ملء الشاشة</PresentationFormat>
  <Paragraphs>94</Paragraphs>
  <Slides>19</Slides>
  <Notes>2</Notes>
  <HiddenSlides>0</HiddenSlides>
  <MMClips>19</MMClips>
  <ScaleCrop>false</ScaleCrop>
  <HeadingPairs>
    <vt:vector size="6" baseType="variant">
      <vt:variant>
        <vt:lpstr>الخطوط المستخدمة</vt:lpstr>
      </vt:variant>
      <vt:variant>
        <vt:i4>8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19</vt:i4>
      </vt:variant>
    </vt:vector>
  </HeadingPairs>
  <TitlesOfParts>
    <vt:vector size="28" baseType="lpstr">
      <vt:lpstr>Akhbar MT</vt:lpstr>
      <vt:lpstr>Arabic Typesetting</vt:lpstr>
      <vt:lpstr>Arial</vt:lpstr>
      <vt:lpstr>Calibri</vt:lpstr>
      <vt:lpstr>Calibri Light</vt:lpstr>
      <vt:lpstr>Courier New</vt:lpstr>
      <vt:lpstr>Times New Roman</vt:lpstr>
      <vt:lpstr>Wingdings</vt:lpstr>
      <vt:lpstr>Office Theme</vt:lpstr>
      <vt:lpstr>الجزء الثّاني، المحاضرة الأولى، د. إسراء صفيّة</vt:lpstr>
      <vt:lpstr>عرض تقديمي في PowerPoint</vt:lpstr>
      <vt:lpstr>المبتدأ  اسم مرفوع نبتدئ به الجملة، وهو الاسم الذي يُراد التحدث أو الإخبار عنه. يأتي المبتدأ على ثلاثة أشكال؛ هي: </vt:lpstr>
      <vt:lpstr>المبتدأ يجب أن يكون معرفة، ويأتي نكرةً بأحوال مخصوصة</vt:lpstr>
      <vt:lpstr>أمثلة على ما سبق:</vt:lpstr>
      <vt:lpstr>الخبر هو الجزء المتمُّ الفائدة، فهو اسم مرفوع يُخبَر به عن المبتدأ.</vt:lpstr>
      <vt:lpstr>يجب حذف الخبر إذا كان كونًا عامًّا، والكون العام هو الوجود والاستقرار، ولا بد من دليل عليه كالجار ّوالمجرور أو الظّرف أو إذا الفجائيّة أو أداة الشّرط "لولا"، تقول: خرجت فإذا الشمس، ولولا فضل الله لما انتصرنا. </vt:lpstr>
      <vt:lpstr>2- إنّ وأخواتها؛ أنّ، كأنّ، لكنّ، ليت، لعلّ</vt:lpstr>
      <vt:lpstr>سبب التّسمية: شبه المعاني بمعاني الأفعال. تقارب عدد حروفها مع أكثر الأفعال؛ فهي ثلاثيّة أو رباعيّة.</vt:lpstr>
      <vt:lpstr>متى تُكسر همزةُ إنّ؟</vt:lpstr>
      <vt:lpstr>متى تُفتح همزة إنّ؟</vt:lpstr>
      <vt:lpstr>3- الأفعال الناقصة؛ كان وأخواتها، و كاد وأخواتها</vt:lpstr>
      <vt:lpstr>سبب التّسمية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أحكام أخبار كاد وأخواتها:</vt:lpstr>
      <vt:lpstr>شكرًا لحسن إصغائكم </vt:lpstr>
    </vt:vector>
  </TitlesOfParts>
  <Company>Microsoft (C)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إسراء صفية</dc:creator>
  <cp:lastModifiedBy>hp</cp:lastModifiedBy>
  <cp:revision>105</cp:revision>
  <dcterms:created xsi:type="dcterms:W3CDTF">2025-03-01T12:32:54Z</dcterms:created>
  <dcterms:modified xsi:type="dcterms:W3CDTF">2025-09-16T08:16:21Z</dcterms:modified>
</cp:coreProperties>
</file>