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sldIdLst>
    <p:sldId id="306" r:id="rId3"/>
    <p:sldId id="318" r:id="rId4"/>
    <p:sldId id="317" r:id="rId5"/>
    <p:sldId id="321" r:id="rId6"/>
    <p:sldId id="340" r:id="rId7"/>
    <p:sldId id="341" r:id="rId8"/>
    <p:sldId id="343" r:id="rId9"/>
    <p:sldId id="344" r:id="rId10"/>
    <p:sldId id="345" r:id="rId11"/>
    <p:sldId id="346" r:id="rId12"/>
    <p:sldId id="347" r:id="rId13"/>
    <p:sldId id="348" r:id="rId14"/>
    <p:sldId id="349" r:id="rId15"/>
    <p:sldId id="350" r:id="rId16"/>
    <p:sldId id="351" r:id="rId17"/>
    <p:sldId id="352" r:id="rId18"/>
    <p:sldId id="353" r:id="rId19"/>
    <p:sldId id="354" r:id="rId20"/>
    <p:sldId id="355" r:id="rId21"/>
    <p:sldId id="356" r:id="rId22"/>
    <p:sldId id="357" r:id="rId23"/>
    <p:sldId id="358" r:id="rId24"/>
    <p:sldId id="359" r:id="rId25"/>
    <p:sldId id="30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2htVXwRly2fHAKw5R9MRzg==" hashData="3blTmSW6hycAgnhu47pCHr6PDp0="/>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80" d="100"/>
          <a:sy n="80" d="100"/>
        </p:scale>
        <p:origin x="108" y="2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3EE0CD-3E60-A242-ADB2-D660CB30D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1F910A8-5DA4-0F1A-EE38-6803142E76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FAFFD7E-202D-06CE-D54D-C0DD5CE400CF}"/>
              </a:ext>
            </a:extLst>
          </p:cNvPr>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5" name="Footer Placeholder 4">
            <a:extLst>
              <a:ext uri="{FF2B5EF4-FFF2-40B4-BE49-F238E27FC236}">
                <a16:creationId xmlns:a16="http://schemas.microsoft.com/office/drawing/2014/main" xmlns="" id="{F65FC100-6168-2DD2-1408-B607B424E6C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78A75981-5CD4-9AD2-6D64-8E8475001A43}"/>
              </a:ext>
            </a:extLst>
          </p:cNvPr>
          <p:cNvSpPr>
            <a:spLocks noGrp="1"/>
          </p:cNvSpPr>
          <p:nvPr>
            <p:ph type="sldNum" sz="quarter" idx="12"/>
          </p:nvPr>
        </p:nvSpPr>
        <p:spPr/>
        <p:txBody>
          <a:body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287853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6B6961-9F76-2213-34C9-1BC39E4B9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F914131-1487-F4A7-A22B-0A790E777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5CCF7F-3810-A6EA-B80B-7BD54AA20C5E}"/>
              </a:ext>
            </a:extLst>
          </p:cNvPr>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5" name="Footer Placeholder 4">
            <a:extLst>
              <a:ext uri="{FF2B5EF4-FFF2-40B4-BE49-F238E27FC236}">
                <a16:creationId xmlns:a16="http://schemas.microsoft.com/office/drawing/2014/main" xmlns="" id="{BC68291C-FB6E-AD84-2EB6-0C9E9DB4F6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9F5B316-8F73-7457-9737-3CDEF5A56858}"/>
              </a:ext>
            </a:extLst>
          </p:cNvPr>
          <p:cNvSpPr>
            <a:spLocks noGrp="1"/>
          </p:cNvSpPr>
          <p:nvPr>
            <p:ph type="sldNum" sz="quarter" idx="12"/>
          </p:nvPr>
        </p:nvSpPr>
        <p:spPr/>
        <p:txBody>
          <a:body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3666967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027D8-A41A-900A-212B-FF510023D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651BEDB-D9D9-5AD3-17EE-F6411EDF5F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1E50-5A9A-F3A6-5621-544C53059AB1}"/>
              </a:ext>
            </a:extLst>
          </p:cNvPr>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5" name="Footer Placeholder 4">
            <a:extLst>
              <a:ext uri="{FF2B5EF4-FFF2-40B4-BE49-F238E27FC236}">
                <a16:creationId xmlns:a16="http://schemas.microsoft.com/office/drawing/2014/main" xmlns="" id="{C2B1584E-9B70-A6AD-3A80-39D9CE39D0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65AB8DD8-471B-AAD4-9045-B0D636BADFDF}"/>
              </a:ext>
            </a:extLst>
          </p:cNvPr>
          <p:cNvSpPr>
            <a:spLocks noGrp="1"/>
          </p:cNvSpPr>
          <p:nvPr>
            <p:ph type="sldNum" sz="quarter" idx="12"/>
          </p:nvPr>
        </p:nvSpPr>
        <p:spPr/>
        <p:txBody>
          <a:body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104510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F0C56D-5F38-F17B-3068-0E0D892356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7E4E09F-9D36-39FE-D29E-7D08668889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49DE846-3F29-E46B-7D2D-6202CCB39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FEFAB2E-2441-C3B3-E0AA-2487C3DEF1AA}"/>
              </a:ext>
            </a:extLst>
          </p:cNvPr>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6" name="Footer Placeholder 5">
            <a:extLst>
              <a:ext uri="{FF2B5EF4-FFF2-40B4-BE49-F238E27FC236}">
                <a16:creationId xmlns:a16="http://schemas.microsoft.com/office/drawing/2014/main" xmlns="" id="{042F1020-BAC9-FB4D-0423-16D923B370E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74740613-7B20-DFF3-CC53-A634EC64ED26}"/>
              </a:ext>
            </a:extLst>
          </p:cNvPr>
          <p:cNvSpPr>
            <a:spLocks noGrp="1"/>
          </p:cNvSpPr>
          <p:nvPr>
            <p:ph type="sldNum" sz="quarter" idx="12"/>
          </p:nvPr>
        </p:nvSpPr>
        <p:spPr/>
        <p:txBody>
          <a:body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269132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328A8F-15E7-9B08-9623-D622B7B929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1A565BF-C749-FF12-D6DE-52EB7D9E7B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9C8A32-C055-45A1-9F27-15A2D5F684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3784770-1750-972F-76DE-451963E8B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FFD98DB-E251-0853-9B67-1E11DE856C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A05F27-4EB0-0E08-C93F-BD2749A457F3}"/>
              </a:ext>
            </a:extLst>
          </p:cNvPr>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8" name="Footer Placeholder 7">
            <a:extLst>
              <a:ext uri="{FF2B5EF4-FFF2-40B4-BE49-F238E27FC236}">
                <a16:creationId xmlns:a16="http://schemas.microsoft.com/office/drawing/2014/main" xmlns="" id="{B5DEDFF2-F346-68D9-E751-2EF8B780758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8579FAB8-723C-B586-349E-1894F9F1B21B}"/>
              </a:ext>
            </a:extLst>
          </p:cNvPr>
          <p:cNvSpPr>
            <a:spLocks noGrp="1"/>
          </p:cNvSpPr>
          <p:nvPr>
            <p:ph type="sldNum" sz="quarter" idx="12"/>
          </p:nvPr>
        </p:nvSpPr>
        <p:spPr/>
        <p:txBody>
          <a:body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118089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DB33DB-1868-4941-6517-57E2ED3C30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6E36031-58ED-93F1-08FF-ADAB5C926176}"/>
              </a:ext>
            </a:extLst>
          </p:cNvPr>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4" name="Footer Placeholder 3">
            <a:extLst>
              <a:ext uri="{FF2B5EF4-FFF2-40B4-BE49-F238E27FC236}">
                <a16:creationId xmlns:a16="http://schemas.microsoft.com/office/drawing/2014/main" xmlns="" id="{DA4F4AA6-D9F2-0F2C-4D12-03473BD091A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ED2A5DAF-0A18-A15A-B4A4-445105F0DF22}"/>
              </a:ext>
            </a:extLst>
          </p:cNvPr>
          <p:cNvSpPr>
            <a:spLocks noGrp="1"/>
          </p:cNvSpPr>
          <p:nvPr>
            <p:ph type="sldNum" sz="quarter" idx="12"/>
          </p:nvPr>
        </p:nvSpPr>
        <p:spPr/>
        <p:txBody>
          <a:body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182321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173A1E2-EA8A-BCF4-AEBB-F7C8F7A8AB00}"/>
              </a:ext>
            </a:extLst>
          </p:cNvPr>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3" name="Footer Placeholder 2">
            <a:extLst>
              <a:ext uri="{FF2B5EF4-FFF2-40B4-BE49-F238E27FC236}">
                <a16:creationId xmlns:a16="http://schemas.microsoft.com/office/drawing/2014/main" xmlns="" id="{5AC6532B-5F4C-5985-1871-A76099CF040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B06844EC-3FF2-22A2-85B2-EE8A60239E6E}"/>
              </a:ext>
            </a:extLst>
          </p:cNvPr>
          <p:cNvSpPr>
            <a:spLocks noGrp="1"/>
          </p:cNvSpPr>
          <p:nvPr>
            <p:ph type="sldNum" sz="quarter" idx="12"/>
          </p:nvPr>
        </p:nvSpPr>
        <p:spPr/>
        <p:txBody>
          <a:body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956371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A6201D-9DE8-8C92-FBD3-E048DD082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A514599-D839-B7E0-87BD-DEDC4F3F1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AA69151-8163-8D5C-C1AD-617733CDB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195840B-1217-0FA4-1F0D-9192F6E6ED70}"/>
              </a:ext>
            </a:extLst>
          </p:cNvPr>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6" name="Footer Placeholder 5">
            <a:extLst>
              <a:ext uri="{FF2B5EF4-FFF2-40B4-BE49-F238E27FC236}">
                <a16:creationId xmlns:a16="http://schemas.microsoft.com/office/drawing/2014/main" xmlns="" id="{505F550B-F006-3005-4A1A-37FC27E08DE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105F6259-E21F-17D9-7C74-6609F6AAC938}"/>
              </a:ext>
            </a:extLst>
          </p:cNvPr>
          <p:cNvSpPr>
            <a:spLocks noGrp="1"/>
          </p:cNvSpPr>
          <p:nvPr>
            <p:ph type="sldNum" sz="quarter" idx="12"/>
          </p:nvPr>
        </p:nvSpPr>
        <p:spPr/>
        <p:txBody>
          <a:body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12167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C0C1D4-AA8E-1A36-400A-93D4699367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7C416AD-7610-AF62-9843-37E4C248E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xmlns="" id="{473E3D07-C088-11B9-CFE9-B4FCB7927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4CCE445-B796-9400-9911-B5CE170B2702}"/>
              </a:ext>
            </a:extLst>
          </p:cNvPr>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6" name="Footer Placeholder 5">
            <a:extLst>
              <a:ext uri="{FF2B5EF4-FFF2-40B4-BE49-F238E27FC236}">
                <a16:creationId xmlns:a16="http://schemas.microsoft.com/office/drawing/2014/main" xmlns="" id="{B09F69A4-13CF-0C76-37A8-E383FEF6F8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F653DBD7-1663-45D6-E99F-399BA021AA07}"/>
              </a:ext>
            </a:extLst>
          </p:cNvPr>
          <p:cNvSpPr>
            <a:spLocks noGrp="1"/>
          </p:cNvSpPr>
          <p:nvPr>
            <p:ph type="sldNum" sz="quarter" idx="12"/>
          </p:nvPr>
        </p:nvSpPr>
        <p:spPr/>
        <p:txBody>
          <a:body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219972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30E22E-D4E8-B804-ECF1-D08EA69D67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D8A39C4-0F65-C708-A363-90238D2C8B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B0A724F-0FF4-91A5-C423-8982F5DFC355}"/>
              </a:ext>
            </a:extLst>
          </p:cNvPr>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5" name="Footer Placeholder 4">
            <a:extLst>
              <a:ext uri="{FF2B5EF4-FFF2-40B4-BE49-F238E27FC236}">
                <a16:creationId xmlns:a16="http://schemas.microsoft.com/office/drawing/2014/main" xmlns="" id="{19BC90DC-D928-43EF-5EA6-28CF246D1B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8954B8AE-7B2A-2D8D-A368-7D3495D10864}"/>
              </a:ext>
            </a:extLst>
          </p:cNvPr>
          <p:cNvSpPr>
            <a:spLocks noGrp="1"/>
          </p:cNvSpPr>
          <p:nvPr>
            <p:ph type="sldNum" sz="quarter" idx="12"/>
          </p:nvPr>
        </p:nvSpPr>
        <p:spPr/>
        <p:txBody>
          <a:body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334437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EA6CE66-2C69-EE26-AEAC-122CF682B6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F925EC7-6F16-AE45-CD0D-15E45EFF33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D53C22D-5B63-CD72-78BB-3F98EC5FD2BA}"/>
              </a:ext>
            </a:extLst>
          </p:cNvPr>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5" name="Footer Placeholder 4">
            <a:extLst>
              <a:ext uri="{FF2B5EF4-FFF2-40B4-BE49-F238E27FC236}">
                <a16:creationId xmlns:a16="http://schemas.microsoft.com/office/drawing/2014/main" xmlns="" id="{CB1A20E8-83FE-EBDB-07C8-3BFDCEE12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EF009F78-7EE9-40AD-0C2C-1F80D4313970}"/>
              </a:ext>
            </a:extLst>
          </p:cNvPr>
          <p:cNvSpPr>
            <a:spLocks noGrp="1"/>
          </p:cNvSpPr>
          <p:nvPr>
            <p:ph type="sldNum" sz="quarter" idx="12"/>
          </p:nvPr>
        </p:nvSpPr>
        <p:spPr/>
        <p:txBody>
          <a:body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2137752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8"/>
            <a:ext cx="10363200" cy="1470025"/>
          </a:xfrm>
        </p:spPr>
        <p:txBody>
          <a:bodyPr/>
          <a:lstStyle/>
          <a:p>
            <a:r>
              <a:rPr lang="en-US"/>
              <a:t>Click to edit Master title style</a:t>
            </a:r>
            <a:endParaRPr lang="ar-SY"/>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3"/>
            <a:ext cx="10363200" cy="1362075"/>
          </a:xfrm>
        </p:spPr>
        <p:txBody>
          <a:bodyPr anchor="t"/>
          <a:lstStyle>
            <a:lvl1pPr algn="r">
              <a:defRPr sz="4000" b="1" cap="all"/>
            </a:lvl1pPr>
          </a:lstStyle>
          <a:p>
            <a:r>
              <a:rPr lang="en-US"/>
              <a:t>Click to edit Master title style</a:t>
            </a:r>
            <a:endParaRPr lang="ar-SY"/>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SY"/>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Text Placeholder 4"/>
          <p:cNvSpPr>
            <a:spLocks noGrp="1"/>
          </p:cNvSpPr>
          <p:nvPr>
            <p:ph type="body" sz="quarter" idx="3"/>
          </p:nvPr>
        </p:nvSpPr>
        <p:spPr>
          <a:xfrm>
            <a:off x="619337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7" name="Date Placeholder 6"/>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5D57101-E87A-4D5C-98D8-050D8C43828C}"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Date Placeholder 2"/>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5D57101-E87A-4D5C-98D8-050D8C43828C}"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5D57101-E87A-4D5C-98D8-050D8C43828C}"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a:t>Click to edit Master title style</a:t>
            </a:r>
            <a:endParaRPr lang="ar-SY"/>
          </a:p>
        </p:txBody>
      </p:sp>
      <p:sp>
        <p:nvSpPr>
          <p:cNvPr id="3" name="Content Placeholder 2"/>
          <p:cNvSpPr>
            <a:spLocks noGrp="1"/>
          </p:cNvSpPr>
          <p:nvPr>
            <p:ph idx="1"/>
          </p:nvPr>
        </p:nvSpPr>
        <p:spPr>
          <a:xfrm>
            <a:off x="4766733" y="27306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ar-SY"/>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51"/>
            <a:ext cx="2743200" cy="5851525"/>
          </a:xfrm>
        </p:spPr>
        <p:txBody>
          <a:bodyPr vert="eaVert"/>
          <a:lstStyle/>
          <a:p>
            <a:r>
              <a:rPr lang="en-US"/>
              <a:t>Click to edit Master title style</a:t>
            </a:r>
            <a:endParaRPr lang="ar-SY"/>
          </a:p>
        </p:txBody>
      </p:sp>
      <p:sp>
        <p:nvSpPr>
          <p:cNvPr id="3" name="Vertical Text Placeholder 2"/>
          <p:cNvSpPr>
            <a:spLocks noGrp="1"/>
          </p:cNvSpPr>
          <p:nvPr>
            <p:ph type="body" orient="vert" idx="1"/>
          </p:nvPr>
        </p:nvSpPr>
        <p:spPr>
          <a:xfrm>
            <a:off x="609600" y="27465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4801A57-15EC-F67B-1B63-E4B2D72E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3DD78B6-D338-1620-E457-B5BA59271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D975A36-09BF-8A7B-6599-8F1D5BFA7B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18B3B-2F39-4D84-B1E7-2F0195BB17EE}" type="datetimeFigureOut">
              <a:rPr lang="en-US" smtClean="0"/>
              <a:pPr/>
              <a:t>9/16/2025</a:t>
            </a:fld>
            <a:endParaRPr lang="en-US" dirty="0"/>
          </a:p>
        </p:txBody>
      </p:sp>
      <p:sp>
        <p:nvSpPr>
          <p:cNvPr id="5" name="Footer Placeholder 4">
            <a:extLst>
              <a:ext uri="{FF2B5EF4-FFF2-40B4-BE49-F238E27FC236}">
                <a16:creationId xmlns:a16="http://schemas.microsoft.com/office/drawing/2014/main" xmlns="" id="{8EA5C67F-7EB8-8286-AE3E-0C4B83B9D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xmlns="" id="{13F97F75-00DC-304C-E43A-3AF361739B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D57101-E87A-4D5C-98D8-050D8C43828C}" type="slidenum">
              <a:rPr lang="en-US" smtClean="0"/>
              <a:pPr/>
              <a:t>‹#›</a:t>
            </a:fld>
            <a:endParaRPr lang="en-US" dirty="0"/>
          </a:p>
        </p:txBody>
      </p:sp>
    </p:spTree>
    <p:extLst>
      <p:ext uri="{BB962C8B-B14F-4D97-AF65-F5344CB8AC3E}">
        <p14:creationId xmlns:p14="http://schemas.microsoft.com/office/powerpoint/2010/main" val="322713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a:t>Click to edit Master title style</a:t>
            </a:r>
            <a:endParaRPr lang="ar-SY"/>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2"/>
          </p:nvPr>
        </p:nvSpPr>
        <p:spPr>
          <a:xfrm>
            <a:off x="8737600" y="6356363"/>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718B3B-2F39-4D84-B1E7-2F0195BB17EE}" type="datetimeFigureOut">
              <a:rPr lang="en-US" smtClean="0"/>
              <a:pPr/>
              <a:t>9/16/2025</a:t>
            </a:fld>
            <a:endParaRPr lang="en-US" dirty="0"/>
          </a:p>
        </p:txBody>
      </p:sp>
      <p:sp>
        <p:nvSpPr>
          <p:cNvPr id="5" name="Footer Placeholder 4"/>
          <p:cNvSpPr>
            <a:spLocks noGrp="1"/>
          </p:cNvSpPr>
          <p:nvPr>
            <p:ph type="ftr" sz="quarter" idx="3"/>
          </p:nvPr>
        </p:nvSpPr>
        <p:spPr>
          <a:xfrm>
            <a:off x="4165600" y="6356363"/>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09600" y="6356363"/>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5D57101-E87A-4D5C-98D8-050D8C43828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7.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9.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audio" Target="../media/media22.m4a"/><Relationship Id="rId7" Type="http://schemas.openxmlformats.org/officeDocument/2006/relationships/image" Target="../media/image12.png"/><Relationship Id="rId2" Type="http://schemas.microsoft.com/office/2007/relationships/media" Target="../media/media22.m4a"/><Relationship Id="rId1" Type="http://schemas.openxmlformats.org/officeDocument/2006/relationships/tags" Target="../tags/tag1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audio" Target="../media/media23.m4a"/><Relationship Id="rId2" Type="http://schemas.microsoft.com/office/2007/relationships/media" Target="../media/media23.m4a"/><Relationship Id="rId1" Type="http://schemas.openxmlformats.org/officeDocument/2006/relationships/tags" Target="../tags/tag1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C125AA-CABC-241E-49C3-2F407EF2B02F}"/>
              </a:ext>
            </a:extLst>
          </p:cNvPr>
          <p:cNvSpPr>
            <a:spLocks noGrp="1"/>
          </p:cNvSpPr>
          <p:nvPr>
            <p:ph type="ctrTitle"/>
          </p:nvPr>
        </p:nvSpPr>
        <p:spPr>
          <a:xfrm>
            <a:off x="1524000" y="1122363"/>
            <a:ext cx="8653670" cy="878715"/>
          </a:xfrm>
        </p:spPr>
        <p:txBody>
          <a:bodyPr>
            <a:normAutofit fontScale="90000"/>
          </a:bodyPr>
          <a:lstStyle/>
          <a:p>
            <a:r>
              <a:rPr lang="en-US" b="1" dirty="0">
                <a:solidFill>
                  <a:schemeClr val="accent6">
                    <a:lumMod val="50000"/>
                  </a:schemeClr>
                </a:solidFill>
              </a:rPr>
              <a:t>New English File </a:t>
            </a:r>
            <a:r>
              <a:rPr lang="en-US" dirty="0"/>
              <a:t/>
            </a:r>
            <a:br>
              <a:rPr lang="en-US" dirty="0"/>
            </a:br>
            <a:endParaRPr lang="en-US" dirty="0"/>
          </a:p>
        </p:txBody>
      </p:sp>
      <p:sp>
        <p:nvSpPr>
          <p:cNvPr id="3" name="Subtitle 2">
            <a:extLst>
              <a:ext uri="{FF2B5EF4-FFF2-40B4-BE49-F238E27FC236}">
                <a16:creationId xmlns:a16="http://schemas.microsoft.com/office/drawing/2014/main" xmlns="" id="{18B1C1C4-8963-DE6E-9CE9-DC34F9804664}"/>
              </a:ext>
            </a:extLst>
          </p:cNvPr>
          <p:cNvSpPr>
            <a:spLocks noGrp="1"/>
          </p:cNvSpPr>
          <p:nvPr>
            <p:ph type="subTitle" idx="1"/>
          </p:nvPr>
        </p:nvSpPr>
        <p:spPr>
          <a:xfrm>
            <a:off x="1364974" y="1122363"/>
            <a:ext cx="8653670" cy="878715"/>
          </a:xfrm>
        </p:spPr>
        <p:txBody>
          <a:bodyPr>
            <a:normAutofit fontScale="92500" lnSpcReduction="10000"/>
          </a:bodyPr>
          <a:lstStyle/>
          <a:p>
            <a:r>
              <a:rPr lang="en-US" sz="3200" b="1" dirty="0">
                <a:solidFill>
                  <a:schemeClr val="accent2">
                    <a:lumMod val="75000"/>
                  </a:schemeClr>
                </a:solidFill>
              </a:rPr>
              <a:t>Intermediate</a:t>
            </a:r>
          </a:p>
          <a:p>
            <a:r>
              <a:rPr lang="en-US" sz="2600" b="1" dirty="0">
                <a:solidFill>
                  <a:schemeClr val="accent6">
                    <a:lumMod val="75000"/>
                  </a:schemeClr>
                </a:solidFill>
              </a:rPr>
              <a:t>Session 7 </a:t>
            </a:r>
          </a:p>
        </p:txBody>
      </p:sp>
      <p:pic>
        <p:nvPicPr>
          <p:cNvPr id="4" name="Audio 3">
            <a:hlinkClick r:id="" action="ppaction://media"/>
            <a:extLst>
              <a:ext uri="{FF2B5EF4-FFF2-40B4-BE49-F238E27FC236}">
                <a16:creationId xmlns:a16="http://schemas.microsoft.com/office/drawing/2014/main" xmlns="" id="{EF9E72B3-0A5B-202B-BF33-5E86BFA5DC15}"/>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00204347"/>
      </p:ext>
    </p:extLst>
  </p:cSld>
  <p:clrMapOvr>
    <a:masterClrMapping/>
  </p:clrMapOvr>
  <mc:AlternateContent xmlns:mc="http://schemas.openxmlformats.org/markup-compatibility/2006" xmlns:p14="http://schemas.microsoft.com/office/powerpoint/2010/main">
    <mc:Choice Requires="p14">
      <p:transition spd="slow" p14:dur="2000" advTm="4113"/>
    </mc:Choice>
    <mc:Fallback xmlns="">
      <p:transition spd="slow" advTm="4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2</a:t>
            </a:r>
          </a:p>
          <a:p>
            <a:pPr marL="0" indent="0" algn="ctr">
              <a:lnSpc>
                <a:spcPct val="200000"/>
              </a:lnSpc>
              <a:buNone/>
            </a:pPr>
            <a:r>
              <a:rPr lang="en-US" sz="4400" b="1"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 Part </a:t>
            </a:r>
            <a:r>
              <a:rPr lang="en-US" sz="4400" b="1" dirty="0">
                <a:solidFill>
                  <a:schemeClr val="accent6">
                    <a:lumMod val="75000"/>
                  </a:schemeClr>
                </a:solidFill>
                <a:latin typeface="Calibri" panose="020F0502020204030204" pitchFamily="34" charset="0"/>
                <a:ea typeface="Calibri" panose="020F0502020204030204" pitchFamily="34" charset="0"/>
                <a:cs typeface="Arial" panose="020B0604020202020204" pitchFamily="34" charset="0"/>
              </a:rPr>
              <a:t>C</a:t>
            </a:r>
            <a:endParaRPr lang="en-US" sz="4400" b="1"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1 </a:t>
            </a:r>
            <a:r>
              <a:rPr lang="en-US" sz="44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READING</a:t>
            </a: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 </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640E0929-137C-F939-0FD2-1012ABC3BCF8}"/>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391930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4770"/>
    </mc:Choice>
    <mc:Fallback xmlns="">
      <p:transition spd="slow" advTm="4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3EDBFCD-C15D-AD6D-56B8-77AF775609FC}"/>
              </a:ext>
            </a:extLst>
          </p:cNvPr>
          <p:cNvSpPr>
            <a:spLocks noGrp="1"/>
          </p:cNvSpPr>
          <p:nvPr>
            <p:ph idx="1"/>
          </p:nvPr>
        </p:nvSpPr>
        <p:spPr>
          <a:xfrm>
            <a:off x="357809" y="185530"/>
            <a:ext cx="11463130" cy="6453809"/>
          </a:xfrm>
        </p:spPr>
        <p:txBody>
          <a:bodyPr>
            <a:normAutofit/>
          </a:bodyPr>
          <a:lstStyle/>
          <a:p>
            <a:pPr marL="0" indent="0" algn="ctr">
              <a:buNone/>
            </a:pPr>
            <a:r>
              <a:rPr lang="en-US" b="1" dirty="0">
                <a:solidFill>
                  <a:schemeClr val="accent6">
                    <a:lumMod val="75000"/>
                  </a:schemeClr>
                </a:solidFill>
              </a:rPr>
              <a:t>Race to the sun</a:t>
            </a:r>
          </a:p>
          <a:p>
            <a:pPr marL="0" indent="0">
              <a:buNone/>
            </a:pPr>
            <a:endParaRPr lang="en-US" sz="1800" dirty="0"/>
          </a:p>
          <a:p>
            <a:pPr marL="0" indent="0" algn="just">
              <a:buNone/>
            </a:pPr>
            <a:r>
              <a:rPr lang="en-US" sz="2000" dirty="0"/>
              <a:t>Every year thousands of British tourists travel to the South of France for their summer holiday. But what is the best way to get there by car, by train, or by plane? A British newspaper sent three of its journalists to find out. They had to travel from their homes in London to Avignon.</a:t>
            </a:r>
          </a:p>
          <a:p>
            <a:pPr marL="0" indent="0" algn="just">
              <a:buNone/>
            </a:pPr>
            <a:r>
              <a:rPr lang="en-US" sz="2000" dirty="0"/>
              <a:t>All three travelers set off one Saturday morning in July.</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dirty="0"/>
              <a:t>Charles went by train (the Eurostar).  	   Rosemary flew with a ‘cut price’ airline.                    Martin travelled by car.</a:t>
            </a:r>
          </a:p>
          <a:p>
            <a:pPr marL="0" indent="0">
              <a:buNone/>
            </a:pPr>
            <a:endParaRPr lang="en-US" dirty="0"/>
          </a:p>
          <a:p>
            <a:pPr marL="0" indent="0">
              <a:buNone/>
            </a:pPr>
            <a:endParaRPr lang="en-US" dirty="0"/>
          </a:p>
          <a:p>
            <a:pPr marL="0" indent="0">
              <a:buNone/>
            </a:pPr>
            <a:endParaRPr lang="en-US" dirty="0"/>
          </a:p>
          <a:p>
            <a:pPr marL="0" indent="0">
              <a:buNone/>
            </a:pPr>
            <a:endParaRPr lang="en-US" b="1" dirty="0">
              <a:solidFill>
                <a:schemeClr val="accent6">
                  <a:lumMod val="75000"/>
                </a:schemeClr>
              </a:solidFill>
            </a:endParaRPr>
          </a:p>
          <a:p>
            <a:pPr marL="0" indent="0">
              <a:buNone/>
            </a:pPr>
            <a:endParaRPr lang="en-US" dirty="0"/>
          </a:p>
        </p:txBody>
      </p:sp>
      <p:pic>
        <p:nvPicPr>
          <p:cNvPr id="7" name="Picture 6">
            <a:extLst>
              <a:ext uri="{FF2B5EF4-FFF2-40B4-BE49-F238E27FC236}">
                <a16:creationId xmlns:a16="http://schemas.microsoft.com/office/drawing/2014/main" xmlns="" id="{6A15355E-4C86-7635-1514-5F5D78182156}"/>
              </a:ext>
            </a:extLst>
          </p:cNvPr>
          <p:cNvPicPr>
            <a:picLocks noChangeAspect="1"/>
          </p:cNvPicPr>
          <p:nvPr/>
        </p:nvPicPr>
        <p:blipFill>
          <a:blip r:embed="rId4"/>
          <a:stretch>
            <a:fillRect/>
          </a:stretch>
        </p:blipFill>
        <p:spPr>
          <a:xfrm>
            <a:off x="887081" y="4734899"/>
            <a:ext cx="2277449" cy="1347373"/>
          </a:xfrm>
          <a:prstGeom prst="rect">
            <a:avLst/>
          </a:prstGeom>
        </p:spPr>
      </p:pic>
      <p:pic>
        <p:nvPicPr>
          <p:cNvPr id="9" name="Picture 8">
            <a:extLst>
              <a:ext uri="{FF2B5EF4-FFF2-40B4-BE49-F238E27FC236}">
                <a16:creationId xmlns:a16="http://schemas.microsoft.com/office/drawing/2014/main" xmlns="" id="{66828EAF-D6E0-DA50-246A-76C231026B46}"/>
              </a:ext>
            </a:extLst>
          </p:cNvPr>
          <p:cNvPicPr>
            <a:picLocks noChangeAspect="1"/>
          </p:cNvPicPr>
          <p:nvPr/>
        </p:nvPicPr>
        <p:blipFill>
          <a:blip r:embed="rId5"/>
          <a:stretch>
            <a:fillRect/>
          </a:stretch>
        </p:blipFill>
        <p:spPr>
          <a:xfrm>
            <a:off x="4897233" y="4734898"/>
            <a:ext cx="2264198" cy="1347373"/>
          </a:xfrm>
          <a:prstGeom prst="rect">
            <a:avLst/>
          </a:prstGeom>
        </p:spPr>
      </p:pic>
      <p:pic>
        <p:nvPicPr>
          <p:cNvPr id="11" name="Picture 10">
            <a:extLst>
              <a:ext uri="{FF2B5EF4-FFF2-40B4-BE49-F238E27FC236}">
                <a16:creationId xmlns:a16="http://schemas.microsoft.com/office/drawing/2014/main" xmlns="" id="{6A7968AC-50E5-C639-090B-AF52618674E3}"/>
              </a:ext>
            </a:extLst>
          </p:cNvPr>
          <p:cNvPicPr>
            <a:picLocks noChangeAspect="1"/>
          </p:cNvPicPr>
          <p:nvPr/>
        </p:nvPicPr>
        <p:blipFill>
          <a:blip r:embed="rId6"/>
          <a:stretch>
            <a:fillRect/>
          </a:stretch>
        </p:blipFill>
        <p:spPr>
          <a:xfrm>
            <a:off x="8894134" y="4734897"/>
            <a:ext cx="2246524" cy="1347373"/>
          </a:xfrm>
          <a:prstGeom prst="rect">
            <a:avLst/>
          </a:prstGeom>
        </p:spPr>
      </p:pic>
      <p:pic>
        <p:nvPicPr>
          <p:cNvPr id="13" name="Picture 12">
            <a:extLst>
              <a:ext uri="{FF2B5EF4-FFF2-40B4-BE49-F238E27FC236}">
                <a16:creationId xmlns:a16="http://schemas.microsoft.com/office/drawing/2014/main" xmlns="" id="{2AB4AD84-3B91-9CCF-AF8E-2058A3379648}"/>
              </a:ext>
            </a:extLst>
          </p:cNvPr>
          <p:cNvPicPr>
            <a:picLocks noChangeAspect="1"/>
          </p:cNvPicPr>
          <p:nvPr/>
        </p:nvPicPr>
        <p:blipFill>
          <a:blip r:embed="rId7"/>
          <a:stretch>
            <a:fillRect/>
          </a:stretch>
        </p:blipFill>
        <p:spPr>
          <a:xfrm>
            <a:off x="9528313" y="1688123"/>
            <a:ext cx="2663687" cy="2287739"/>
          </a:xfrm>
          <a:prstGeom prst="rect">
            <a:avLst/>
          </a:prstGeom>
        </p:spPr>
      </p:pic>
      <p:pic>
        <p:nvPicPr>
          <p:cNvPr id="4" name="Audio 3">
            <a:hlinkClick r:id="" action="ppaction://media"/>
            <a:extLst>
              <a:ext uri="{FF2B5EF4-FFF2-40B4-BE49-F238E27FC236}">
                <a16:creationId xmlns:a16="http://schemas.microsoft.com/office/drawing/2014/main" xmlns="" id="{2A002006-79B6-5AD1-64B7-0B67C89A7536}"/>
              </a:ext>
            </a:extLst>
          </p:cNvPr>
          <p:cNvPicPr>
            <a:picLocks noChangeAspect="1"/>
          </p:cNvPicPr>
          <p:nvPr>
            <a:audioFile r:link="rId2"/>
            <p:extLst>
              <p:ext uri="{DAA4B4D4-6D71-4841-9C94-3DE7FCFB9230}">
                <p14:media xmlns:p14="http://schemas.microsoft.com/office/powerpoint/2010/main" r:embed="rId1"/>
              </p:ext>
            </p:extLst>
          </p:nvPr>
        </p:nvPicPr>
        <p:blipFill>
          <a:blip r:embed="rId8"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26148076"/>
      </p:ext>
    </p:extLst>
  </p:cSld>
  <p:clrMapOvr>
    <a:masterClrMapping/>
  </p:clrMapOvr>
  <mc:AlternateContent xmlns:mc="http://schemas.openxmlformats.org/markup-compatibility/2006" xmlns:p14="http://schemas.microsoft.com/office/powerpoint/2010/main">
    <mc:Choice Requires="p14">
      <p:transition spd="slow" p14:dur="2000" advTm="61148"/>
    </mc:Choice>
    <mc:Fallback xmlns="">
      <p:transition spd="slow" advTm="611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81BC05A-252C-67BD-440B-F8F9BB692693}"/>
              </a:ext>
            </a:extLst>
          </p:cNvPr>
          <p:cNvSpPr>
            <a:spLocks noGrp="1"/>
          </p:cNvSpPr>
          <p:nvPr>
            <p:ph idx="1"/>
          </p:nvPr>
        </p:nvSpPr>
        <p:spPr>
          <a:xfrm>
            <a:off x="172278" y="172278"/>
            <a:ext cx="11860695" cy="5976731"/>
          </a:xfrm>
        </p:spPr>
        <p:txBody>
          <a:bodyPr>
            <a:noAutofit/>
          </a:bodyPr>
          <a:lstStyle/>
          <a:p>
            <a:pPr marL="0" indent="0" algn="just">
              <a:buNone/>
            </a:pPr>
            <a:r>
              <a:rPr lang="en-US" b="1" dirty="0">
                <a:solidFill>
                  <a:schemeClr val="accent2">
                    <a:lumMod val="75000"/>
                  </a:schemeClr>
                </a:solidFill>
              </a:rPr>
              <a:t>By Plane </a:t>
            </a:r>
          </a:p>
          <a:p>
            <a:pPr marL="0" indent="0" algn="just">
              <a:buNone/>
            </a:pPr>
            <a:r>
              <a:rPr lang="en-US" sz="2400" dirty="0"/>
              <a:t>At 4.15 a.m. a taxi picked me up and took me 32 miles to Stansted airport. Although it was early morning, there was a lot of traffic and I arrived later than I had planned. I took my luggage to check in and asked for a window seat but the woman said there were no seat numbers.</a:t>
            </a:r>
          </a:p>
          <a:p>
            <a:pPr marL="0" indent="0" algn="just">
              <a:buNone/>
            </a:pPr>
            <a:r>
              <a:rPr lang="en-US" sz="2400" dirty="0"/>
              <a:t>When I got to security I saw that there was an enormous queue. I began to worry that I might miss my flight because the boarding limit is 40 minutes before take-off. I had to run to gate 40 and I arrived completely out of breath.</a:t>
            </a:r>
          </a:p>
          <a:p>
            <a:pPr marL="0" indent="0" algn="just">
              <a:buNone/>
            </a:pPr>
            <a:r>
              <a:rPr lang="en-US" sz="2400" dirty="0"/>
              <a:t>We boarded. Because there are no seat numbers on these flights, everybody tries to get on as quickly as they can. I sat next to a friendly Frenchman. We took off and soon I was looking down on London. There was no meal, not even coffee, but we landed 10 minutes ahead of schedule.</a:t>
            </a:r>
          </a:p>
          <a:p>
            <a:pPr marL="0" indent="0" algn="just">
              <a:buNone/>
            </a:pPr>
            <a:r>
              <a:rPr lang="en-US" sz="2400" dirty="0"/>
              <a:t>I only had to wait twenty minutes for my luggage. Then I walked outside into bright sunshine and waited for the bus to Avignon, about 40 </a:t>
            </a:r>
            <a:r>
              <a:rPr lang="en-US" sz="2400" dirty="0" err="1"/>
              <a:t>kilometres</a:t>
            </a:r>
            <a:r>
              <a:rPr lang="en-US" sz="2400" dirty="0"/>
              <a:t> away. I didn't have to wait long and the bus took 45 minutes. It was only 11.00* and I had the whole day in front of me. My ticket cost £63, and I gave the journey 5/10 for comfort and 5/10 for convenience.</a:t>
            </a:r>
          </a:p>
          <a:p>
            <a:pPr marL="0" indent="0" algn="just">
              <a:buNone/>
            </a:pPr>
            <a:endParaRPr lang="en-US" sz="2400" dirty="0"/>
          </a:p>
          <a:p>
            <a:pPr marL="0" indent="0" algn="just">
              <a:buNone/>
            </a:pPr>
            <a:endParaRPr lang="en-US" sz="2400" dirty="0"/>
          </a:p>
          <a:p>
            <a:pPr marL="0" indent="0" algn="just">
              <a:buNone/>
            </a:pPr>
            <a:endParaRPr lang="en-US" sz="2400" dirty="0"/>
          </a:p>
          <a:p>
            <a:pPr marL="0" indent="0">
              <a:buNone/>
            </a:pPr>
            <a:endParaRPr lang="en-US" sz="3200" b="1" dirty="0"/>
          </a:p>
        </p:txBody>
      </p:sp>
      <p:pic>
        <p:nvPicPr>
          <p:cNvPr id="2" name="Audio 1">
            <a:hlinkClick r:id="" action="ppaction://media"/>
            <a:extLst>
              <a:ext uri="{FF2B5EF4-FFF2-40B4-BE49-F238E27FC236}">
                <a16:creationId xmlns:a16="http://schemas.microsoft.com/office/drawing/2014/main" xmlns="" id="{4561242D-4EF3-2707-15B0-00EB63E271B3}"/>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73124777"/>
      </p:ext>
    </p:extLst>
  </p:cSld>
  <p:clrMapOvr>
    <a:masterClrMapping/>
  </p:clrMapOvr>
  <mc:AlternateContent xmlns:mc="http://schemas.openxmlformats.org/markup-compatibility/2006" xmlns:p14="http://schemas.microsoft.com/office/powerpoint/2010/main">
    <mc:Choice Requires="p14">
      <p:transition spd="slow" p14:dur="2000" advTm="7231"/>
    </mc:Choice>
    <mc:Fallback xmlns="">
      <p:transition spd="slow" advTm="72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81BC05A-252C-67BD-440B-F8F9BB692693}"/>
              </a:ext>
            </a:extLst>
          </p:cNvPr>
          <p:cNvSpPr>
            <a:spLocks noGrp="1"/>
          </p:cNvSpPr>
          <p:nvPr>
            <p:ph idx="1"/>
          </p:nvPr>
        </p:nvSpPr>
        <p:spPr>
          <a:xfrm>
            <a:off x="172278" y="172278"/>
            <a:ext cx="11860695" cy="5976731"/>
          </a:xfrm>
        </p:spPr>
        <p:txBody>
          <a:bodyPr>
            <a:noAutofit/>
          </a:bodyPr>
          <a:lstStyle/>
          <a:p>
            <a:pPr marL="0" indent="0" algn="just">
              <a:buNone/>
            </a:pPr>
            <a:r>
              <a:rPr lang="en-US" b="1" dirty="0">
                <a:solidFill>
                  <a:schemeClr val="accent2">
                    <a:lumMod val="75000"/>
                  </a:schemeClr>
                </a:solidFill>
              </a:rPr>
              <a:t>By Train </a:t>
            </a:r>
          </a:p>
          <a:p>
            <a:pPr marL="0" indent="0" algn="just">
              <a:buNone/>
            </a:pPr>
            <a:r>
              <a:rPr lang="en-US" sz="2400" dirty="0"/>
              <a:t>At 7.10 a.m. I arrived at Waterloo station by taxi. It took me just 30 minutes from home. I bought the papers and walked to the platform. I got on and found my seat. As soon as we started moving, I went to find the buffet car and had a cup of coffee.</a:t>
            </a:r>
          </a:p>
          <a:p>
            <a:pPr marL="0" indent="0" algn="just">
              <a:buNone/>
            </a:pPr>
            <a:endParaRPr lang="en-US" sz="100" dirty="0"/>
          </a:p>
          <a:p>
            <a:pPr marL="0" indent="0" algn="just">
              <a:buNone/>
            </a:pPr>
            <a:r>
              <a:rPr lang="en-US" sz="2400" dirty="0"/>
              <a:t>I looked out of the window. Although we were moving at 540 </a:t>
            </a:r>
            <a:r>
              <a:rPr lang="en-US" sz="2400" dirty="0" err="1"/>
              <a:t>kilometres</a:t>
            </a:r>
            <a:r>
              <a:rPr lang="en-US" sz="2400" dirty="0"/>
              <a:t> an hour, the journey was smooth and relatively quiet. The part where we travelled under the English Channel took just 22 minutes. Soon I was looking at the fields and farmhouses of France. The sun was shining. I closed my eyes and went to sleep.</a:t>
            </a:r>
          </a:p>
          <a:p>
            <a:pPr marL="0" indent="0" algn="just">
              <a:buNone/>
            </a:pPr>
            <a:endParaRPr lang="en-US" sz="100" dirty="0"/>
          </a:p>
          <a:p>
            <a:pPr marL="0" indent="0" algn="just">
              <a:buNone/>
            </a:pPr>
            <a:r>
              <a:rPr lang="en-US" sz="2400" dirty="0"/>
              <a:t>I arrived on time! I picked up my suitcase and followed the Exit signs. It was great not to have to wait ages for my luggage or to worry about getting a bus or taxi to the city </a:t>
            </a:r>
            <a:r>
              <a:rPr lang="en-US" sz="2400" dirty="0" err="1"/>
              <a:t>centre</a:t>
            </a:r>
            <a:r>
              <a:rPr lang="en-US" sz="2400" dirty="0"/>
              <a:t>.</a:t>
            </a:r>
          </a:p>
          <a:p>
            <a:pPr marL="0" indent="0" algn="just">
              <a:buNone/>
            </a:pPr>
            <a:endParaRPr lang="en-US" sz="100" dirty="0"/>
          </a:p>
          <a:p>
            <a:pPr marL="0" indent="0" algn="just">
              <a:buNone/>
            </a:pPr>
            <a:r>
              <a:rPr lang="en-US" sz="2400" dirty="0"/>
              <a:t>Just outside the station I looked up and saw the medieval walls of Avignon's historic city </a:t>
            </a:r>
            <a:r>
              <a:rPr lang="en-US" sz="2400" dirty="0" err="1"/>
              <a:t>centre</a:t>
            </a:r>
            <a:r>
              <a:rPr lang="en-US" sz="2400" dirty="0"/>
              <a:t>. It was 2.20* in the afternoon and I was just in time for a late lunch! My ticket cost £65.80, and I gave the journey 8/10 for comfort and 9/10 for convenience.</a:t>
            </a:r>
          </a:p>
          <a:p>
            <a:pPr marL="0" indent="0" algn="just">
              <a:buNone/>
            </a:pPr>
            <a:endParaRPr lang="en-US" sz="2400" dirty="0"/>
          </a:p>
          <a:p>
            <a:pPr marL="0" indent="0" algn="just">
              <a:buNone/>
            </a:pPr>
            <a:endParaRPr lang="en-US" sz="2400" dirty="0"/>
          </a:p>
          <a:p>
            <a:pPr marL="0" indent="0" algn="just">
              <a:buNone/>
            </a:pPr>
            <a:endParaRPr lang="en-US" sz="2400" dirty="0"/>
          </a:p>
          <a:p>
            <a:pPr marL="0" indent="0">
              <a:buNone/>
            </a:pPr>
            <a:endParaRPr lang="en-US" sz="3200" b="1" dirty="0"/>
          </a:p>
        </p:txBody>
      </p:sp>
      <p:pic>
        <p:nvPicPr>
          <p:cNvPr id="2" name="Audio 1">
            <a:hlinkClick r:id="" action="ppaction://media"/>
            <a:extLst>
              <a:ext uri="{FF2B5EF4-FFF2-40B4-BE49-F238E27FC236}">
                <a16:creationId xmlns:a16="http://schemas.microsoft.com/office/drawing/2014/main" xmlns="" id="{CDE3981D-018B-EA75-4C56-D1851919615F}"/>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32125200"/>
      </p:ext>
    </p:extLst>
  </p:cSld>
  <p:clrMapOvr>
    <a:masterClrMapping/>
  </p:clrMapOvr>
  <mc:AlternateContent xmlns:mc="http://schemas.openxmlformats.org/markup-compatibility/2006" xmlns:p14="http://schemas.microsoft.com/office/powerpoint/2010/main">
    <mc:Choice Requires="p14">
      <p:transition spd="slow" p14:dur="2000" advTm="5234"/>
    </mc:Choice>
    <mc:Fallback xmlns="">
      <p:transition spd="slow" advTm="52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81BC05A-252C-67BD-440B-F8F9BB692693}"/>
              </a:ext>
            </a:extLst>
          </p:cNvPr>
          <p:cNvSpPr>
            <a:spLocks noGrp="1"/>
          </p:cNvSpPr>
          <p:nvPr>
            <p:ph idx="1"/>
          </p:nvPr>
        </p:nvSpPr>
        <p:spPr>
          <a:xfrm>
            <a:off x="172278" y="172278"/>
            <a:ext cx="11860695" cy="6397334"/>
          </a:xfrm>
        </p:spPr>
        <p:txBody>
          <a:bodyPr>
            <a:noAutofit/>
          </a:bodyPr>
          <a:lstStyle/>
          <a:p>
            <a:pPr marL="0" indent="0" algn="just">
              <a:buNone/>
            </a:pPr>
            <a:r>
              <a:rPr lang="en-US" b="1" dirty="0">
                <a:solidFill>
                  <a:schemeClr val="accent6">
                    <a:lumMod val="75000"/>
                  </a:schemeClr>
                </a:solidFill>
              </a:rPr>
              <a:t>Read the text and answer the questions with T (Train) or P (Plane).</a:t>
            </a:r>
          </a:p>
          <a:p>
            <a:pPr marL="0" indent="0" algn="just">
              <a:buNone/>
            </a:pPr>
            <a:r>
              <a:rPr lang="en-US" b="1" dirty="0">
                <a:solidFill>
                  <a:schemeClr val="accent2">
                    <a:lumMod val="75000"/>
                  </a:schemeClr>
                </a:solidFill>
              </a:rPr>
              <a:t>On which journey …?</a:t>
            </a:r>
          </a:p>
          <a:p>
            <a:pPr marL="0" indent="0" algn="just">
              <a:buSzPct val="89000"/>
              <a:buNone/>
            </a:pPr>
            <a:r>
              <a:rPr lang="en-US" sz="2400" b="1" dirty="0"/>
              <a:t>1. did the </a:t>
            </a:r>
            <a:r>
              <a:rPr lang="en-US" sz="2400" b="1" dirty="0" err="1"/>
              <a:t>traveller</a:t>
            </a:r>
            <a:r>
              <a:rPr lang="en-US" sz="2400" b="1" dirty="0"/>
              <a:t> have to get up earlier  ____</a:t>
            </a:r>
          </a:p>
          <a:p>
            <a:pPr marL="0" indent="0" algn="just">
              <a:buSzPct val="89000"/>
              <a:buNone/>
            </a:pPr>
            <a:r>
              <a:rPr lang="en-US" sz="2400" b="1" dirty="0"/>
              <a:t>2. could the </a:t>
            </a:r>
            <a:r>
              <a:rPr lang="en-US" sz="2400" b="1" dirty="0" err="1"/>
              <a:t>traveller</a:t>
            </a:r>
            <a:r>
              <a:rPr lang="en-US" sz="2400" b="1" dirty="0"/>
              <a:t> have something to eat or drink ____</a:t>
            </a:r>
          </a:p>
          <a:p>
            <a:pPr marL="0" indent="0" algn="just">
              <a:buSzPct val="89000"/>
              <a:buNone/>
            </a:pPr>
            <a:r>
              <a:rPr lang="en-US" sz="2400" b="1" dirty="0"/>
              <a:t>3. was the </a:t>
            </a:r>
            <a:r>
              <a:rPr lang="en-US" sz="2400" b="1" dirty="0" err="1"/>
              <a:t>traveller</a:t>
            </a:r>
            <a:r>
              <a:rPr lang="en-US" sz="2400" b="1" dirty="0"/>
              <a:t> more stressed ____</a:t>
            </a:r>
          </a:p>
          <a:p>
            <a:pPr marL="0" indent="0" algn="just">
              <a:buSzPct val="89000"/>
              <a:buNone/>
            </a:pPr>
            <a:r>
              <a:rPr lang="en-US" sz="2400" b="1" dirty="0"/>
              <a:t>4. could the </a:t>
            </a:r>
            <a:r>
              <a:rPr lang="en-US" sz="2400" b="1" dirty="0" err="1"/>
              <a:t>traveller</a:t>
            </a:r>
            <a:r>
              <a:rPr lang="en-US" sz="2400" b="1" dirty="0"/>
              <a:t> see beautiful scenery ____</a:t>
            </a:r>
          </a:p>
          <a:p>
            <a:pPr marL="0" indent="0">
              <a:buSzPct val="89000"/>
              <a:buNone/>
            </a:pPr>
            <a:r>
              <a:rPr lang="en-US" sz="2400" b="1" dirty="0"/>
              <a:t>5. did the </a:t>
            </a:r>
            <a:r>
              <a:rPr lang="en-US" sz="2400" b="1" dirty="0" err="1"/>
              <a:t>traveller</a:t>
            </a:r>
            <a:r>
              <a:rPr lang="en-US" sz="2400" b="1" dirty="0"/>
              <a:t> have a meal when he arrived ____ </a:t>
            </a:r>
          </a:p>
          <a:p>
            <a:pPr marL="0" indent="0">
              <a:buSzPct val="89000"/>
              <a:buNone/>
            </a:pPr>
            <a:r>
              <a:rPr lang="en-US" sz="2400" b="1" dirty="0"/>
              <a:t>6. did the </a:t>
            </a:r>
            <a:r>
              <a:rPr lang="en-US" sz="2400" b="1" dirty="0" err="1"/>
              <a:t>traveller</a:t>
            </a:r>
            <a:r>
              <a:rPr lang="en-US" sz="2400" b="1" dirty="0"/>
              <a:t> arrive earlier than expected ____</a:t>
            </a:r>
          </a:p>
          <a:p>
            <a:pPr marL="0" indent="0" algn="just">
              <a:buNone/>
            </a:pPr>
            <a:r>
              <a:rPr lang="en-US" b="1" dirty="0">
                <a:solidFill>
                  <a:schemeClr val="accent2">
                    <a:lumMod val="75000"/>
                  </a:schemeClr>
                </a:solidFill>
              </a:rPr>
              <a:t>Which journey was …?</a:t>
            </a:r>
          </a:p>
          <a:p>
            <a:pPr marL="0" indent="0" algn="just">
              <a:buSzPct val="89000"/>
              <a:buNone/>
            </a:pPr>
            <a:r>
              <a:rPr lang="en-US" sz="2400" b="1" dirty="0"/>
              <a:t>7. Quicker ____</a:t>
            </a:r>
          </a:p>
          <a:p>
            <a:pPr marL="0" indent="0" algn="just">
              <a:buNone/>
            </a:pPr>
            <a:r>
              <a:rPr lang="en-US" sz="2400" b="1" dirty="0"/>
              <a:t>8. Cheaper ____</a:t>
            </a:r>
          </a:p>
          <a:p>
            <a:pPr marL="0" indent="0" algn="just">
              <a:buNone/>
            </a:pPr>
            <a:r>
              <a:rPr lang="en-US" sz="2400" b="1" dirty="0"/>
              <a:t>9. more comfortable ____</a:t>
            </a:r>
          </a:p>
          <a:p>
            <a:pPr marL="0" indent="0" algn="just">
              <a:buNone/>
            </a:pPr>
            <a:r>
              <a:rPr lang="en-US" sz="2400" b="1" dirty="0"/>
              <a:t>10. more convenient ____</a:t>
            </a:r>
          </a:p>
        </p:txBody>
      </p:sp>
      <p:sp>
        <p:nvSpPr>
          <p:cNvPr id="2" name="TextBox 1">
            <a:extLst>
              <a:ext uri="{FF2B5EF4-FFF2-40B4-BE49-F238E27FC236}">
                <a16:creationId xmlns:a16="http://schemas.microsoft.com/office/drawing/2014/main" xmlns="" id="{A3FAA492-BF16-C46D-E7EE-6D1821C55734}"/>
              </a:ext>
            </a:extLst>
          </p:cNvPr>
          <p:cNvSpPr txBox="1"/>
          <p:nvPr/>
        </p:nvSpPr>
        <p:spPr>
          <a:xfrm>
            <a:off x="5655212" y="1125415"/>
            <a:ext cx="375424" cy="523220"/>
          </a:xfrm>
          <a:prstGeom prst="rect">
            <a:avLst/>
          </a:prstGeom>
          <a:noFill/>
        </p:spPr>
        <p:txBody>
          <a:bodyPr wrap="none" rtlCol="0">
            <a:spAutoFit/>
          </a:bodyPr>
          <a:lstStyle/>
          <a:p>
            <a:r>
              <a:rPr lang="en-US" sz="2800" b="1" dirty="0">
                <a:solidFill>
                  <a:schemeClr val="accent2">
                    <a:lumMod val="75000"/>
                  </a:schemeClr>
                </a:solidFill>
              </a:rPr>
              <a:t>P</a:t>
            </a:r>
          </a:p>
        </p:txBody>
      </p:sp>
      <p:sp>
        <p:nvSpPr>
          <p:cNvPr id="4" name="TextBox 3">
            <a:extLst>
              <a:ext uri="{FF2B5EF4-FFF2-40B4-BE49-F238E27FC236}">
                <a16:creationId xmlns:a16="http://schemas.microsoft.com/office/drawing/2014/main" xmlns="" id="{330E7656-EC29-778B-7C3D-F930807169C1}"/>
              </a:ext>
            </a:extLst>
          </p:cNvPr>
          <p:cNvSpPr txBox="1"/>
          <p:nvPr/>
        </p:nvSpPr>
        <p:spPr>
          <a:xfrm>
            <a:off x="7045569" y="1531034"/>
            <a:ext cx="375424" cy="523220"/>
          </a:xfrm>
          <a:prstGeom prst="rect">
            <a:avLst/>
          </a:prstGeom>
          <a:noFill/>
        </p:spPr>
        <p:txBody>
          <a:bodyPr wrap="none" rtlCol="0">
            <a:spAutoFit/>
          </a:bodyPr>
          <a:lstStyle/>
          <a:p>
            <a:r>
              <a:rPr lang="en-US" sz="2800" b="1" dirty="0">
                <a:solidFill>
                  <a:schemeClr val="accent2">
                    <a:lumMod val="75000"/>
                  </a:schemeClr>
                </a:solidFill>
              </a:rPr>
              <a:t>T</a:t>
            </a:r>
          </a:p>
        </p:txBody>
      </p:sp>
      <p:sp>
        <p:nvSpPr>
          <p:cNvPr id="5" name="TextBox 4">
            <a:extLst>
              <a:ext uri="{FF2B5EF4-FFF2-40B4-BE49-F238E27FC236}">
                <a16:creationId xmlns:a16="http://schemas.microsoft.com/office/drawing/2014/main" xmlns="" id="{FC2A36C7-C068-C8D6-7B9C-59ACE672FDEE}"/>
              </a:ext>
            </a:extLst>
          </p:cNvPr>
          <p:cNvSpPr txBox="1"/>
          <p:nvPr/>
        </p:nvSpPr>
        <p:spPr>
          <a:xfrm>
            <a:off x="4654061" y="2054254"/>
            <a:ext cx="375424" cy="523220"/>
          </a:xfrm>
          <a:prstGeom prst="rect">
            <a:avLst/>
          </a:prstGeom>
          <a:noFill/>
        </p:spPr>
        <p:txBody>
          <a:bodyPr wrap="none" rtlCol="0">
            <a:spAutoFit/>
          </a:bodyPr>
          <a:lstStyle/>
          <a:p>
            <a:r>
              <a:rPr lang="en-US" sz="2800" b="1" dirty="0">
                <a:solidFill>
                  <a:schemeClr val="accent2">
                    <a:lumMod val="75000"/>
                  </a:schemeClr>
                </a:solidFill>
              </a:rPr>
              <a:t>P</a:t>
            </a:r>
          </a:p>
        </p:txBody>
      </p:sp>
      <p:sp>
        <p:nvSpPr>
          <p:cNvPr id="6" name="TextBox 5">
            <a:extLst>
              <a:ext uri="{FF2B5EF4-FFF2-40B4-BE49-F238E27FC236}">
                <a16:creationId xmlns:a16="http://schemas.microsoft.com/office/drawing/2014/main" xmlns="" id="{AFE812F8-A5D7-ECA2-60F7-99F7A60AD664}"/>
              </a:ext>
            </a:extLst>
          </p:cNvPr>
          <p:cNvSpPr txBox="1"/>
          <p:nvPr/>
        </p:nvSpPr>
        <p:spPr>
          <a:xfrm>
            <a:off x="5842924" y="2515898"/>
            <a:ext cx="375424" cy="523220"/>
          </a:xfrm>
          <a:prstGeom prst="rect">
            <a:avLst/>
          </a:prstGeom>
          <a:noFill/>
        </p:spPr>
        <p:txBody>
          <a:bodyPr wrap="none" rtlCol="0">
            <a:spAutoFit/>
          </a:bodyPr>
          <a:lstStyle/>
          <a:p>
            <a:r>
              <a:rPr lang="en-US" sz="2800" b="1" dirty="0">
                <a:solidFill>
                  <a:schemeClr val="accent2">
                    <a:lumMod val="75000"/>
                  </a:schemeClr>
                </a:solidFill>
              </a:rPr>
              <a:t>T</a:t>
            </a:r>
          </a:p>
        </p:txBody>
      </p:sp>
      <p:sp>
        <p:nvSpPr>
          <p:cNvPr id="7" name="TextBox 6">
            <a:extLst>
              <a:ext uri="{FF2B5EF4-FFF2-40B4-BE49-F238E27FC236}">
                <a16:creationId xmlns:a16="http://schemas.microsoft.com/office/drawing/2014/main" xmlns="" id="{03FBED98-2D23-DCB4-EDCD-E5CAF59825B1}"/>
              </a:ext>
            </a:extLst>
          </p:cNvPr>
          <p:cNvSpPr txBox="1"/>
          <p:nvPr/>
        </p:nvSpPr>
        <p:spPr>
          <a:xfrm>
            <a:off x="6454726" y="2991610"/>
            <a:ext cx="375424" cy="523220"/>
          </a:xfrm>
          <a:prstGeom prst="rect">
            <a:avLst/>
          </a:prstGeom>
          <a:noFill/>
        </p:spPr>
        <p:txBody>
          <a:bodyPr wrap="none" rtlCol="0">
            <a:spAutoFit/>
          </a:bodyPr>
          <a:lstStyle/>
          <a:p>
            <a:r>
              <a:rPr lang="en-US" sz="2800" b="1" dirty="0">
                <a:solidFill>
                  <a:schemeClr val="accent2">
                    <a:lumMod val="75000"/>
                  </a:schemeClr>
                </a:solidFill>
              </a:rPr>
              <a:t>T</a:t>
            </a:r>
          </a:p>
        </p:txBody>
      </p:sp>
      <p:sp>
        <p:nvSpPr>
          <p:cNvPr id="8" name="TextBox 7">
            <a:extLst>
              <a:ext uri="{FF2B5EF4-FFF2-40B4-BE49-F238E27FC236}">
                <a16:creationId xmlns:a16="http://schemas.microsoft.com/office/drawing/2014/main" xmlns="" id="{EDB1013B-F1DA-F0BE-A478-DEC15A5B9819}"/>
              </a:ext>
            </a:extLst>
          </p:cNvPr>
          <p:cNvSpPr txBox="1"/>
          <p:nvPr/>
        </p:nvSpPr>
        <p:spPr>
          <a:xfrm>
            <a:off x="6332948" y="3425119"/>
            <a:ext cx="375424" cy="523220"/>
          </a:xfrm>
          <a:prstGeom prst="rect">
            <a:avLst/>
          </a:prstGeom>
          <a:noFill/>
        </p:spPr>
        <p:txBody>
          <a:bodyPr wrap="none" rtlCol="0">
            <a:spAutoFit/>
          </a:bodyPr>
          <a:lstStyle/>
          <a:p>
            <a:r>
              <a:rPr lang="en-US" sz="2800" b="1" dirty="0">
                <a:solidFill>
                  <a:schemeClr val="accent2">
                    <a:lumMod val="75000"/>
                  </a:schemeClr>
                </a:solidFill>
              </a:rPr>
              <a:t>P</a:t>
            </a:r>
          </a:p>
        </p:txBody>
      </p:sp>
      <p:sp>
        <p:nvSpPr>
          <p:cNvPr id="9" name="TextBox 8">
            <a:extLst>
              <a:ext uri="{FF2B5EF4-FFF2-40B4-BE49-F238E27FC236}">
                <a16:creationId xmlns:a16="http://schemas.microsoft.com/office/drawing/2014/main" xmlns="" id="{0774569C-FA50-3E6C-AAD9-D01335149D34}"/>
              </a:ext>
            </a:extLst>
          </p:cNvPr>
          <p:cNvSpPr txBox="1"/>
          <p:nvPr/>
        </p:nvSpPr>
        <p:spPr>
          <a:xfrm>
            <a:off x="1742049" y="4372708"/>
            <a:ext cx="375424" cy="523220"/>
          </a:xfrm>
          <a:prstGeom prst="rect">
            <a:avLst/>
          </a:prstGeom>
          <a:noFill/>
        </p:spPr>
        <p:txBody>
          <a:bodyPr wrap="none" rtlCol="0">
            <a:spAutoFit/>
          </a:bodyPr>
          <a:lstStyle/>
          <a:p>
            <a:r>
              <a:rPr lang="en-US" sz="2800" b="1" dirty="0">
                <a:solidFill>
                  <a:schemeClr val="accent2">
                    <a:lumMod val="75000"/>
                  </a:schemeClr>
                </a:solidFill>
              </a:rPr>
              <a:t>P</a:t>
            </a:r>
          </a:p>
        </p:txBody>
      </p:sp>
      <p:sp>
        <p:nvSpPr>
          <p:cNvPr id="10" name="TextBox 9">
            <a:extLst>
              <a:ext uri="{FF2B5EF4-FFF2-40B4-BE49-F238E27FC236}">
                <a16:creationId xmlns:a16="http://schemas.microsoft.com/office/drawing/2014/main" xmlns="" id="{173D9F03-66CC-F1CD-9845-82BA9186981D}"/>
              </a:ext>
            </a:extLst>
          </p:cNvPr>
          <p:cNvSpPr txBox="1"/>
          <p:nvPr/>
        </p:nvSpPr>
        <p:spPr>
          <a:xfrm>
            <a:off x="1742049" y="4730573"/>
            <a:ext cx="375424" cy="523220"/>
          </a:xfrm>
          <a:prstGeom prst="rect">
            <a:avLst/>
          </a:prstGeom>
          <a:noFill/>
        </p:spPr>
        <p:txBody>
          <a:bodyPr wrap="none" rtlCol="0">
            <a:spAutoFit/>
          </a:bodyPr>
          <a:lstStyle/>
          <a:p>
            <a:r>
              <a:rPr lang="en-US" sz="2800" b="1" dirty="0">
                <a:solidFill>
                  <a:schemeClr val="accent2">
                    <a:lumMod val="75000"/>
                  </a:schemeClr>
                </a:solidFill>
              </a:rPr>
              <a:t>P</a:t>
            </a:r>
          </a:p>
        </p:txBody>
      </p:sp>
      <p:sp>
        <p:nvSpPr>
          <p:cNvPr id="11" name="TextBox 10">
            <a:extLst>
              <a:ext uri="{FF2B5EF4-FFF2-40B4-BE49-F238E27FC236}">
                <a16:creationId xmlns:a16="http://schemas.microsoft.com/office/drawing/2014/main" xmlns="" id="{84F7F61C-A10D-1ED6-76AC-72AA68C46D93}"/>
              </a:ext>
            </a:extLst>
          </p:cNvPr>
          <p:cNvSpPr txBox="1"/>
          <p:nvPr/>
        </p:nvSpPr>
        <p:spPr>
          <a:xfrm>
            <a:off x="3064412" y="5206285"/>
            <a:ext cx="375424" cy="523220"/>
          </a:xfrm>
          <a:prstGeom prst="rect">
            <a:avLst/>
          </a:prstGeom>
          <a:noFill/>
        </p:spPr>
        <p:txBody>
          <a:bodyPr wrap="none" rtlCol="0">
            <a:spAutoFit/>
          </a:bodyPr>
          <a:lstStyle/>
          <a:p>
            <a:r>
              <a:rPr lang="en-US" sz="2800" b="1" dirty="0">
                <a:solidFill>
                  <a:schemeClr val="accent2">
                    <a:lumMod val="75000"/>
                  </a:schemeClr>
                </a:solidFill>
              </a:rPr>
              <a:t>T</a:t>
            </a:r>
          </a:p>
        </p:txBody>
      </p:sp>
      <p:sp>
        <p:nvSpPr>
          <p:cNvPr id="12" name="TextBox 11">
            <a:extLst>
              <a:ext uri="{FF2B5EF4-FFF2-40B4-BE49-F238E27FC236}">
                <a16:creationId xmlns:a16="http://schemas.microsoft.com/office/drawing/2014/main" xmlns="" id="{662A8898-7638-B783-8B69-48D0AAABCC1C}"/>
              </a:ext>
            </a:extLst>
          </p:cNvPr>
          <p:cNvSpPr txBox="1"/>
          <p:nvPr/>
        </p:nvSpPr>
        <p:spPr>
          <a:xfrm>
            <a:off x="3116279" y="5729505"/>
            <a:ext cx="375424" cy="523220"/>
          </a:xfrm>
          <a:prstGeom prst="rect">
            <a:avLst/>
          </a:prstGeom>
          <a:noFill/>
        </p:spPr>
        <p:txBody>
          <a:bodyPr wrap="none" rtlCol="0">
            <a:spAutoFit/>
          </a:bodyPr>
          <a:lstStyle/>
          <a:p>
            <a:r>
              <a:rPr lang="en-US" sz="2800" b="1" dirty="0">
                <a:solidFill>
                  <a:schemeClr val="accent2">
                    <a:lumMod val="75000"/>
                  </a:schemeClr>
                </a:solidFill>
              </a:rPr>
              <a:t>T</a:t>
            </a:r>
          </a:p>
        </p:txBody>
      </p:sp>
      <p:pic>
        <p:nvPicPr>
          <p:cNvPr id="13" name="Audio 12">
            <a:hlinkClick r:id="" action="ppaction://media"/>
            <a:extLst>
              <a:ext uri="{FF2B5EF4-FFF2-40B4-BE49-F238E27FC236}">
                <a16:creationId xmlns:a16="http://schemas.microsoft.com/office/drawing/2014/main" xmlns="" id="{5146FFB3-B806-1CFC-0A5E-4C7151819D02}"/>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008009796"/>
      </p:ext>
    </p:extLst>
  </p:cSld>
  <p:clrMapOvr>
    <a:masterClrMapping/>
  </p:clrMapOvr>
  <mc:AlternateContent xmlns:mc="http://schemas.openxmlformats.org/markup-compatibility/2006" xmlns:p14="http://schemas.microsoft.com/office/powerpoint/2010/main">
    <mc:Choice Requires="p14">
      <p:transition spd="slow" p14:dur="2000" advTm="90776"/>
    </mc:Choice>
    <mc:Fallback xmlns="">
      <p:transition spd="slow" advTm="907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9A3840-274E-03CE-313F-1EF52F90A3C7}"/>
              </a:ext>
            </a:extLst>
          </p:cNvPr>
          <p:cNvSpPr>
            <a:spLocks noGrp="1"/>
          </p:cNvSpPr>
          <p:nvPr>
            <p:ph type="title"/>
          </p:nvPr>
        </p:nvSpPr>
        <p:spPr>
          <a:xfrm>
            <a:off x="838200" y="365126"/>
            <a:ext cx="10515600" cy="509518"/>
          </a:xfrm>
        </p:spPr>
        <p:txBody>
          <a:bodyPr>
            <a:normAutofit fontScale="90000"/>
          </a:bodyPr>
          <a:lstStyle/>
          <a:p>
            <a:r>
              <a:rPr lang="en-US" b="1" dirty="0">
                <a:solidFill>
                  <a:schemeClr val="accent6">
                    <a:lumMod val="75000"/>
                  </a:schemeClr>
                </a:solidFill>
              </a:rPr>
              <a:t>How words work</a:t>
            </a:r>
          </a:p>
        </p:txBody>
      </p:sp>
      <p:sp>
        <p:nvSpPr>
          <p:cNvPr id="3" name="Content Placeholder 2">
            <a:extLst>
              <a:ext uri="{FF2B5EF4-FFF2-40B4-BE49-F238E27FC236}">
                <a16:creationId xmlns:a16="http://schemas.microsoft.com/office/drawing/2014/main" xmlns="" id="{A6BCBA1D-D87B-9736-19DD-6DBD0F711394}"/>
              </a:ext>
            </a:extLst>
          </p:cNvPr>
          <p:cNvSpPr>
            <a:spLocks noGrp="1"/>
          </p:cNvSpPr>
          <p:nvPr>
            <p:ph idx="1"/>
          </p:nvPr>
        </p:nvSpPr>
        <p:spPr>
          <a:xfrm>
            <a:off x="838200" y="1219200"/>
            <a:ext cx="10515600" cy="4957763"/>
          </a:xfrm>
        </p:spPr>
        <p:txBody>
          <a:bodyPr/>
          <a:lstStyle/>
          <a:p>
            <a:pPr>
              <a:buFont typeface="Wingdings" panose="05000000000000000000" pitchFamily="2" charset="2"/>
              <a:buChar char="Ø"/>
            </a:pPr>
            <a:r>
              <a:rPr lang="en-US" dirty="0"/>
              <a:t>The bus </a:t>
            </a:r>
            <a:r>
              <a:rPr lang="en-US" dirty="0">
                <a:highlight>
                  <a:srgbClr val="FFFF00"/>
                </a:highlight>
              </a:rPr>
              <a:t>took</a:t>
            </a:r>
            <a:r>
              <a:rPr lang="en-US" dirty="0"/>
              <a:t> 45 minutes.</a:t>
            </a:r>
          </a:p>
          <a:p>
            <a:pPr>
              <a:buFont typeface="Wingdings" panose="05000000000000000000" pitchFamily="2" charset="2"/>
              <a:buChar char="Ø"/>
            </a:pPr>
            <a:r>
              <a:rPr lang="en-US" dirty="0">
                <a:highlight>
                  <a:srgbClr val="FFFF00"/>
                </a:highlight>
              </a:rPr>
              <a:t>It took me </a:t>
            </a:r>
            <a:r>
              <a:rPr lang="en-US" dirty="0"/>
              <a:t>just 30 minutes from home.</a:t>
            </a:r>
          </a:p>
          <a:p>
            <a:pPr>
              <a:buFont typeface="Wingdings" panose="05000000000000000000" pitchFamily="2" charset="2"/>
              <a:buChar char="Ø"/>
            </a:pPr>
            <a:r>
              <a:rPr lang="en-US" dirty="0">
                <a:highlight>
                  <a:srgbClr val="FFFF00"/>
                </a:highlight>
              </a:rPr>
              <a:t>How long does it take you </a:t>
            </a:r>
            <a:r>
              <a:rPr lang="en-US" dirty="0"/>
              <a:t>to get to school?</a:t>
            </a:r>
          </a:p>
          <a:p>
            <a:pPr marL="0" indent="0">
              <a:buNone/>
            </a:pPr>
            <a:r>
              <a:rPr lang="en-US" dirty="0"/>
              <a:t>Use take (+ person) + time (+ to get to)... to talk about the duration of a journey.</a:t>
            </a:r>
          </a:p>
          <a:p>
            <a:r>
              <a:rPr lang="en-US" dirty="0"/>
              <a:t>How long does it take you to get to work by bus?</a:t>
            </a:r>
          </a:p>
          <a:p>
            <a:pPr marL="0" indent="0">
              <a:buNone/>
            </a:pPr>
            <a:r>
              <a:rPr lang="en-US" dirty="0">
                <a:solidFill>
                  <a:schemeClr val="accent2">
                    <a:lumMod val="75000"/>
                  </a:schemeClr>
                </a:solidFill>
              </a:rPr>
              <a:t>It takes </a:t>
            </a:r>
            <a:r>
              <a:rPr lang="en-US" dirty="0"/>
              <a:t>half an hour to get to work by bus.</a:t>
            </a:r>
          </a:p>
          <a:p>
            <a:r>
              <a:rPr lang="en-US" dirty="0"/>
              <a:t>How long does it take you to get from your house to work on foot? </a:t>
            </a:r>
          </a:p>
          <a:p>
            <a:pPr marL="0" indent="0">
              <a:buNone/>
            </a:pPr>
            <a:r>
              <a:rPr lang="en-US" dirty="0">
                <a:solidFill>
                  <a:schemeClr val="accent2">
                    <a:lumMod val="75000"/>
                  </a:schemeClr>
                </a:solidFill>
              </a:rPr>
              <a:t>It takes me </a:t>
            </a:r>
            <a:r>
              <a:rPr lang="en-US" dirty="0"/>
              <a:t>about an hour.</a:t>
            </a:r>
          </a:p>
          <a:p>
            <a:pPr marL="0" indent="0">
              <a:buNone/>
            </a:pPr>
            <a:endParaRPr lang="en-US" dirty="0"/>
          </a:p>
          <a:p>
            <a:pPr marL="0" indent="0">
              <a:buNone/>
            </a:pPr>
            <a:endParaRPr lang="en-US" dirty="0"/>
          </a:p>
        </p:txBody>
      </p:sp>
      <p:pic>
        <p:nvPicPr>
          <p:cNvPr id="4" name="Audio 3">
            <a:hlinkClick r:id="" action="ppaction://media"/>
            <a:extLst>
              <a:ext uri="{FF2B5EF4-FFF2-40B4-BE49-F238E27FC236}">
                <a16:creationId xmlns:a16="http://schemas.microsoft.com/office/drawing/2014/main" xmlns="" id="{84AFFFAE-EDD6-0B76-FFB4-45E3B6C8ACF7}"/>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916369421"/>
      </p:ext>
    </p:extLst>
  </p:cSld>
  <p:clrMapOvr>
    <a:masterClrMapping/>
  </p:clrMapOvr>
  <mc:AlternateContent xmlns:mc="http://schemas.openxmlformats.org/markup-compatibility/2006" xmlns:p14="http://schemas.microsoft.com/office/powerpoint/2010/main">
    <mc:Choice Requires="p14">
      <p:transition spd="slow" p14:dur="2000" advTm="69316"/>
    </mc:Choice>
    <mc:Fallback xmlns="">
      <p:transition spd="slow" advTm="69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Effect transition="in" filter="fade">
                                      <p:cBhvr>
                                        <p:cTn id="11" dur="1000"/>
                                        <p:tgtEl>
                                          <p:spTgt spid="3">
                                            <p:txEl>
                                              <p:pRg st="5" end="5"/>
                                            </p:txEl>
                                          </p:spTgt>
                                        </p:tgtEl>
                                      </p:cBhvr>
                                    </p:animEffect>
                                    <p:anim calcmode="lin" valueType="num">
                                      <p:cBhvr>
                                        <p:cTn id="1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1000"/>
                                        <p:tgtEl>
                                          <p:spTgt spid="3">
                                            <p:txEl>
                                              <p:pRg st="7" end="7"/>
                                            </p:txEl>
                                          </p:spTgt>
                                        </p:tgtEl>
                                      </p:cBhvr>
                                    </p:animEffect>
                                    <p:anim calcmode="lin" valueType="num">
                                      <p:cBhvr>
                                        <p:cTn id="1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2</a:t>
            </a:r>
          </a:p>
          <a:p>
            <a:pPr marL="0" indent="0" algn="ctr">
              <a:lnSpc>
                <a:spcPct val="200000"/>
              </a:lnSpc>
              <a:buNone/>
            </a:pPr>
            <a:r>
              <a:rPr lang="en-US" sz="4400" b="1"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 Part </a:t>
            </a:r>
            <a:r>
              <a:rPr lang="en-US" sz="4400" b="1" dirty="0">
                <a:solidFill>
                  <a:schemeClr val="accent6">
                    <a:lumMod val="75000"/>
                  </a:schemeClr>
                </a:solidFill>
                <a:latin typeface="Calibri" panose="020F0502020204030204" pitchFamily="34" charset="0"/>
                <a:ea typeface="Calibri" panose="020F0502020204030204" pitchFamily="34" charset="0"/>
                <a:cs typeface="Arial" panose="020B0604020202020204" pitchFamily="34" charset="0"/>
              </a:rPr>
              <a:t>C</a:t>
            </a:r>
            <a:endParaRPr lang="en-US" sz="4400" b="1"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2 GRAMMAR </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C3CA0845-4108-B4E3-90E8-3BFB46D6EB03}"/>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69999405"/>
      </p:ext>
    </p:extLst>
  </p:cSld>
  <p:clrMapOvr>
    <a:masterClrMapping/>
  </p:clrMapOvr>
  <mc:AlternateContent xmlns:mc="http://schemas.openxmlformats.org/markup-compatibility/2006" xmlns:p14="http://schemas.microsoft.com/office/powerpoint/2010/main">
    <mc:Choice Requires="p14">
      <p:transition spd="slow" p14:dur="2000" advTm="5466"/>
    </mc:Choice>
    <mc:Fallback xmlns="">
      <p:transition spd="slow" advTm="5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710BB54-CD57-4666-FCD9-E4E5550CF7C7}"/>
              </a:ext>
            </a:extLst>
          </p:cNvPr>
          <p:cNvSpPr>
            <a:spLocks noGrp="1"/>
          </p:cNvSpPr>
          <p:nvPr>
            <p:ph idx="1"/>
          </p:nvPr>
        </p:nvSpPr>
        <p:spPr>
          <a:xfrm>
            <a:off x="397565" y="344557"/>
            <a:ext cx="10956235" cy="6294781"/>
          </a:xfrm>
        </p:spPr>
        <p:txBody>
          <a:bodyPr/>
          <a:lstStyle/>
          <a:p>
            <a:pPr marL="0" indent="0">
              <a:buNone/>
            </a:pPr>
            <a:r>
              <a:rPr lang="en-US" b="1" dirty="0">
                <a:solidFill>
                  <a:schemeClr val="accent6">
                    <a:lumMod val="75000"/>
                  </a:schemeClr>
                </a:solidFill>
              </a:rPr>
              <a:t>Comparatives &amp; Superlatives</a:t>
            </a:r>
          </a:p>
          <a:p>
            <a:pPr marL="0" indent="0">
              <a:buNone/>
            </a:pPr>
            <a:r>
              <a:rPr lang="en-US" b="1" dirty="0"/>
              <a:t>Read the sentences. Are the </a:t>
            </a:r>
            <a:r>
              <a:rPr lang="en-US" b="1" dirty="0">
                <a:highlight>
                  <a:srgbClr val="FFFF00"/>
                </a:highlight>
              </a:rPr>
              <a:t>highlighted</a:t>
            </a:r>
            <a:r>
              <a:rPr lang="en-US" b="1" dirty="0"/>
              <a:t> phrases right or wrong? Put a tick (✓) or a cross (X), and correct the wrong sentences.</a:t>
            </a:r>
          </a:p>
          <a:p>
            <a:r>
              <a:rPr lang="en-US" dirty="0"/>
              <a:t>What's </a:t>
            </a:r>
            <a:r>
              <a:rPr lang="en-US" dirty="0">
                <a:highlight>
                  <a:srgbClr val="FFFF00"/>
                </a:highlight>
              </a:rPr>
              <a:t>the quicker </a:t>
            </a:r>
            <a:r>
              <a:rPr lang="en-US" dirty="0"/>
              <a:t>way to get to the South of France?</a:t>
            </a:r>
          </a:p>
          <a:p>
            <a:r>
              <a:rPr lang="en-US" dirty="0"/>
              <a:t>Driving is </a:t>
            </a:r>
            <a:r>
              <a:rPr lang="en-US" dirty="0">
                <a:highlight>
                  <a:srgbClr val="FFFF00"/>
                </a:highlight>
              </a:rPr>
              <a:t>more boring </a:t>
            </a:r>
            <a:r>
              <a:rPr lang="en-US" dirty="0"/>
              <a:t>than going by train. </a:t>
            </a:r>
          </a:p>
          <a:p>
            <a:r>
              <a:rPr lang="en-US" dirty="0"/>
              <a:t>Petrol isn’t </a:t>
            </a:r>
            <a:r>
              <a:rPr lang="en-US" dirty="0">
                <a:highlight>
                  <a:srgbClr val="FFFF00"/>
                </a:highlight>
              </a:rPr>
              <a:t>as cheap </a:t>
            </a:r>
            <a:r>
              <a:rPr lang="en-US" dirty="0"/>
              <a:t>in Britain </a:t>
            </a:r>
            <a:r>
              <a:rPr lang="en-US" dirty="0">
                <a:highlight>
                  <a:srgbClr val="FFFF00"/>
                </a:highlight>
              </a:rPr>
              <a:t>than</a:t>
            </a:r>
            <a:r>
              <a:rPr lang="en-US" dirty="0"/>
              <a:t> in France. </a:t>
            </a:r>
          </a:p>
          <a:p>
            <a:r>
              <a:rPr lang="en-US" dirty="0"/>
              <a:t>Does the plane cost </a:t>
            </a:r>
            <a:r>
              <a:rPr lang="en-US" dirty="0">
                <a:highlight>
                  <a:srgbClr val="FFFF00"/>
                </a:highlight>
              </a:rPr>
              <a:t>the same as </a:t>
            </a:r>
            <a:r>
              <a:rPr lang="en-US" dirty="0"/>
              <a:t>the train? </a:t>
            </a:r>
          </a:p>
          <a:p>
            <a:r>
              <a:rPr lang="en-US" dirty="0"/>
              <a:t>Going by train is </a:t>
            </a:r>
            <a:r>
              <a:rPr lang="en-US" dirty="0">
                <a:highlight>
                  <a:srgbClr val="FFFF00"/>
                </a:highlight>
              </a:rPr>
              <a:t>less expensive as </a:t>
            </a:r>
            <a:r>
              <a:rPr lang="en-US" dirty="0"/>
              <a:t>flying. </a:t>
            </a:r>
          </a:p>
          <a:p>
            <a:r>
              <a:rPr lang="en-US" dirty="0"/>
              <a:t>It was the </a:t>
            </a:r>
            <a:r>
              <a:rPr lang="en-US" dirty="0">
                <a:highlight>
                  <a:srgbClr val="FFFF00"/>
                </a:highlight>
              </a:rPr>
              <a:t>more comfortable </a:t>
            </a:r>
            <a:r>
              <a:rPr lang="en-US" dirty="0"/>
              <a:t>hotel I've ever stayed in.</a:t>
            </a:r>
          </a:p>
          <a:p>
            <a:r>
              <a:rPr lang="en-US" dirty="0">
                <a:highlight>
                  <a:srgbClr val="FFFF00"/>
                </a:highlight>
              </a:rPr>
              <a:t>The worst month </a:t>
            </a:r>
            <a:r>
              <a:rPr lang="en-US" dirty="0"/>
              <a:t>to travel through France is August.</a:t>
            </a:r>
          </a:p>
          <a:p>
            <a:r>
              <a:rPr lang="en-US" dirty="0"/>
              <a:t>Do the British drive </a:t>
            </a:r>
            <a:r>
              <a:rPr lang="en-US" dirty="0">
                <a:highlight>
                  <a:srgbClr val="FFFF00"/>
                </a:highlight>
              </a:rPr>
              <a:t>more carefully than </a:t>
            </a:r>
            <a:r>
              <a:rPr lang="en-US" dirty="0"/>
              <a:t>the French?</a:t>
            </a:r>
          </a:p>
          <a:p>
            <a:pPr marL="0" indent="0">
              <a:buNone/>
            </a:pPr>
            <a:endParaRPr lang="en-US" b="1" dirty="0"/>
          </a:p>
          <a:p>
            <a:pPr marL="0" indent="0">
              <a:buNone/>
            </a:pPr>
            <a:endParaRPr lang="en-US" dirty="0"/>
          </a:p>
        </p:txBody>
      </p:sp>
      <p:sp>
        <p:nvSpPr>
          <p:cNvPr id="2" name="TextBox 1">
            <a:extLst>
              <a:ext uri="{FF2B5EF4-FFF2-40B4-BE49-F238E27FC236}">
                <a16:creationId xmlns:a16="http://schemas.microsoft.com/office/drawing/2014/main" xmlns="" id="{6B393997-BABA-5F59-1B48-FF145E60E67D}"/>
              </a:ext>
            </a:extLst>
          </p:cNvPr>
          <p:cNvSpPr txBox="1"/>
          <p:nvPr/>
        </p:nvSpPr>
        <p:spPr>
          <a:xfrm>
            <a:off x="8567225" y="1702190"/>
            <a:ext cx="381836" cy="523220"/>
          </a:xfrm>
          <a:prstGeom prst="rect">
            <a:avLst/>
          </a:prstGeom>
          <a:noFill/>
        </p:spPr>
        <p:txBody>
          <a:bodyPr wrap="none" rtlCol="0">
            <a:spAutoFit/>
          </a:bodyPr>
          <a:lstStyle/>
          <a:p>
            <a:r>
              <a:rPr lang="en-US" sz="2800" b="1" dirty="0">
                <a:solidFill>
                  <a:schemeClr val="accent2">
                    <a:lumMod val="75000"/>
                  </a:schemeClr>
                </a:solidFill>
              </a:rPr>
              <a:t>X</a:t>
            </a:r>
            <a:endParaRPr lang="en-US" dirty="0">
              <a:solidFill>
                <a:schemeClr val="accent2">
                  <a:lumMod val="75000"/>
                </a:schemeClr>
              </a:solidFill>
            </a:endParaRPr>
          </a:p>
        </p:txBody>
      </p:sp>
      <p:sp>
        <p:nvSpPr>
          <p:cNvPr id="4" name="TextBox 3">
            <a:extLst>
              <a:ext uri="{FF2B5EF4-FFF2-40B4-BE49-F238E27FC236}">
                <a16:creationId xmlns:a16="http://schemas.microsoft.com/office/drawing/2014/main" xmlns="" id="{092DCDED-C3BF-1FB0-BB47-00C22AC2E608}"/>
              </a:ext>
            </a:extLst>
          </p:cNvPr>
          <p:cNvSpPr txBox="1"/>
          <p:nvPr/>
        </p:nvSpPr>
        <p:spPr>
          <a:xfrm>
            <a:off x="6834554" y="2225410"/>
            <a:ext cx="492443" cy="584775"/>
          </a:xfrm>
          <a:prstGeom prst="rect">
            <a:avLst/>
          </a:prstGeom>
          <a:noFill/>
        </p:spPr>
        <p:txBody>
          <a:bodyPr wrap="none" rtlCol="0">
            <a:spAutoFit/>
          </a:bodyPr>
          <a:lstStyle/>
          <a:p>
            <a:r>
              <a:rPr lang="en-US" sz="3200" b="1" dirty="0">
                <a:solidFill>
                  <a:schemeClr val="accent2">
                    <a:lumMod val="75000"/>
                  </a:schemeClr>
                </a:solidFill>
              </a:rPr>
              <a:t>✓</a:t>
            </a:r>
            <a:endParaRPr lang="en-US" sz="1400" dirty="0">
              <a:solidFill>
                <a:schemeClr val="accent2">
                  <a:lumMod val="75000"/>
                </a:schemeClr>
              </a:solidFill>
            </a:endParaRPr>
          </a:p>
        </p:txBody>
      </p:sp>
      <p:sp>
        <p:nvSpPr>
          <p:cNvPr id="5" name="TextBox 4">
            <a:extLst>
              <a:ext uri="{FF2B5EF4-FFF2-40B4-BE49-F238E27FC236}">
                <a16:creationId xmlns:a16="http://schemas.microsoft.com/office/drawing/2014/main" xmlns="" id="{739B7578-9F79-4A83-EE70-016768D236F6}"/>
              </a:ext>
            </a:extLst>
          </p:cNvPr>
          <p:cNvSpPr txBox="1"/>
          <p:nvPr/>
        </p:nvSpPr>
        <p:spPr>
          <a:xfrm>
            <a:off x="7374357" y="2684584"/>
            <a:ext cx="381836" cy="523220"/>
          </a:xfrm>
          <a:prstGeom prst="rect">
            <a:avLst/>
          </a:prstGeom>
          <a:noFill/>
        </p:spPr>
        <p:txBody>
          <a:bodyPr wrap="none" rtlCol="0">
            <a:spAutoFit/>
          </a:bodyPr>
          <a:lstStyle/>
          <a:p>
            <a:r>
              <a:rPr lang="en-US" sz="2800" b="1" dirty="0">
                <a:solidFill>
                  <a:schemeClr val="accent2">
                    <a:lumMod val="75000"/>
                  </a:schemeClr>
                </a:solidFill>
              </a:rPr>
              <a:t>X</a:t>
            </a:r>
            <a:endParaRPr lang="en-US" dirty="0">
              <a:solidFill>
                <a:schemeClr val="accent2">
                  <a:lumMod val="75000"/>
                </a:schemeClr>
              </a:solidFill>
            </a:endParaRPr>
          </a:p>
        </p:txBody>
      </p:sp>
      <p:sp>
        <p:nvSpPr>
          <p:cNvPr id="6" name="TextBox 5">
            <a:extLst>
              <a:ext uri="{FF2B5EF4-FFF2-40B4-BE49-F238E27FC236}">
                <a16:creationId xmlns:a16="http://schemas.microsoft.com/office/drawing/2014/main" xmlns="" id="{E2FF0375-CA1A-BEC8-E8A2-3FD5FFE2B6DB}"/>
              </a:ext>
            </a:extLst>
          </p:cNvPr>
          <p:cNvSpPr txBox="1"/>
          <p:nvPr/>
        </p:nvSpPr>
        <p:spPr>
          <a:xfrm>
            <a:off x="6834553" y="3210963"/>
            <a:ext cx="492443" cy="584775"/>
          </a:xfrm>
          <a:prstGeom prst="rect">
            <a:avLst/>
          </a:prstGeom>
          <a:noFill/>
        </p:spPr>
        <p:txBody>
          <a:bodyPr wrap="none" rtlCol="0">
            <a:spAutoFit/>
          </a:bodyPr>
          <a:lstStyle/>
          <a:p>
            <a:r>
              <a:rPr lang="en-US" sz="3200" b="1" dirty="0">
                <a:solidFill>
                  <a:schemeClr val="accent2">
                    <a:lumMod val="75000"/>
                  </a:schemeClr>
                </a:solidFill>
              </a:rPr>
              <a:t>✓</a:t>
            </a:r>
            <a:endParaRPr lang="en-US" sz="1400" dirty="0">
              <a:solidFill>
                <a:schemeClr val="accent2">
                  <a:lumMod val="75000"/>
                </a:schemeClr>
              </a:solidFill>
            </a:endParaRPr>
          </a:p>
        </p:txBody>
      </p:sp>
      <p:sp>
        <p:nvSpPr>
          <p:cNvPr id="8" name="TextBox 7">
            <a:extLst>
              <a:ext uri="{FF2B5EF4-FFF2-40B4-BE49-F238E27FC236}">
                <a16:creationId xmlns:a16="http://schemas.microsoft.com/office/drawing/2014/main" xmlns="" id="{69FD4B15-E993-608E-D264-0FD809068810}"/>
              </a:ext>
            </a:extLst>
          </p:cNvPr>
          <p:cNvSpPr txBox="1"/>
          <p:nvPr/>
        </p:nvSpPr>
        <p:spPr>
          <a:xfrm>
            <a:off x="8223600" y="5155810"/>
            <a:ext cx="492443" cy="584775"/>
          </a:xfrm>
          <a:prstGeom prst="rect">
            <a:avLst/>
          </a:prstGeom>
          <a:noFill/>
        </p:spPr>
        <p:txBody>
          <a:bodyPr wrap="none" rtlCol="0">
            <a:spAutoFit/>
          </a:bodyPr>
          <a:lstStyle/>
          <a:p>
            <a:r>
              <a:rPr lang="en-US" sz="3200" b="1" dirty="0">
                <a:solidFill>
                  <a:schemeClr val="accent2">
                    <a:lumMod val="75000"/>
                  </a:schemeClr>
                </a:solidFill>
              </a:rPr>
              <a:t>✓</a:t>
            </a:r>
            <a:endParaRPr lang="en-US" sz="1400" dirty="0">
              <a:solidFill>
                <a:schemeClr val="accent2">
                  <a:lumMod val="75000"/>
                </a:schemeClr>
              </a:solidFill>
            </a:endParaRPr>
          </a:p>
        </p:txBody>
      </p:sp>
      <p:sp>
        <p:nvSpPr>
          <p:cNvPr id="9" name="TextBox 8">
            <a:extLst>
              <a:ext uri="{FF2B5EF4-FFF2-40B4-BE49-F238E27FC236}">
                <a16:creationId xmlns:a16="http://schemas.microsoft.com/office/drawing/2014/main" xmlns="" id="{0BBDC7DB-9E91-12DF-786D-54140A123FD9}"/>
              </a:ext>
            </a:extLst>
          </p:cNvPr>
          <p:cNvSpPr txBox="1"/>
          <p:nvPr/>
        </p:nvSpPr>
        <p:spPr>
          <a:xfrm>
            <a:off x="8265700" y="4632591"/>
            <a:ext cx="492443" cy="584775"/>
          </a:xfrm>
          <a:prstGeom prst="rect">
            <a:avLst/>
          </a:prstGeom>
          <a:noFill/>
        </p:spPr>
        <p:txBody>
          <a:bodyPr wrap="none" rtlCol="0">
            <a:spAutoFit/>
          </a:bodyPr>
          <a:lstStyle/>
          <a:p>
            <a:r>
              <a:rPr lang="en-US" sz="3200" b="1" dirty="0">
                <a:solidFill>
                  <a:schemeClr val="accent2">
                    <a:lumMod val="75000"/>
                  </a:schemeClr>
                </a:solidFill>
              </a:rPr>
              <a:t>✓</a:t>
            </a:r>
            <a:endParaRPr lang="en-US" sz="1400" dirty="0">
              <a:solidFill>
                <a:schemeClr val="accent2">
                  <a:lumMod val="75000"/>
                </a:schemeClr>
              </a:solidFill>
            </a:endParaRPr>
          </a:p>
        </p:txBody>
      </p:sp>
      <p:sp>
        <p:nvSpPr>
          <p:cNvPr id="10" name="TextBox 9">
            <a:extLst>
              <a:ext uri="{FF2B5EF4-FFF2-40B4-BE49-F238E27FC236}">
                <a16:creationId xmlns:a16="http://schemas.microsoft.com/office/drawing/2014/main" xmlns="" id="{20BFAB08-740B-A239-A4F0-06188DA809AA}"/>
              </a:ext>
            </a:extLst>
          </p:cNvPr>
          <p:cNvSpPr txBox="1"/>
          <p:nvPr/>
        </p:nvSpPr>
        <p:spPr>
          <a:xfrm>
            <a:off x="6587034" y="3786206"/>
            <a:ext cx="381836" cy="523220"/>
          </a:xfrm>
          <a:prstGeom prst="rect">
            <a:avLst/>
          </a:prstGeom>
          <a:noFill/>
        </p:spPr>
        <p:txBody>
          <a:bodyPr wrap="none" rtlCol="0">
            <a:spAutoFit/>
          </a:bodyPr>
          <a:lstStyle/>
          <a:p>
            <a:r>
              <a:rPr lang="en-US" sz="2800" b="1" dirty="0">
                <a:solidFill>
                  <a:schemeClr val="accent2">
                    <a:lumMod val="75000"/>
                  </a:schemeClr>
                </a:solidFill>
              </a:rPr>
              <a:t>X</a:t>
            </a:r>
            <a:endParaRPr lang="en-US" dirty="0">
              <a:solidFill>
                <a:schemeClr val="accent2">
                  <a:lumMod val="75000"/>
                </a:schemeClr>
              </a:solidFill>
            </a:endParaRPr>
          </a:p>
        </p:txBody>
      </p:sp>
      <p:sp>
        <p:nvSpPr>
          <p:cNvPr id="11" name="TextBox 10">
            <a:extLst>
              <a:ext uri="{FF2B5EF4-FFF2-40B4-BE49-F238E27FC236}">
                <a16:creationId xmlns:a16="http://schemas.microsoft.com/office/drawing/2014/main" xmlns="" id="{AA44DE3C-EFD5-BB2A-1BF9-9F80E5146DFA}"/>
              </a:ext>
            </a:extLst>
          </p:cNvPr>
          <p:cNvSpPr txBox="1"/>
          <p:nvPr/>
        </p:nvSpPr>
        <p:spPr>
          <a:xfrm>
            <a:off x="8376307" y="4257057"/>
            <a:ext cx="381836" cy="523220"/>
          </a:xfrm>
          <a:prstGeom prst="rect">
            <a:avLst/>
          </a:prstGeom>
          <a:noFill/>
        </p:spPr>
        <p:txBody>
          <a:bodyPr wrap="none" rtlCol="0">
            <a:spAutoFit/>
          </a:bodyPr>
          <a:lstStyle/>
          <a:p>
            <a:r>
              <a:rPr lang="en-US" sz="2800" b="1" dirty="0">
                <a:solidFill>
                  <a:schemeClr val="accent2">
                    <a:lumMod val="75000"/>
                  </a:schemeClr>
                </a:solidFill>
              </a:rPr>
              <a:t>X</a:t>
            </a:r>
            <a:endParaRPr lang="en-US" dirty="0">
              <a:solidFill>
                <a:schemeClr val="accent2">
                  <a:lumMod val="75000"/>
                </a:schemeClr>
              </a:solidFill>
            </a:endParaRPr>
          </a:p>
        </p:txBody>
      </p:sp>
      <p:sp>
        <p:nvSpPr>
          <p:cNvPr id="12" name="TextBox 11">
            <a:extLst>
              <a:ext uri="{FF2B5EF4-FFF2-40B4-BE49-F238E27FC236}">
                <a16:creationId xmlns:a16="http://schemas.microsoft.com/office/drawing/2014/main" xmlns="" id="{5F51CF72-C452-CDA0-3978-B880AAF5367A}"/>
              </a:ext>
            </a:extLst>
          </p:cNvPr>
          <p:cNvSpPr txBox="1"/>
          <p:nvPr/>
        </p:nvSpPr>
        <p:spPr>
          <a:xfrm>
            <a:off x="9769594" y="1702190"/>
            <a:ext cx="1416350" cy="523220"/>
          </a:xfrm>
          <a:prstGeom prst="rect">
            <a:avLst/>
          </a:prstGeom>
          <a:noFill/>
        </p:spPr>
        <p:txBody>
          <a:bodyPr wrap="none" rtlCol="0">
            <a:spAutoFit/>
          </a:bodyPr>
          <a:lstStyle/>
          <a:p>
            <a:r>
              <a:rPr lang="en-US" sz="2800" b="1" dirty="0">
                <a:solidFill>
                  <a:schemeClr val="accent2">
                    <a:lumMod val="75000"/>
                  </a:schemeClr>
                </a:solidFill>
              </a:rPr>
              <a:t>quickest</a:t>
            </a:r>
            <a:endParaRPr lang="en-US" dirty="0">
              <a:solidFill>
                <a:schemeClr val="accent2">
                  <a:lumMod val="75000"/>
                </a:schemeClr>
              </a:solidFill>
            </a:endParaRPr>
          </a:p>
        </p:txBody>
      </p:sp>
      <p:sp>
        <p:nvSpPr>
          <p:cNvPr id="13" name="TextBox 12">
            <a:extLst>
              <a:ext uri="{FF2B5EF4-FFF2-40B4-BE49-F238E27FC236}">
                <a16:creationId xmlns:a16="http://schemas.microsoft.com/office/drawing/2014/main" xmlns="" id="{D7884C3D-3D15-31FE-4069-E74423B91D83}"/>
              </a:ext>
            </a:extLst>
          </p:cNvPr>
          <p:cNvSpPr txBox="1"/>
          <p:nvPr/>
        </p:nvSpPr>
        <p:spPr>
          <a:xfrm>
            <a:off x="8278903" y="2674786"/>
            <a:ext cx="1936877" cy="523220"/>
          </a:xfrm>
          <a:prstGeom prst="rect">
            <a:avLst/>
          </a:prstGeom>
          <a:noFill/>
        </p:spPr>
        <p:txBody>
          <a:bodyPr wrap="none" rtlCol="0">
            <a:spAutoFit/>
          </a:bodyPr>
          <a:lstStyle/>
          <a:p>
            <a:r>
              <a:rPr lang="en-US" sz="2800" b="1" dirty="0">
                <a:solidFill>
                  <a:schemeClr val="accent2">
                    <a:lumMod val="75000"/>
                  </a:schemeClr>
                </a:solidFill>
              </a:rPr>
              <a:t>as in France</a:t>
            </a:r>
            <a:endParaRPr lang="en-US" dirty="0">
              <a:solidFill>
                <a:schemeClr val="accent2">
                  <a:lumMod val="75000"/>
                </a:schemeClr>
              </a:solidFill>
            </a:endParaRPr>
          </a:p>
        </p:txBody>
      </p:sp>
      <p:sp>
        <p:nvSpPr>
          <p:cNvPr id="14" name="TextBox 13">
            <a:extLst>
              <a:ext uri="{FF2B5EF4-FFF2-40B4-BE49-F238E27FC236}">
                <a16:creationId xmlns:a16="http://schemas.microsoft.com/office/drawing/2014/main" xmlns="" id="{EEAAE954-33FA-C283-B05D-5F5566C2DDAC}"/>
              </a:ext>
            </a:extLst>
          </p:cNvPr>
          <p:cNvSpPr txBox="1"/>
          <p:nvPr/>
        </p:nvSpPr>
        <p:spPr>
          <a:xfrm>
            <a:off x="7565275" y="3733837"/>
            <a:ext cx="1776448" cy="523220"/>
          </a:xfrm>
          <a:prstGeom prst="rect">
            <a:avLst/>
          </a:prstGeom>
          <a:noFill/>
        </p:spPr>
        <p:txBody>
          <a:bodyPr wrap="none" rtlCol="0">
            <a:spAutoFit/>
          </a:bodyPr>
          <a:lstStyle/>
          <a:p>
            <a:r>
              <a:rPr lang="en-US" sz="2800" b="1" dirty="0">
                <a:solidFill>
                  <a:schemeClr val="accent2">
                    <a:lumMod val="75000"/>
                  </a:schemeClr>
                </a:solidFill>
              </a:rPr>
              <a:t>than flying</a:t>
            </a:r>
            <a:endParaRPr lang="en-US" dirty="0">
              <a:solidFill>
                <a:schemeClr val="accent2">
                  <a:lumMod val="75000"/>
                </a:schemeClr>
              </a:solidFill>
            </a:endParaRPr>
          </a:p>
        </p:txBody>
      </p:sp>
      <p:sp>
        <p:nvSpPr>
          <p:cNvPr id="15" name="TextBox 14">
            <a:extLst>
              <a:ext uri="{FF2B5EF4-FFF2-40B4-BE49-F238E27FC236}">
                <a16:creationId xmlns:a16="http://schemas.microsoft.com/office/drawing/2014/main" xmlns="" id="{E4C7CEFE-F9B0-7445-3FE8-23F475E084E0}"/>
              </a:ext>
            </a:extLst>
          </p:cNvPr>
          <p:cNvSpPr txBox="1"/>
          <p:nvPr/>
        </p:nvSpPr>
        <p:spPr>
          <a:xfrm>
            <a:off x="9199685" y="4257057"/>
            <a:ext cx="2857834" cy="523220"/>
          </a:xfrm>
          <a:prstGeom prst="rect">
            <a:avLst/>
          </a:prstGeom>
          <a:noFill/>
        </p:spPr>
        <p:txBody>
          <a:bodyPr wrap="none" rtlCol="0">
            <a:spAutoFit/>
          </a:bodyPr>
          <a:lstStyle/>
          <a:p>
            <a:r>
              <a:rPr lang="en-US" sz="2800" b="1" dirty="0">
                <a:solidFill>
                  <a:schemeClr val="accent2">
                    <a:lumMod val="75000"/>
                  </a:schemeClr>
                </a:solidFill>
              </a:rPr>
              <a:t>Most comfortable</a:t>
            </a:r>
            <a:endParaRPr lang="en-US" dirty="0">
              <a:solidFill>
                <a:schemeClr val="accent2">
                  <a:lumMod val="75000"/>
                </a:schemeClr>
              </a:solidFill>
            </a:endParaRPr>
          </a:p>
        </p:txBody>
      </p:sp>
      <p:pic>
        <p:nvPicPr>
          <p:cNvPr id="7" name="Audio 6">
            <a:hlinkClick r:id="" action="ppaction://media"/>
            <a:extLst>
              <a:ext uri="{FF2B5EF4-FFF2-40B4-BE49-F238E27FC236}">
                <a16:creationId xmlns:a16="http://schemas.microsoft.com/office/drawing/2014/main" xmlns="" id="{70F56E07-B702-7097-3E69-DA6025F2CDE3}"/>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892313039"/>
      </p:ext>
    </p:extLst>
  </p:cSld>
  <p:clrMapOvr>
    <a:masterClrMapping/>
  </p:clrMapOvr>
  <mc:AlternateContent xmlns:mc="http://schemas.openxmlformats.org/markup-compatibility/2006" xmlns:p14="http://schemas.microsoft.com/office/powerpoint/2010/main">
    <mc:Choice Requires="p14">
      <p:transition spd="slow" p14:dur="2000" advTm="117270"/>
    </mc:Choice>
    <mc:Fallback xmlns="">
      <p:transition spd="slow" advTm="117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fade">
                                      <p:cBhvr>
                                        <p:cTn id="15" dur="1000"/>
                                        <p:tgtEl>
                                          <p:spTgt spid="12">
                                            <p:txEl>
                                              <p:pRg st="0" end="0"/>
                                            </p:txEl>
                                          </p:spTgt>
                                        </p:tgtEl>
                                      </p:cBhvr>
                                    </p:animEffect>
                                    <p:anim calcmode="lin" valueType="num">
                                      <p:cBhvr>
                                        <p:cTn id="16"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Effect transition="in" filter="fade">
                                      <p:cBhvr>
                                        <p:cTn id="26" dur="1000"/>
                                        <p:tgtEl>
                                          <p:spTgt spid="13">
                                            <p:txEl>
                                              <p:pRg st="0" end="0"/>
                                            </p:txEl>
                                          </p:spTgt>
                                        </p:tgtEl>
                                      </p:cBhvr>
                                    </p:animEffect>
                                    <p:anim calcmode="lin" valueType="num">
                                      <p:cBhvr>
                                        <p:cTn id="27"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4">
                                            <p:txEl>
                                              <p:pRg st="0" end="0"/>
                                            </p:txEl>
                                          </p:spTgt>
                                        </p:tgtEl>
                                        <p:attrNameLst>
                                          <p:attrName>style.visibility</p:attrName>
                                        </p:attrNameLst>
                                      </p:cBhvr>
                                      <p:to>
                                        <p:strVal val="visible"/>
                                      </p:to>
                                    </p:set>
                                    <p:animEffect transition="in" filter="fade">
                                      <p:cBhvr>
                                        <p:cTn id="41" dur="1000"/>
                                        <p:tgtEl>
                                          <p:spTgt spid="14">
                                            <p:txEl>
                                              <p:pRg st="0" end="0"/>
                                            </p:txEl>
                                          </p:spTgt>
                                        </p:tgtEl>
                                      </p:cBhvr>
                                    </p:animEffect>
                                    <p:anim calcmode="lin" valueType="num">
                                      <p:cBhvr>
                                        <p:cTn id="42"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5">
                                            <p:txEl>
                                              <p:pRg st="0" end="0"/>
                                            </p:txEl>
                                          </p:spTgt>
                                        </p:tgtEl>
                                        <p:attrNameLst>
                                          <p:attrName>style.visibility</p:attrName>
                                        </p:attrNameLst>
                                      </p:cBhvr>
                                      <p:to>
                                        <p:strVal val="visible"/>
                                      </p:to>
                                    </p:set>
                                    <p:animEffect transition="in" filter="fade">
                                      <p:cBhvr>
                                        <p:cTn id="52" dur="1000"/>
                                        <p:tgtEl>
                                          <p:spTgt spid="15">
                                            <p:txEl>
                                              <p:pRg st="0" end="0"/>
                                            </p:txEl>
                                          </p:spTgt>
                                        </p:tgtEl>
                                      </p:cBhvr>
                                    </p:animEffect>
                                    <p:anim calcmode="lin" valueType="num">
                                      <p:cBhvr>
                                        <p:cTn id="53"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54"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5"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096F0F2-7975-FD83-D2E9-A50015D78C63}"/>
              </a:ext>
            </a:extLst>
          </p:cNvPr>
          <p:cNvSpPr>
            <a:spLocks noGrp="1"/>
          </p:cNvSpPr>
          <p:nvPr>
            <p:ph idx="1"/>
          </p:nvPr>
        </p:nvSpPr>
        <p:spPr>
          <a:xfrm>
            <a:off x="437322" y="212036"/>
            <a:ext cx="11304104" cy="6645964"/>
          </a:xfrm>
        </p:spPr>
        <p:txBody>
          <a:bodyPr>
            <a:normAutofit fontScale="85000" lnSpcReduction="20000"/>
          </a:bodyPr>
          <a:lstStyle/>
          <a:p>
            <a:pPr marL="0" indent="0">
              <a:buNone/>
            </a:pPr>
            <a:r>
              <a:rPr lang="en-US" sz="3200" b="1" dirty="0">
                <a:solidFill>
                  <a:schemeClr val="accent6">
                    <a:lumMod val="75000"/>
                  </a:schemeClr>
                </a:solidFill>
              </a:rPr>
              <a:t>Comparing two things (or actions)</a:t>
            </a:r>
          </a:p>
          <a:p>
            <a:pPr>
              <a:lnSpc>
                <a:spcPct val="150000"/>
              </a:lnSpc>
            </a:pPr>
            <a:r>
              <a:rPr lang="en-US" sz="3200" dirty="0"/>
              <a:t>My sister is a bit </a:t>
            </a:r>
            <a:r>
              <a:rPr lang="en-US" sz="3200" b="1" u="sng" dirty="0"/>
              <a:t>taller than </a:t>
            </a:r>
            <a:r>
              <a:rPr lang="en-US" sz="3200" dirty="0"/>
              <a:t>me.</a:t>
            </a:r>
          </a:p>
          <a:p>
            <a:pPr>
              <a:lnSpc>
                <a:spcPct val="150000"/>
              </a:lnSpc>
            </a:pPr>
            <a:r>
              <a:rPr lang="en-US" sz="3200" dirty="0"/>
              <a:t>London is </a:t>
            </a:r>
            <a:r>
              <a:rPr lang="en-US" sz="3200" b="1" u="sng" dirty="0"/>
              <a:t>more expensive than </a:t>
            </a:r>
            <a:r>
              <a:rPr lang="en-US" sz="3200" dirty="0"/>
              <a:t>Edinburgh.</a:t>
            </a:r>
          </a:p>
          <a:p>
            <a:pPr>
              <a:lnSpc>
                <a:spcPct val="150000"/>
              </a:lnSpc>
            </a:pPr>
            <a:r>
              <a:rPr lang="en-US" sz="3200" dirty="0"/>
              <a:t>This test is </a:t>
            </a:r>
            <a:r>
              <a:rPr lang="en-US" sz="3200" b="1" u="sng" dirty="0"/>
              <a:t>less difficult than </a:t>
            </a:r>
            <a:r>
              <a:rPr lang="en-US" sz="3200" dirty="0"/>
              <a:t>the last one.</a:t>
            </a:r>
          </a:p>
          <a:p>
            <a:pPr>
              <a:lnSpc>
                <a:spcPct val="150000"/>
              </a:lnSpc>
            </a:pPr>
            <a:r>
              <a:rPr lang="en-US" sz="3200" dirty="0"/>
              <a:t>Olive Oli is </a:t>
            </a:r>
            <a:r>
              <a:rPr lang="en-US" sz="3200" b="1" u="sng" dirty="0"/>
              <a:t>better</a:t>
            </a:r>
            <a:r>
              <a:rPr lang="en-US" sz="3200" dirty="0"/>
              <a:t> for you </a:t>
            </a:r>
            <a:r>
              <a:rPr lang="en-US" sz="3200" b="1" u="sng" dirty="0"/>
              <a:t>than</a:t>
            </a:r>
            <a:r>
              <a:rPr lang="en-US" sz="3200" dirty="0"/>
              <a:t> butter.</a:t>
            </a:r>
          </a:p>
          <a:p>
            <a:pPr>
              <a:lnSpc>
                <a:spcPct val="150000"/>
              </a:lnSpc>
            </a:pPr>
            <a:r>
              <a:rPr lang="en-US" sz="3200" dirty="0"/>
              <a:t>You drive </a:t>
            </a:r>
            <a:r>
              <a:rPr lang="en-US" sz="3200" b="1" u="sng" dirty="0"/>
              <a:t>more slowly than </a:t>
            </a:r>
            <a:r>
              <a:rPr lang="en-US" sz="3200" dirty="0"/>
              <a:t>me.</a:t>
            </a:r>
          </a:p>
          <a:p>
            <a:pPr>
              <a:lnSpc>
                <a:spcPct val="150000"/>
              </a:lnSpc>
            </a:pPr>
            <a:r>
              <a:rPr lang="en-US" sz="3200" dirty="0"/>
              <a:t>Liverpool played </a:t>
            </a:r>
            <a:r>
              <a:rPr lang="en-US" sz="3200" b="1" u="sng" dirty="0"/>
              <a:t>worse</a:t>
            </a:r>
            <a:r>
              <a:rPr lang="en-US" sz="3200" dirty="0"/>
              <a:t> today </a:t>
            </a:r>
            <a:r>
              <a:rPr lang="en-US" sz="3200" b="1" u="sng" dirty="0"/>
              <a:t>than</a:t>
            </a:r>
            <a:r>
              <a:rPr lang="en-US" sz="3200" dirty="0"/>
              <a:t> last week.</a:t>
            </a:r>
          </a:p>
          <a:p>
            <a:pPr>
              <a:lnSpc>
                <a:spcPct val="150000"/>
              </a:lnSpc>
            </a:pPr>
            <a:r>
              <a:rPr lang="en-US" sz="3200" dirty="0"/>
              <a:t>Flying isn’t </a:t>
            </a:r>
            <a:r>
              <a:rPr lang="en-US" sz="3200" b="1" u="sng" dirty="0"/>
              <a:t>as comfortable as </a:t>
            </a:r>
            <a:r>
              <a:rPr lang="en-US" sz="3200" dirty="0"/>
              <a:t>going by train.</a:t>
            </a:r>
          </a:p>
          <a:p>
            <a:pPr>
              <a:lnSpc>
                <a:spcPct val="150000"/>
              </a:lnSpc>
            </a:pPr>
            <a:r>
              <a:rPr lang="en-US" sz="3200" dirty="0"/>
              <a:t>He doesn’t smoke </a:t>
            </a:r>
            <a:r>
              <a:rPr lang="en-US" sz="3200" b="1" u="sng" dirty="0"/>
              <a:t>as much as </a:t>
            </a:r>
            <a:r>
              <a:rPr lang="en-US" sz="3200" dirty="0"/>
              <a:t>she does.</a:t>
            </a:r>
          </a:p>
          <a:p>
            <a:pPr>
              <a:lnSpc>
                <a:spcPct val="150000"/>
              </a:lnSpc>
            </a:pPr>
            <a:r>
              <a:rPr lang="en-US" sz="3200" dirty="0"/>
              <a:t>Her new car looks </a:t>
            </a:r>
            <a:r>
              <a:rPr lang="en-US" sz="3200" b="1" u="sng" dirty="0"/>
              <a:t>the same as </a:t>
            </a:r>
            <a:r>
              <a:rPr lang="en-US" sz="3200" dirty="0"/>
              <a:t>the old one.</a:t>
            </a:r>
          </a:p>
          <a:p>
            <a:pPr marL="0" indent="0">
              <a:buNone/>
            </a:pPr>
            <a:endParaRPr lang="en-US" dirty="0"/>
          </a:p>
          <a:p>
            <a:pPr marL="0" indent="0">
              <a:buNone/>
            </a:pPr>
            <a:endParaRPr lang="en-US" dirty="0"/>
          </a:p>
        </p:txBody>
      </p:sp>
      <p:pic>
        <p:nvPicPr>
          <p:cNvPr id="5" name="Audio 4">
            <a:hlinkClick r:id="" action="ppaction://media"/>
            <a:extLst>
              <a:ext uri="{FF2B5EF4-FFF2-40B4-BE49-F238E27FC236}">
                <a16:creationId xmlns:a16="http://schemas.microsoft.com/office/drawing/2014/main" xmlns="" id="{ADB38C3D-F1DA-0F09-339D-548D5D7DE48A}"/>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97327709"/>
      </p:ext>
    </p:extLst>
  </p:cSld>
  <p:clrMapOvr>
    <a:masterClrMapping/>
  </p:clrMapOvr>
  <mc:AlternateContent xmlns:mc="http://schemas.openxmlformats.org/markup-compatibility/2006" xmlns:p14="http://schemas.microsoft.com/office/powerpoint/2010/main">
    <mc:Choice Requires="p14">
      <p:transition spd="slow" p14:dur="2000" advTm="189843"/>
    </mc:Choice>
    <mc:Fallback xmlns="">
      <p:transition spd="slow" advTm="1898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4CD6334-FE7B-C849-F8E8-2278098163F4}"/>
              </a:ext>
            </a:extLst>
          </p:cNvPr>
          <p:cNvSpPr>
            <a:spLocks noGrp="1"/>
          </p:cNvSpPr>
          <p:nvPr>
            <p:ph idx="1"/>
          </p:nvPr>
        </p:nvSpPr>
        <p:spPr>
          <a:xfrm>
            <a:off x="397565" y="357808"/>
            <a:ext cx="11370365" cy="6162261"/>
          </a:xfrm>
        </p:spPr>
        <p:txBody>
          <a:bodyPr/>
          <a:lstStyle/>
          <a:p>
            <a:r>
              <a:rPr lang="ar-SA" b="1" dirty="0">
                <a:solidFill>
                  <a:schemeClr val="accent6">
                    <a:lumMod val="75000"/>
                  </a:schemeClr>
                </a:solidFill>
              </a:rPr>
              <a:t> </a:t>
            </a:r>
            <a:r>
              <a:rPr lang="en-US" sz="3200" b="1" dirty="0">
                <a:solidFill>
                  <a:schemeClr val="accent6">
                    <a:lumMod val="75000"/>
                  </a:schemeClr>
                </a:solidFill>
              </a:rPr>
              <a:t>Regular comparative adjectives / adverbs:</a:t>
            </a:r>
          </a:p>
          <a:p>
            <a:pPr marL="0" indent="0">
              <a:buNone/>
            </a:pPr>
            <a:r>
              <a:rPr lang="en-US" sz="3200" dirty="0"/>
              <a:t>hard &lt; harder, big &lt; bigger, easy &lt; easier, modern &lt; more modem, </a:t>
            </a:r>
          </a:p>
          <a:p>
            <a:pPr marL="0" indent="0">
              <a:buNone/>
            </a:pPr>
            <a:r>
              <a:rPr lang="en-US" sz="3200" dirty="0"/>
              <a:t>difficult &lt; more difficult, carefully &lt; more carefully</a:t>
            </a:r>
          </a:p>
          <a:p>
            <a:pPr marL="0" indent="0">
              <a:buNone/>
            </a:pPr>
            <a:endParaRPr lang="en-US" sz="3200" dirty="0"/>
          </a:p>
          <a:p>
            <a:r>
              <a:rPr lang="en-US" sz="3200" b="1" dirty="0">
                <a:solidFill>
                  <a:schemeClr val="accent6">
                    <a:lumMod val="75000"/>
                  </a:schemeClr>
                </a:solidFill>
              </a:rPr>
              <a:t>Irregular comparative adjectives / adverbs: </a:t>
            </a:r>
          </a:p>
          <a:p>
            <a:pPr marL="0" indent="0">
              <a:buNone/>
            </a:pPr>
            <a:r>
              <a:rPr lang="en-US" sz="3200" dirty="0"/>
              <a:t>good/well &lt; better, bad /badly &lt; worse, far &lt; further</a:t>
            </a:r>
          </a:p>
          <a:p>
            <a:pPr marL="0" indent="0">
              <a:buNone/>
            </a:pPr>
            <a:endParaRPr lang="en-US" sz="3200" dirty="0"/>
          </a:p>
          <a:p>
            <a:r>
              <a:rPr lang="en-US" sz="3200" dirty="0"/>
              <a:t>After </a:t>
            </a:r>
            <a:r>
              <a:rPr lang="en-US" sz="3200" b="1" u="sng" dirty="0"/>
              <a:t>than</a:t>
            </a:r>
            <a:r>
              <a:rPr lang="en-US" sz="3200" dirty="0"/>
              <a:t> or </a:t>
            </a:r>
            <a:r>
              <a:rPr lang="en-US" sz="3200" b="1" u="sng" dirty="0"/>
              <a:t>as</a:t>
            </a:r>
            <a:r>
              <a:rPr lang="en-US" sz="3200" dirty="0"/>
              <a:t> we : use an object pronoun : </a:t>
            </a:r>
            <a:r>
              <a:rPr lang="en-US" sz="3200" b="1" i="1" dirty="0"/>
              <a:t>me, him, her</a:t>
            </a:r>
            <a:r>
              <a:rPr lang="en-US" sz="3200" dirty="0"/>
              <a:t>, etc. or a subject pronoun (</a:t>
            </a:r>
            <a:r>
              <a:rPr lang="en-US" sz="3200" b="1" i="1" dirty="0"/>
              <a:t>I, he, she</a:t>
            </a:r>
            <a:r>
              <a:rPr lang="en-US" sz="3200" dirty="0"/>
              <a:t>) + auxiliary verb&gt; e.g. </a:t>
            </a:r>
            <a:r>
              <a:rPr lang="en-US" sz="3200" i="1" dirty="0"/>
              <a:t>She’s taller than me </a:t>
            </a:r>
            <a:r>
              <a:rPr lang="en-US" sz="3200" dirty="0"/>
              <a:t>OR </a:t>
            </a:r>
            <a:r>
              <a:rPr lang="en-US" sz="3200" i="1" dirty="0"/>
              <a:t>She’s taller than I am</a:t>
            </a:r>
            <a:r>
              <a:rPr lang="en-US" sz="3200" dirty="0"/>
              <a:t> but </a:t>
            </a:r>
            <a:r>
              <a:rPr lang="en-US" sz="3200" b="1" i="1" strike="sngStrike" dirty="0"/>
              <a:t>She’s taller than I</a:t>
            </a:r>
            <a:r>
              <a:rPr lang="en-US" sz="3200" dirty="0"/>
              <a:t>.</a:t>
            </a:r>
          </a:p>
          <a:p>
            <a:pPr marL="0" indent="0">
              <a:buNone/>
            </a:pPr>
            <a:endParaRPr lang="en-US" dirty="0"/>
          </a:p>
          <a:p>
            <a:pPr marL="0" indent="0">
              <a:buNone/>
            </a:pPr>
            <a:endParaRPr lang="en-US" dirty="0"/>
          </a:p>
        </p:txBody>
      </p:sp>
      <p:pic>
        <p:nvPicPr>
          <p:cNvPr id="4" name="Audio 3">
            <a:hlinkClick r:id="" action="ppaction://media"/>
            <a:extLst>
              <a:ext uri="{FF2B5EF4-FFF2-40B4-BE49-F238E27FC236}">
                <a16:creationId xmlns:a16="http://schemas.microsoft.com/office/drawing/2014/main" xmlns="" id="{06584CA5-95CE-60ED-8D22-A0DE60B94D2D}"/>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14388207"/>
      </p:ext>
    </p:extLst>
  </p:cSld>
  <p:clrMapOvr>
    <a:masterClrMapping/>
  </p:clrMapOvr>
  <mc:AlternateContent xmlns:mc="http://schemas.openxmlformats.org/markup-compatibility/2006" xmlns:p14="http://schemas.microsoft.com/office/powerpoint/2010/main">
    <mc:Choice Requires="p14">
      <p:transition spd="slow" p14:dur="2000" advTm="163083"/>
    </mc:Choice>
    <mc:Fallback xmlns="">
      <p:transition spd="slow" advTm="163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4CD6334-FE7B-C849-F8E8-2278098163F4}"/>
              </a:ext>
            </a:extLst>
          </p:cNvPr>
          <p:cNvSpPr>
            <a:spLocks noGrp="1"/>
          </p:cNvSpPr>
          <p:nvPr>
            <p:ph idx="1"/>
          </p:nvPr>
        </p:nvSpPr>
        <p:spPr>
          <a:xfrm>
            <a:off x="397565" y="357808"/>
            <a:ext cx="11370365" cy="6162261"/>
          </a:xfrm>
        </p:spPr>
        <p:txBody>
          <a:bodyPr/>
          <a:lstStyle/>
          <a:p>
            <a:pPr marL="0" indent="0">
              <a:lnSpc>
                <a:spcPct val="100000"/>
              </a:lnSpc>
              <a:buNone/>
            </a:pPr>
            <a:r>
              <a:rPr lang="en-US" sz="3200" b="1" dirty="0">
                <a:solidFill>
                  <a:schemeClr val="accent6">
                    <a:lumMod val="75000"/>
                  </a:schemeClr>
                </a:solidFill>
              </a:rPr>
              <a:t>Superlatives</a:t>
            </a:r>
          </a:p>
          <a:p>
            <a:pPr>
              <a:lnSpc>
                <a:spcPct val="150000"/>
              </a:lnSpc>
            </a:pPr>
            <a:r>
              <a:rPr lang="en-US" sz="3200" dirty="0"/>
              <a:t>He’s </a:t>
            </a:r>
            <a:r>
              <a:rPr lang="en-US" sz="3200" b="1" dirty="0"/>
              <a:t>the tallest </a:t>
            </a:r>
            <a:r>
              <a:rPr lang="en-US" sz="3200" dirty="0"/>
              <a:t>player in the team.</a:t>
            </a:r>
          </a:p>
          <a:p>
            <a:pPr>
              <a:lnSpc>
                <a:spcPct val="150000"/>
              </a:lnSpc>
            </a:pPr>
            <a:r>
              <a:rPr lang="en-US" sz="3200" dirty="0"/>
              <a:t>Oslo is </a:t>
            </a:r>
            <a:r>
              <a:rPr lang="en-US" sz="3200" b="1" dirty="0"/>
              <a:t>the most expensive </a:t>
            </a:r>
            <a:r>
              <a:rPr lang="en-US" sz="3200" dirty="0"/>
              <a:t>capital city in Europe.</a:t>
            </a:r>
          </a:p>
          <a:p>
            <a:pPr>
              <a:lnSpc>
                <a:spcPct val="150000"/>
              </a:lnSpc>
            </a:pPr>
            <a:r>
              <a:rPr lang="en-US" sz="3200" dirty="0"/>
              <a:t>This book is </a:t>
            </a:r>
            <a:r>
              <a:rPr lang="en-US" sz="3200" b="1" dirty="0"/>
              <a:t>the least difficult </a:t>
            </a:r>
            <a:r>
              <a:rPr lang="en-US" sz="3200" dirty="0"/>
              <a:t>to understand.</a:t>
            </a:r>
          </a:p>
          <a:p>
            <a:pPr>
              <a:lnSpc>
                <a:spcPct val="150000"/>
              </a:lnSpc>
            </a:pPr>
            <a:r>
              <a:rPr lang="en-US" sz="3200" dirty="0"/>
              <a:t>She's the </a:t>
            </a:r>
            <a:r>
              <a:rPr lang="en-US" sz="3200" b="1" dirty="0"/>
              <a:t>best student </a:t>
            </a:r>
            <a:r>
              <a:rPr lang="en-US" sz="3200" dirty="0"/>
              <a:t>in the class.</a:t>
            </a:r>
          </a:p>
          <a:p>
            <a:pPr>
              <a:lnSpc>
                <a:spcPct val="150000"/>
              </a:lnSpc>
            </a:pPr>
            <a:r>
              <a:rPr lang="en-US" sz="3200" dirty="0"/>
              <a:t>Who drives </a:t>
            </a:r>
            <a:r>
              <a:rPr lang="en-US" sz="3200" b="1" dirty="0"/>
              <a:t>the most carefully </a:t>
            </a:r>
            <a:r>
              <a:rPr lang="en-US" sz="3200" dirty="0"/>
              <a:t>in your family?</a:t>
            </a:r>
          </a:p>
          <a:p>
            <a:pPr>
              <a:lnSpc>
                <a:spcPct val="150000"/>
              </a:lnSpc>
            </a:pPr>
            <a:r>
              <a:rPr lang="en-US" sz="3200" dirty="0"/>
              <a:t>That’s </a:t>
            </a:r>
            <a:r>
              <a:rPr lang="en-US" sz="3200" b="1" dirty="0"/>
              <a:t>the worst </a:t>
            </a:r>
            <a:r>
              <a:rPr lang="en-US" sz="3200" dirty="0"/>
              <a:t>they've ever played.</a:t>
            </a: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D74398B5-6860-B7BC-60D3-EF97EB1F372C}"/>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62880258"/>
      </p:ext>
    </p:extLst>
  </p:cSld>
  <p:clrMapOvr>
    <a:masterClrMapping/>
  </p:clrMapOvr>
  <mc:AlternateContent xmlns:mc="http://schemas.openxmlformats.org/markup-compatibility/2006" xmlns:p14="http://schemas.microsoft.com/office/powerpoint/2010/main">
    <mc:Choice Requires="p14">
      <p:transition spd="slow" p14:dur="2000" advTm="92398"/>
    </mc:Choice>
    <mc:Fallback xmlns="">
      <p:transition spd="slow" advTm="923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C461F4F-09AA-1426-6337-405072E6A375}"/>
              </a:ext>
            </a:extLst>
          </p:cNvPr>
          <p:cNvSpPr>
            <a:spLocks noGrp="1"/>
          </p:cNvSpPr>
          <p:nvPr>
            <p:ph idx="1"/>
          </p:nvPr>
        </p:nvSpPr>
        <p:spPr>
          <a:xfrm>
            <a:off x="838200" y="490330"/>
            <a:ext cx="10515600" cy="5686633"/>
          </a:xfrm>
        </p:spPr>
        <p:txBody>
          <a:bodyPr>
            <a:normAutofit/>
          </a:bodyPr>
          <a:lstStyle/>
          <a:p>
            <a:pPr algn="just"/>
            <a:endParaRPr lang="en-US" sz="3200" dirty="0"/>
          </a:p>
          <a:p>
            <a:pPr algn="just"/>
            <a:r>
              <a:rPr lang="en-US" sz="3200" dirty="0"/>
              <a:t>Form superlatives like comparatives but use </a:t>
            </a:r>
            <a:r>
              <a:rPr lang="en-US" sz="3200" dirty="0">
                <a:highlight>
                  <a:srgbClr val="FFFF00"/>
                </a:highlight>
              </a:rPr>
              <a:t>-</a:t>
            </a:r>
            <a:r>
              <a:rPr lang="en-US" sz="3200" dirty="0" err="1">
                <a:highlight>
                  <a:srgbClr val="FFFF00"/>
                </a:highlight>
              </a:rPr>
              <a:t>est</a:t>
            </a:r>
            <a:r>
              <a:rPr lang="en-US" sz="3200" dirty="0">
                <a:highlight>
                  <a:srgbClr val="FFFF00"/>
                </a:highlight>
              </a:rPr>
              <a:t> </a:t>
            </a:r>
            <a:r>
              <a:rPr lang="en-US" sz="3200" dirty="0"/>
              <a:t>instead of </a:t>
            </a:r>
          </a:p>
          <a:p>
            <a:pPr marL="0" indent="0" algn="just">
              <a:buNone/>
            </a:pPr>
            <a:r>
              <a:rPr lang="en-US" sz="3200" dirty="0"/>
              <a:t>–er and </a:t>
            </a:r>
            <a:r>
              <a:rPr lang="en-US" sz="3200" dirty="0">
                <a:highlight>
                  <a:srgbClr val="FFFF00"/>
                </a:highlight>
              </a:rPr>
              <a:t>most</a:t>
            </a:r>
            <a:r>
              <a:rPr lang="en-US" sz="3200" dirty="0"/>
              <a:t>/ </a:t>
            </a:r>
            <a:r>
              <a:rPr lang="en-US" sz="3200" dirty="0">
                <a:highlight>
                  <a:srgbClr val="FFFF00"/>
                </a:highlight>
              </a:rPr>
              <a:t>least</a:t>
            </a:r>
            <a:r>
              <a:rPr lang="en-US" sz="3200" dirty="0"/>
              <a:t> instead of more/ less. </a:t>
            </a:r>
          </a:p>
          <a:p>
            <a:pPr marL="0" indent="0" algn="just">
              <a:buNone/>
            </a:pPr>
            <a:endParaRPr lang="en-US" sz="3200" dirty="0"/>
          </a:p>
          <a:p>
            <a:pPr algn="just"/>
            <a:r>
              <a:rPr lang="en-US" sz="3200" dirty="0"/>
              <a:t>You normally use </a:t>
            </a:r>
            <a:r>
              <a:rPr lang="en-US" sz="3200" b="1" u="sng" dirty="0"/>
              <a:t>the</a:t>
            </a:r>
            <a:r>
              <a:rPr lang="en-US" sz="3200" dirty="0"/>
              <a:t> before superlatives, but you can also use </a:t>
            </a:r>
            <a:r>
              <a:rPr lang="en-US" sz="3200" b="1" u="sng" dirty="0"/>
              <a:t>possessive adjectives</a:t>
            </a:r>
            <a:r>
              <a:rPr lang="en-US" sz="3200" dirty="0"/>
              <a:t>, e.g. my best friend, their most famous song.</a:t>
            </a:r>
          </a:p>
          <a:p>
            <a:pPr algn="just"/>
            <a:endParaRPr lang="en-US" sz="3200" dirty="0"/>
          </a:p>
        </p:txBody>
      </p:sp>
      <p:pic>
        <p:nvPicPr>
          <p:cNvPr id="4" name="Audio 3">
            <a:hlinkClick r:id="" action="ppaction://media"/>
            <a:extLst>
              <a:ext uri="{FF2B5EF4-FFF2-40B4-BE49-F238E27FC236}">
                <a16:creationId xmlns:a16="http://schemas.microsoft.com/office/drawing/2014/main" xmlns="" id="{42532B19-C4ED-75BF-74EC-5A5BC30360AA}"/>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42770891"/>
      </p:ext>
    </p:extLst>
  </p:cSld>
  <p:clrMapOvr>
    <a:masterClrMapping/>
  </p:clrMapOvr>
  <mc:AlternateContent xmlns:mc="http://schemas.openxmlformats.org/markup-compatibility/2006" xmlns:p14="http://schemas.microsoft.com/office/powerpoint/2010/main">
    <mc:Choice Requires="p14">
      <p:transition spd="slow" p14:dur="2000" advTm="33027"/>
    </mc:Choice>
    <mc:Fallback xmlns="">
      <p:transition spd="slow" advTm="33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CA4632D-B927-C2EB-D6A6-DEB38852C472}"/>
              </a:ext>
            </a:extLst>
          </p:cNvPr>
          <p:cNvSpPr>
            <a:spLocks noGrp="1"/>
          </p:cNvSpPr>
          <p:nvPr>
            <p:ph idx="1"/>
          </p:nvPr>
        </p:nvSpPr>
        <p:spPr>
          <a:xfrm>
            <a:off x="478301" y="196948"/>
            <a:ext cx="11268221" cy="6471137"/>
          </a:xfrm>
        </p:spPr>
        <p:txBody>
          <a:bodyPr/>
          <a:lstStyle/>
          <a:p>
            <a:pPr marL="0" indent="0">
              <a:buNone/>
            </a:pPr>
            <a:r>
              <a:rPr lang="en-US" b="1" dirty="0">
                <a:solidFill>
                  <a:schemeClr val="accent6">
                    <a:lumMod val="75000"/>
                  </a:schemeClr>
                </a:solidFill>
              </a:rPr>
              <a:t>Complete with one word.</a:t>
            </a:r>
          </a:p>
          <a:p>
            <a:r>
              <a:rPr lang="en-US" dirty="0"/>
              <a:t>She's much ______ intelligent than her brother.</a:t>
            </a:r>
          </a:p>
          <a:p>
            <a:r>
              <a:rPr lang="en-US" dirty="0"/>
              <a:t>He’s not as clever ______ he thinks he is.</a:t>
            </a:r>
          </a:p>
          <a:p>
            <a:r>
              <a:rPr lang="en-US" dirty="0"/>
              <a:t>It’s ______ best book I’ve read for a long time.</a:t>
            </a:r>
          </a:p>
          <a:p>
            <a:r>
              <a:rPr lang="en-US" dirty="0"/>
              <a:t>The Journey took longer ______ we expected.</a:t>
            </a:r>
          </a:p>
          <a:p>
            <a:r>
              <a:rPr lang="en-US" dirty="0"/>
              <a:t>I think it was the saddest film I’ve ______ seen.</a:t>
            </a:r>
          </a:p>
          <a:p>
            <a:r>
              <a:rPr lang="en-US" dirty="0"/>
              <a:t>Is Texas the biggest state ______ the USA?</a:t>
            </a:r>
          </a:p>
          <a:p>
            <a:r>
              <a:rPr lang="en-US" dirty="0"/>
              <a:t>He’s the ______ selfish person I’ve ever met.</a:t>
            </a:r>
          </a:p>
          <a:p>
            <a:r>
              <a:rPr lang="en-US" dirty="0"/>
              <a:t>Your watch is the same ______ mine.</a:t>
            </a:r>
          </a:p>
          <a:p>
            <a:r>
              <a:rPr lang="en-US" dirty="0"/>
              <a:t>My father speaks ______ quickly than I do.</a:t>
            </a:r>
          </a:p>
          <a:p>
            <a:r>
              <a:rPr lang="en-US" dirty="0"/>
              <a:t>We don’t go swimming ______ often as we did before.</a:t>
            </a:r>
          </a:p>
          <a:p>
            <a:r>
              <a:rPr lang="en-US" dirty="0"/>
              <a:t>Her brother’s about 10 and she’s a year younger than ______ .	</a:t>
            </a:r>
          </a:p>
          <a:p>
            <a:pPr marL="0" indent="0">
              <a:buNone/>
            </a:pPr>
            <a:endParaRPr lang="en-US" b="1" dirty="0">
              <a:solidFill>
                <a:schemeClr val="accent6">
                  <a:lumMod val="75000"/>
                </a:schemeClr>
              </a:solidFill>
            </a:endParaRPr>
          </a:p>
          <a:p>
            <a:pPr marL="0" indent="0">
              <a:buNone/>
            </a:pPr>
            <a:endParaRPr lang="en-US" dirty="0"/>
          </a:p>
        </p:txBody>
      </p:sp>
      <p:sp>
        <p:nvSpPr>
          <p:cNvPr id="2" name="TextBox 1">
            <a:extLst>
              <a:ext uri="{FF2B5EF4-FFF2-40B4-BE49-F238E27FC236}">
                <a16:creationId xmlns:a16="http://schemas.microsoft.com/office/drawing/2014/main" xmlns="" id="{954D1BDF-B754-FE2E-5EA5-2FEE6AE56F7F}"/>
              </a:ext>
            </a:extLst>
          </p:cNvPr>
          <p:cNvSpPr txBox="1"/>
          <p:nvPr/>
        </p:nvSpPr>
        <p:spPr>
          <a:xfrm>
            <a:off x="2518117" y="633046"/>
            <a:ext cx="974113" cy="523220"/>
          </a:xfrm>
          <a:prstGeom prst="rect">
            <a:avLst/>
          </a:prstGeom>
          <a:noFill/>
        </p:spPr>
        <p:txBody>
          <a:bodyPr wrap="none" rtlCol="0">
            <a:spAutoFit/>
          </a:bodyPr>
          <a:lstStyle/>
          <a:p>
            <a:r>
              <a:rPr lang="en-US" sz="2800" b="1" dirty="0">
                <a:solidFill>
                  <a:schemeClr val="accent2">
                    <a:lumMod val="75000"/>
                  </a:schemeClr>
                </a:solidFill>
              </a:rPr>
              <a:t>more</a:t>
            </a:r>
            <a:endParaRPr lang="en-US" b="1" dirty="0">
              <a:solidFill>
                <a:schemeClr val="accent2">
                  <a:lumMod val="75000"/>
                </a:schemeClr>
              </a:solidFill>
            </a:endParaRPr>
          </a:p>
        </p:txBody>
      </p:sp>
      <p:sp>
        <p:nvSpPr>
          <p:cNvPr id="4" name="TextBox 3">
            <a:extLst>
              <a:ext uri="{FF2B5EF4-FFF2-40B4-BE49-F238E27FC236}">
                <a16:creationId xmlns:a16="http://schemas.microsoft.com/office/drawing/2014/main" xmlns="" id="{F36EDFAA-61FA-B20B-E004-E29D673014E5}"/>
              </a:ext>
            </a:extLst>
          </p:cNvPr>
          <p:cNvSpPr txBox="1"/>
          <p:nvPr/>
        </p:nvSpPr>
        <p:spPr>
          <a:xfrm>
            <a:off x="3613052" y="1156266"/>
            <a:ext cx="505267" cy="523220"/>
          </a:xfrm>
          <a:prstGeom prst="rect">
            <a:avLst/>
          </a:prstGeom>
          <a:noFill/>
        </p:spPr>
        <p:txBody>
          <a:bodyPr wrap="none" rtlCol="0">
            <a:spAutoFit/>
          </a:bodyPr>
          <a:lstStyle/>
          <a:p>
            <a:r>
              <a:rPr lang="en-US" sz="2800" b="1" dirty="0">
                <a:solidFill>
                  <a:schemeClr val="accent2">
                    <a:lumMod val="75000"/>
                  </a:schemeClr>
                </a:solidFill>
              </a:rPr>
              <a:t>as</a:t>
            </a:r>
            <a:endParaRPr lang="en-US" b="1" dirty="0">
              <a:solidFill>
                <a:schemeClr val="accent2">
                  <a:lumMod val="75000"/>
                </a:schemeClr>
              </a:solidFill>
            </a:endParaRPr>
          </a:p>
        </p:txBody>
      </p:sp>
      <p:sp>
        <p:nvSpPr>
          <p:cNvPr id="5" name="TextBox 4">
            <a:extLst>
              <a:ext uri="{FF2B5EF4-FFF2-40B4-BE49-F238E27FC236}">
                <a16:creationId xmlns:a16="http://schemas.microsoft.com/office/drawing/2014/main" xmlns="" id="{63F5D749-7327-45AD-2F2E-D59B4A34149E}"/>
              </a:ext>
            </a:extLst>
          </p:cNvPr>
          <p:cNvSpPr txBox="1"/>
          <p:nvPr/>
        </p:nvSpPr>
        <p:spPr>
          <a:xfrm>
            <a:off x="1362477" y="1679486"/>
            <a:ext cx="683200" cy="523220"/>
          </a:xfrm>
          <a:prstGeom prst="rect">
            <a:avLst/>
          </a:prstGeom>
          <a:noFill/>
        </p:spPr>
        <p:txBody>
          <a:bodyPr wrap="none" rtlCol="0">
            <a:spAutoFit/>
          </a:bodyPr>
          <a:lstStyle/>
          <a:p>
            <a:r>
              <a:rPr lang="en-US" sz="2800" b="1" dirty="0">
                <a:solidFill>
                  <a:schemeClr val="accent2">
                    <a:lumMod val="75000"/>
                  </a:schemeClr>
                </a:solidFill>
              </a:rPr>
              <a:t>the</a:t>
            </a:r>
            <a:endParaRPr lang="en-US" b="1" dirty="0">
              <a:solidFill>
                <a:schemeClr val="accent2">
                  <a:lumMod val="75000"/>
                </a:schemeClr>
              </a:solidFill>
            </a:endParaRPr>
          </a:p>
        </p:txBody>
      </p:sp>
      <p:sp>
        <p:nvSpPr>
          <p:cNvPr id="6" name="TextBox 5">
            <a:extLst>
              <a:ext uri="{FF2B5EF4-FFF2-40B4-BE49-F238E27FC236}">
                <a16:creationId xmlns:a16="http://schemas.microsoft.com/office/drawing/2014/main" xmlns="" id="{22F98CDD-0017-8DBE-D385-16A33DAFDB44}"/>
              </a:ext>
            </a:extLst>
          </p:cNvPr>
          <p:cNvSpPr txBox="1"/>
          <p:nvPr/>
        </p:nvSpPr>
        <p:spPr>
          <a:xfrm>
            <a:off x="4400843" y="2202706"/>
            <a:ext cx="872355" cy="523220"/>
          </a:xfrm>
          <a:prstGeom prst="rect">
            <a:avLst/>
          </a:prstGeom>
          <a:noFill/>
        </p:spPr>
        <p:txBody>
          <a:bodyPr wrap="none" rtlCol="0">
            <a:spAutoFit/>
          </a:bodyPr>
          <a:lstStyle/>
          <a:p>
            <a:r>
              <a:rPr lang="en-US" sz="2800" b="1" dirty="0">
                <a:solidFill>
                  <a:schemeClr val="accent2">
                    <a:lumMod val="75000"/>
                  </a:schemeClr>
                </a:solidFill>
              </a:rPr>
              <a:t>than</a:t>
            </a:r>
            <a:endParaRPr lang="en-US" b="1" dirty="0">
              <a:solidFill>
                <a:schemeClr val="accent2">
                  <a:lumMod val="75000"/>
                </a:schemeClr>
              </a:solidFill>
            </a:endParaRPr>
          </a:p>
        </p:txBody>
      </p:sp>
      <p:sp>
        <p:nvSpPr>
          <p:cNvPr id="7" name="TextBox 6">
            <a:extLst>
              <a:ext uri="{FF2B5EF4-FFF2-40B4-BE49-F238E27FC236}">
                <a16:creationId xmlns:a16="http://schemas.microsoft.com/office/drawing/2014/main" xmlns="" id="{79899691-2D5E-C130-7F94-2CE80D61B5D6}"/>
              </a:ext>
            </a:extLst>
          </p:cNvPr>
          <p:cNvSpPr txBox="1"/>
          <p:nvPr/>
        </p:nvSpPr>
        <p:spPr>
          <a:xfrm>
            <a:off x="5807612" y="2725926"/>
            <a:ext cx="840038" cy="523220"/>
          </a:xfrm>
          <a:prstGeom prst="rect">
            <a:avLst/>
          </a:prstGeom>
          <a:noFill/>
        </p:spPr>
        <p:txBody>
          <a:bodyPr wrap="none" rtlCol="0">
            <a:spAutoFit/>
          </a:bodyPr>
          <a:lstStyle/>
          <a:p>
            <a:r>
              <a:rPr lang="en-US" sz="2800" b="1" dirty="0">
                <a:solidFill>
                  <a:schemeClr val="accent2">
                    <a:lumMod val="75000"/>
                  </a:schemeClr>
                </a:solidFill>
              </a:rPr>
              <a:t>ever</a:t>
            </a:r>
            <a:endParaRPr lang="en-US" b="1" dirty="0">
              <a:solidFill>
                <a:schemeClr val="accent2">
                  <a:lumMod val="75000"/>
                </a:schemeClr>
              </a:solidFill>
            </a:endParaRPr>
          </a:p>
        </p:txBody>
      </p:sp>
      <p:sp>
        <p:nvSpPr>
          <p:cNvPr id="8" name="TextBox 7">
            <a:extLst>
              <a:ext uri="{FF2B5EF4-FFF2-40B4-BE49-F238E27FC236}">
                <a16:creationId xmlns:a16="http://schemas.microsoft.com/office/drawing/2014/main" xmlns="" id="{BB7EBA19-AA7F-4611-4213-B5D4E715081C}"/>
              </a:ext>
            </a:extLst>
          </p:cNvPr>
          <p:cNvSpPr txBox="1"/>
          <p:nvPr/>
        </p:nvSpPr>
        <p:spPr>
          <a:xfrm>
            <a:off x="4604424" y="3167390"/>
            <a:ext cx="465192" cy="523220"/>
          </a:xfrm>
          <a:prstGeom prst="rect">
            <a:avLst/>
          </a:prstGeom>
          <a:noFill/>
        </p:spPr>
        <p:txBody>
          <a:bodyPr wrap="none" rtlCol="0">
            <a:spAutoFit/>
          </a:bodyPr>
          <a:lstStyle/>
          <a:p>
            <a:r>
              <a:rPr lang="en-US" sz="2800" b="1" dirty="0">
                <a:solidFill>
                  <a:schemeClr val="accent2">
                    <a:lumMod val="75000"/>
                  </a:schemeClr>
                </a:solidFill>
              </a:rPr>
              <a:t>in</a:t>
            </a:r>
            <a:endParaRPr lang="en-US" b="1" dirty="0">
              <a:solidFill>
                <a:schemeClr val="accent2">
                  <a:lumMod val="75000"/>
                </a:schemeClr>
              </a:solidFill>
            </a:endParaRPr>
          </a:p>
        </p:txBody>
      </p:sp>
      <p:sp>
        <p:nvSpPr>
          <p:cNvPr id="9" name="TextBox 8">
            <a:extLst>
              <a:ext uri="{FF2B5EF4-FFF2-40B4-BE49-F238E27FC236}">
                <a16:creationId xmlns:a16="http://schemas.microsoft.com/office/drawing/2014/main" xmlns="" id="{B414D908-E713-096C-0304-351BC2234C42}"/>
              </a:ext>
            </a:extLst>
          </p:cNvPr>
          <p:cNvSpPr txBox="1"/>
          <p:nvPr/>
        </p:nvSpPr>
        <p:spPr>
          <a:xfrm>
            <a:off x="2053882" y="3685244"/>
            <a:ext cx="932435" cy="523220"/>
          </a:xfrm>
          <a:prstGeom prst="rect">
            <a:avLst/>
          </a:prstGeom>
          <a:noFill/>
        </p:spPr>
        <p:txBody>
          <a:bodyPr wrap="none" rtlCol="0">
            <a:spAutoFit/>
          </a:bodyPr>
          <a:lstStyle/>
          <a:p>
            <a:r>
              <a:rPr lang="en-US" sz="2800" b="1" dirty="0">
                <a:solidFill>
                  <a:schemeClr val="accent2">
                    <a:lumMod val="75000"/>
                  </a:schemeClr>
                </a:solidFill>
              </a:rPr>
              <a:t>most</a:t>
            </a:r>
            <a:endParaRPr lang="en-US" b="1" dirty="0">
              <a:solidFill>
                <a:schemeClr val="accent2">
                  <a:lumMod val="75000"/>
                </a:schemeClr>
              </a:solidFill>
            </a:endParaRPr>
          </a:p>
        </p:txBody>
      </p:sp>
      <p:sp>
        <p:nvSpPr>
          <p:cNvPr id="10" name="TextBox 9">
            <a:extLst>
              <a:ext uri="{FF2B5EF4-FFF2-40B4-BE49-F238E27FC236}">
                <a16:creationId xmlns:a16="http://schemas.microsoft.com/office/drawing/2014/main" xmlns="" id="{8A8458CA-CDA3-BD0F-6426-D1366CD98FE3}"/>
              </a:ext>
            </a:extLst>
          </p:cNvPr>
          <p:cNvSpPr txBox="1"/>
          <p:nvPr/>
        </p:nvSpPr>
        <p:spPr>
          <a:xfrm>
            <a:off x="4400843" y="4208464"/>
            <a:ext cx="505267" cy="523220"/>
          </a:xfrm>
          <a:prstGeom prst="rect">
            <a:avLst/>
          </a:prstGeom>
          <a:noFill/>
        </p:spPr>
        <p:txBody>
          <a:bodyPr wrap="none" rtlCol="0">
            <a:spAutoFit/>
          </a:bodyPr>
          <a:lstStyle/>
          <a:p>
            <a:r>
              <a:rPr lang="en-US" sz="2800" b="1" dirty="0">
                <a:solidFill>
                  <a:schemeClr val="accent2">
                    <a:lumMod val="75000"/>
                  </a:schemeClr>
                </a:solidFill>
              </a:rPr>
              <a:t>as</a:t>
            </a:r>
            <a:endParaRPr lang="en-US" b="1" dirty="0">
              <a:solidFill>
                <a:schemeClr val="accent2">
                  <a:lumMod val="75000"/>
                </a:schemeClr>
              </a:solidFill>
            </a:endParaRPr>
          </a:p>
        </p:txBody>
      </p:sp>
      <p:sp>
        <p:nvSpPr>
          <p:cNvPr id="11" name="TextBox 10">
            <a:extLst>
              <a:ext uri="{FF2B5EF4-FFF2-40B4-BE49-F238E27FC236}">
                <a16:creationId xmlns:a16="http://schemas.microsoft.com/office/drawing/2014/main" xmlns="" id="{739A939C-4AF5-99D7-BE8C-5A8A05970776}"/>
              </a:ext>
            </a:extLst>
          </p:cNvPr>
          <p:cNvSpPr txBox="1"/>
          <p:nvPr/>
        </p:nvSpPr>
        <p:spPr>
          <a:xfrm>
            <a:off x="3378628" y="4731684"/>
            <a:ext cx="974113" cy="523220"/>
          </a:xfrm>
          <a:prstGeom prst="rect">
            <a:avLst/>
          </a:prstGeom>
          <a:noFill/>
        </p:spPr>
        <p:txBody>
          <a:bodyPr wrap="none" rtlCol="0">
            <a:spAutoFit/>
          </a:bodyPr>
          <a:lstStyle/>
          <a:p>
            <a:r>
              <a:rPr lang="en-US" sz="2800" b="1" dirty="0">
                <a:solidFill>
                  <a:schemeClr val="accent2">
                    <a:lumMod val="75000"/>
                  </a:schemeClr>
                </a:solidFill>
              </a:rPr>
              <a:t>more</a:t>
            </a:r>
            <a:endParaRPr lang="en-US" b="1" dirty="0">
              <a:solidFill>
                <a:schemeClr val="accent2">
                  <a:lumMod val="75000"/>
                </a:schemeClr>
              </a:solidFill>
            </a:endParaRPr>
          </a:p>
        </p:txBody>
      </p:sp>
      <p:sp>
        <p:nvSpPr>
          <p:cNvPr id="12" name="TextBox 11">
            <a:extLst>
              <a:ext uri="{FF2B5EF4-FFF2-40B4-BE49-F238E27FC236}">
                <a16:creationId xmlns:a16="http://schemas.microsoft.com/office/drawing/2014/main" xmlns="" id="{59657A49-F2E9-388A-038A-4DE41A08E8A7}"/>
              </a:ext>
            </a:extLst>
          </p:cNvPr>
          <p:cNvSpPr txBox="1"/>
          <p:nvPr/>
        </p:nvSpPr>
        <p:spPr>
          <a:xfrm>
            <a:off x="4315341" y="5254904"/>
            <a:ext cx="505267" cy="523220"/>
          </a:xfrm>
          <a:prstGeom prst="rect">
            <a:avLst/>
          </a:prstGeom>
          <a:noFill/>
        </p:spPr>
        <p:txBody>
          <a:bodyPr wrap="none" rtlCol="0">
            <a:spAutoFit/>
          </a:bodyPr>
          <a:lstStyle/>
          <a:p>
            <a:r>
              <a:rPr lang="en-US" sz="2800" b="1" dirty="0">
                <a:solidFill>
                  <a:schemeClr val="accent2">
                    <a:lumMod val="75000"/>
                  </a:schemeClr>
                </a:solidFill>
              </a:rPr>
              <a:t>as</a:t>
            </a:r>
            <a:endParaRPr lang="en-US" b="1" dirty="0">
              <a:solidFill>
                <a:schemeClr val="accent2">
                  <a:lumMod val="75000"/>
                </a:schemeClr>
              </a:solidFill>
            </a:endParaRPr>
          </a:p>
        </p:txBody>
      </p:sp>
      <p:sp>
        <p:nvSpPr>
          <p:cNvPr id="13" name="TextBox 12">
            <a:extLst>
              <a:ext uri="{FF2B5EF4-FFF2-40B4-BE49-F238E27FC236}">
                <a16:creationId xmlns:a16="http://schemas.microsoft.com/office/drawing/2014/main" xmlns="" id="{33A9EAA5-DD7C-95A0-57ED-94FDD69928DF}"/>
              </a:ext>
            </a:extLst>
          </p:cNvPr>
          <p:cNvSpPr txBox="1"/>
          <p:nvPr/>
        </p:nvSpPr>
        <p:spPr>
          <a:xfrm>
            <a:off x="8657648" y="5778124"/>
            <a:ext cx="756938" cy="523220"/>
          </a:xfrm>
          <a:prstGeom prst="rect">
            <a:avLst/>
          </a:prstGeom>
          <a:noFill/>
        </p:spPr>
        <p:txBody>
          <a:bodyPr wrap="none" rtlCol="0">
            <a:spAutoFit/>
          </a:bodyPr>
          <a:lstStyle/>
          <a:p>
            <a:r>
              <a:rPr lang="en-US" sz="2800" b="1" dirty="0">
                <a:solidFill>
                  <a:schemeClr val="accent2">
                    <a:lumMod val="75000"/>
                  </a:schemeClr>
                </a:solidFill>
              </a:rPr>
              <a:t>him</a:t>
            </a:r>
            <a:endParaRPr lang="en-US" b="1" dirty="0">
              <a:solidFill>
                <a:schemeClr val="accent2">
                  <a:lumMod val="75000"/>
                </a:schemeClr>
              </a:solidFill>
            </a:endParaRPr>
          </a:p>
        </p:txBody>
      </p:sp>
      <p:pic>
        <p:nvPicPr>
          <p:cNvPr id="15" name="Audio 14">
            <a:hlinkClick r:id="" action="ppaction://media"/>
            <a:extLst>
              <a:ext uri="{FF2B5EF4-FFF2-40B4-BE49-F238E27FC236}">
                <a16:creationId xmlns:a16="http://schemas.microsoft.com/office/drawing/2014/main" xmlns="" id="{3E767BC8-1123-ADB0-04DD-8888CB929C58}"/>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077130904"/>
      </p:ext>
    </p:extLst>
  </p:cSld>
  <p:clrMapOvr>
    <a:masterClrMapping/>
  </p:clrMapOvr>
  <mc:AlternateContent xmlns:mc="http://schemas.openxmlformats.org/markup-compatibility/2006" xmlns:p14="http://schemas.microsoft.com/office/powerpoint/2010/main">
    <mc:Choice Requires="p14">
      <p:transition spd="slow" p14:dur="2000" advTm="104430"/>
    </mc:Choice>
    <mc:Fallback xmlns="">
      <p:transition spd="slow" advTm="1044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1" fill="hold" display="0">
                  <p:stCondLst>
                    <p:cond delay="indefinite"/>
                  </p:stCondLst>
                  <p:endCondLst>
                    <p:cond evt="onStopAudio" delay="0">
                      <p:tgtEl>
                        <p:sldTgt/>
                      </p:tgtEl>
                    </p:cond>
                  </p:endCondLst>
                </p:cTn>
                <p:tgtEl>
                  <p:spTgt spid="15"/>
                </p:tgtEl>
              </p:cMediaNode>
            </p:audio>
          </p:childTnLst>
        </p:cTn>
      </p:par>
    </p:tnLst>
    <p:bldLst>
      <p:bldP spid="2" grpId="0"/>
      <p:bldP spid="4" grpId="0"/>
      <p:bldP spid="5" grpId="0"/>
      <p:bldP spid="6" grpId="0"/>
      <p:bldP spid="7" grpId="0"/>
      <p:bldP spid="8" grpId="0"/>
      <p:bldP spid="9" grpId="0"/>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4ACAA0D-89F9-D361-8E06-F2DFCEC8EFC4}"/>
              </a:ext>
            </a:extLst>
          </p:cNvPr>
          <p:cNvSpPr>
            <a:spLocks noGrp="1"/>
          </p:cNvSpPr>
          <p:nvPr>
            <p:ph idx="1"/>
          </p:nvPr>
        </p:nvSpPr>
        <p:spPr>
          <a:xfrm>
            <a:off x="838200" y="295422"/>
            <a:ext cx="10515600" cy="5881541"/>
          </a:xfrm>
        </p:spPr>
        <p:txBody>
          <a:bodyPr>
            <a:normAutofit fontScale="92500"/>
          </a:bodyPr>
          <a:lstStyle/>
          <a:p>
            <a:pPr marL="0" indent="0">
              <a:buNone/>
            </a:pPr>
            <a:r>
              <a:rPr lang="en-US" b="1" dirty="0">
                <a:solidFill>
                  <a:schemeClr val="accent6">
                    <a:lumMod val="75000"/>
                  </a:schemeClr>
                </a:solidFill>
              </a:rPr>
              <a:t>Complete with the comparative or superlative of the bold word.</a:t>
            </a:r>
          </a:p>
          <a:p>
            <a:pPr marL="0" indent="0">
              <a:buNone/>
            </a:pPr>
            <a:r>
              <a:rPr lang="en-US" b="1" dirty="0"/>
              <a:t>1. </a:t>
            </a:r>
            <a:r>
              <a:rPr lang="en-US" dirty="0"/>
              <a:t>Mexican food is much _________ than American food.	</a:t>
            </a:r>
            <a:r>
              <a:rPr lang="en-US" b="1" dirty="0"/>
              <a:t>spicy</a:t>
            </a:r>
            <a:r>
              <a:rPr lang="en-US" dirty="0"/>
              <a:t> </a:t>
            </a:r>
          </a:p>
          <a:p>
            <a:pPr marL="0" indent="0">
              <a:buNone/>
            </a:pPr>
            <a:r>
              <a:rPr lang="en-US" b="1" dirty="0"/>
              <a:t>2. </a:t>
            </a:r>
            <a:r>
              <a:rPr lang="en-US" dirty="0"/>
              <a:t>It’s __________ than it was this time last year.		</a:t>
            </a:r>
            <a:r>
              <a:rPr lang="en-US" b="1" dirty="0"/>
              <a:t>hot</a:t>
            </a:r>
          </a:p>
          <a:p>
            <a:pPr marL="0" indent="0">
              <a:buNone/>
            </a:pPr>
            <a:r>
              <a:rPr lang="en-US" b="1" dirty="0"/>
              <a:t>3. </a:t>
            </a:r>
            <a:r>
              <a:rPr lang="en-US" dirty="0"/>
              <a:t>Jan's _____________________of all my sisters.		</a:t>
            </a:r>
            <a:r>
              <a:rPr lang="en-US" b="1" dirty="0"/>
              <a:t>competitive</a:t>
            </a:r>
          </a:p>
          <a:p>
            <a:pPr marL="0" indent="0">
              <a:buNone/>
            </a:pPr>
            <a:r>
              <a:rPr lang="en-US" b="1" dirty="0"/>
              <a:t>4. </a:t>
            </a:r>
            <a:r>
              <a:rPr lang="en-US" dirty="0"/>
              <a:t>He’s    _________    person in the office.			</a:t>
            </a:r>
            <a:r>
              <a:rPr lang="en-US" b="1" dirty="0"/>
              <a:t>lazy</a:t>
            </a:r>
          </a:p>
          <a:p>
            <a:pPr marL="0" indent="0">
              <a:buNone/>
            </a:pPr>
            <a:r>
              <a:rPr lang="en-US" b="1" dirty="0"/>
              <a:t>5. </a:t>
            </a:r>
            <a:r>
              <a:rPr lang="en-US" dirty="0"/>
              <a:t>He looks much _________ with shorter hair. 			</a:t>
            </a:r>
            <a:r>
              <a:rPr lang="en-US" b="1" dirty="0"/>
              <a:t>good</a:t>
            </a:r>
          </a:p>
          <a:p>
            <a:pPr marL="0" indent="0">
              <a:buNone/>
            </a:pPr>
            <a:r>
              <a:rPr lang="en-US" b="1" dirty="0"/>
              <a:t>6. </a:t>
            </a:r>
            <a:r>
              <a:rPr lang="en-US" dirty="0"/>
              <a:t>I sat next to _________________ person at the party!    	</a:t>
            </a:r>
            <a:r>
              <a:rPr lang="en-US" b="1" dirty="0"/>
              <a:t>boring</a:t>
            </a:r>
          </a:p>
          <a:p>
            <a:pPr marL="0" indent="0">
              <a:buNone/>
            </a:pPr>
            <a:r>
              <a:rPr lang="en-US" b="1" dirty="0"/>
              <a:t>7. </a:t>
            </a:r>
            <a:r>
              <a:rPr lang="en-US" dirty="0"/>
              <a:t>Could we meet a bit _________ tomorrow? 			</a:t>
            </a:r>
            <a:r>
              <a:rPr lang="en-US" b="1" dirty="0"/>
              <a:t>early</a:t>
            </a:r>
          </a:p>
          <a:p>
            <a:pPr marL="0" indent="0">
              <a:buNone/>
            </a:pPr>
            <a:r>
              <a:rPr lang="en-US" b="1" dirty="0"/>
              <a:t>8. </a:t>
            </a:r>
            <a:r>
              <a:rPr lang="en-US" dirty="0"/>
              <a:t>It was _________ film I've seen this year.			</a:t>
            </a:r>
            <a:r>
              <a:rPr lang="en-US" b="1" dirty="0"/>
              <a:t>bad</a:t>
            </a:r>
          </a:p>
          <a:p>
            <a:pPr marL="0" indent="0">
              <a:buNone/>
            </a:pPr>
            <a:r>
              <a:rPr lang="en-US" b="1" dirty="0"/>
              <a:t>9. </a:t>
            </a:r>
            <a:r>
              <a:rPr lang="en-US" dirty="0"/>
              <a:t>Sue is ___________________member of my family.		</a:t>
            </a:r>
            <a:r>
              <a:rPr lang="en-US" b="1" dirty="0"/>
              <a:t>ambitious</a:t>
            </a:r>
          </a:p>
          <a:p>
            <a:pPr marL="0" indent="0">
              <a:buNone/>
            </a:pPr>
            <a:r>
              <a:rPr lang="en-US" b="1" dirty="0"/>
              <a:t>10. </a:t>
            </a:r>
            <a:r>
              <a:rPr lang="en-US" dirty="0"/>
              <a:t>The _________ way to travel is by train.			</a:t>
            </a:r>
            <a:r>
              <a:rPr lang="en-US" b="1" dirty="0"/>
              <a:t>safe</a:t>
            </a:r>
          </a:p>
          <a:p>
            <a:pPr marL="0" indent="0">
              <a:buNone/>
            </a:pPr>
            <a:r>
              <a:rPr lang="en-US" b="1" dirty="0"/>
              <a:t>11. </a:t>
            </a:r>
            <a:r>
              <a:rPr lang="en-US" dirty="0"/>
              <a:t>The beach was _________ from the hotel than we expected.      </a:t>
            </a:r>
            <a:r>
              <a:rPr lang="en-US" b="1" dirty="0"/>
              <a:t>Far</a:t>
            </a:r>
          </a:p>
          <a:p>
            <a:pPr marL="0" indent="0">
              <a:buNone/>
            </a:pPr>
            <a:endParaRPr lang="en-US" dirty="0"/>
          </a:p>
        </p:txBody>
      </p:sp>
      <p:sp>
        <p:nvSpPr>
          <p:cNvPr id="2" name="TextBox 1">
            <a:extLst>
              <a:ext uri="{FF2B5EF4-FFF2-40B4-BE49-F238E27FC236}">
                <a16:creationId xmlns:a16="http://schemas.microsoft.com/office/drawing/2014/main" xmlns="" id="{E7ADC71E-F6DE-8F56-E8E4-421395B4BA21}"/>
              </a:ext>
            </a:extLst>
          </p:cNvPr>
          <p:cNvSpPr txBox="1"/>
          <p:nvPr/>
        </p:nvSpPr>
        <p:spPr>
          <a:xfrm>
            <a:off x="3397767" y="2653721"/>
            <a:ext cx="1106585" cy="523220"/>
          </a:xfrm>
          <a:prstGeom prst="rect">
            <a:avLst/>
          </a:prstGeom>
          <a:noFill/>
        </p:spPr>
        <p:txBody>
          <a:bodyPr wrap="none" rtlCol="0">
            <a:spAutoFit/>
          </a:bodyPr>
          <a:lstStyle/>
          <a:p>
            <a:r>
              <a:rPr lang="en-US" sz="2800" b="1" dirty="0">
                <a:solidFill>
                  <a:schemeClr val="accent2">
                    <a:lumMod val="75000"/>
                  </a:schemeClr>
                </a:solidFill>
              </a:rPr>
              <a:t>better</a:t>
            </a:r>
            <a:endParaRPr lang="en-US" b="1" dirty="0">
              <a:solidFill>
                <a:schemeClr val="accent2">
                  <a:lumMod val="75000"/>
                </a:schemeClr>
              </a:solidFill>
            </a:endParaRPr>
          </a:p>
        </p:txBody>
      </p:sp>
      <p:sp>
        <p:nvSpPr>
          <p:cNvPr id="4" name="TextBox 3">
            <a:extLst>
              <a:ext uri="{FF2B5EF4-FFF2-40B4-BE49-F238E27FC236}">
                <a16:creationId xmlns:a16="http://schemas.microsoft.com/office/drawing/2014/main" xmlns="" id="{BA92947F-8DE4-B236-92D0-148D7FD9A1A6}"/>
              </a:ext>
            </a:extLst>
          </p:cNvPr>
          <p:cNvSpPr txBox="1"/>
          <p:nvPr/>
        </p:nvSpPr>
        <p:spPr>
          <a:xfrm>
            <a:off x="1957845" y="1190630"/>
            <a:ext cx="1120243" cy="523220"/>
          </a:xfrm>
          <a:prstGeom prst="rect">
            <a:avLst/>
          </a:prstGeom>
          <a:noFill/>
        </p:spPr>
        <p:txBody>
          <a:bodyPr wrap="none" rtlCol="0">
            <a:spAutoFit/>
          </a:bodyPr>
          <a:lstStyle/>
          <a:p>
            <a:r>
              <a:rPr lang="en-US" sz="2800" b="1" dirty="0">
                <a:solidFill>
                  <a:schemeClr val="accent2">
                    <a:lumMod val="75000"/>
                  </a:schemeClr>
                </a:solidFill>
              </a:rPr>
              <a:t>hotter</a:t>
            </a:r>
            <a:endParaRPr lang="en-US" b="1" dirty="0">
              <a:solidFill>
                <a:schemeClr val="accent2">
                  <a:lumMod val="75000"/>
                </a:schemeClr>
              </a:solidFill>
            </a:endParaRPr>
          </a:p>
        </p:txBody>
      </p:sp>
      <p:sp>
        <p:nvSpPr>
          <p:cNvPr id="5" name="TextBox 4">
            <a:extLst>
              <a:ext uri="{FF2B5EF4-FFF2-40B4-BE49-F238E27FC236}">
                <a16:creationId xmlns:a16="http://schemas.microsoft.com/office/drawing/2014/main" xmlns="" id="{CE8C06D8-DB65-12AB-423B-4838A36F8077}"/>
              </a:ext>
            </a:extLst>
          </p:cNvPr>
          <p:cNvSpPr txBox="1"/>
          <p:nvPr/>
        </p:nvSpPr>
        <p:spPr>
          <a:xfrm>
            <a:off x="1969656" y="1615010"/>
            <a:ext cx="3362707" cy="523220"/>
          </a:xfrm>
          <a:prstGeom prst="rect">
            <a:avLst/>
          </a:prstGeom>
          <a:noFill/>
        </p:spPr>
        <p:txBody>
          <a:bodyPr wrap="square" rtlCol="0">
            <a:spAutoFit/>
          </a:bodyPr>
          <a:lstStyle/>
          <a:p>
            <a:r>
              <a:rPr lang="en-US" sz="2800" b="1" dirty="0">
                <a:solidFill>
                  <a:schemeClr val="accent2">
                    <a:lumMod val="75000"/>
                  </a:schemeClr>
                </a:solidFill>
              </a:rPr>
              <a:t>the most competitive</a:t>
            </a:r>
            <a:endParaRPr lang="en-US" b="1" dirty="0">
              <a:solidFill>
                <a:schemeClr val="accent2">
                  <a:lumMod val="75000"/>
                </a:schemeClr>
              </a:solidFill>
            </a:endParaRPr>
          </a:p>
        </p:txBody>
      </p:sp>
      <p:sp>
        <p:nvSpPr>
          <p:cNvPr id="6" name="TextBox 5">
            <a:extLst>
              <a:ext uri="{FF2B5EF4-FFF2-40B4-BE49-F238E27FC236}">
                <a16:creationId xmlns:a16="http://schemas.microsoft.com/office/drawing/2014/main" xmlns="" id="{C0D60866-5AA4-F87E-5462-1450B910958E}"/>
              </a:ext>
            </a:extLst>
          </p:cNvPr>
          <p:cNvSpPr txBox="1"/>
          <p:nvPr/>
        </p:nvSpPr>
        <p:spPr>
          <a:xfrm>
            <a:off x="1969656" y="2132992"/>
            <a:ext cx="1706686" cy="523220"/>
          </a:xfrm>
          <a:prstGeom prst="rect">
            <a:avLst/>
          </a:prstGeom>
          <a:noFill/>
        </p:spPr>
        <p:txBody>
          <a:bodyPr wrap="none" rtlCol="0">
            <a:spAutoFit/>
          </a:bodyPr>
          <a:lstStyle/>
          <a:p>
            <a:r>
              <a:rPr lang="en-US" sz="2800" b="1" dirty="0">
                <a:solidFill>
                  <a:schemeClr val="accent2">
                    <a:lumMod val="75000"/>
                  </a:schemeClr>
                </a:solidFill>
              </a:rPr>
              <a:t>the laziest</a:t>
            </a:r>
            <a:endParaRPr lang="en-US" b="1" dirty="0">
              <a:solidFill>
                <a:schemeClr val="accent2">
                  <a:lumMod val="75000"/>
                </a:schemeClr>
              </a:solidFill>
            </a:endParaRPr>
          </a:p>
        </p:txBody>
      </p:sp>
      <p:sp>
        <p:nvSpPr>
          <p:cNvPr id="7" name="TextBox 6">
            <a:extLst>
              <a:ext uri="{FF2B5EF4-FFF2-40B4-BE49-F238E27FC236}">
                <a16:creationId xmlns:a16="http://schemas.microsoft.com/office/drawing/2014/main" xmlns="" id="{AAD67F0B-EDF8-1AF2-FCD8-D34D4BE583B6}"/>
              </a:ext>
            </a:extLst>
          </p:cNvPr>
          <p:cNvSpPr txBox="1"/>
          <p:nvPr/>
        </p:nvSpPr>
        <p:spPr>
          <a:xfrm>
            <a:off x="4379250" y="679773"/>
            <a:ext cx="1156086" cy="523220"/>
          </a:xfrm>
          <a:prstGeom prst="rect">
            <a:avLst/>
          </a:prstGeom>
          <a:noFill/>
        </p:spPr>
        <p:txBody>
          <a:bodyPr wrap="none" rtlCol="0">
            <a:spAutoFit/>
          </a:bodyPr>
          <a:lstStyle/>
          <a:p>
            <a:r>
              <a:rPr lang="en-US" sz="2800" b="1" dirty="0">
                <a:solidFill>
                  <a:schemeClr val="accent2">
                    <a:lumMod val="75000"/>
                  </a:schemeClr>
                </a:solidFill>
              </a:rPr>
              <a:t>spicier</a:t>
            </a:r>
            <a:endParaRPr lang="en-US" b="1" dirty="0">
              <a:solidFill>
                <a:schemeClr val="accent2">
                  <a:lumMod val="75000"/>
                </a:schemeClr>
              </a:solidFill>
            </a:endParaRPr>
          </a:p>
        </p:txBody>
      </p:sp>
      <p:sp>
        <p:nvSpPr>
          <p:cNvPr id="8" name="TextBox 7">
            <a:extLst>
              <a:ext uri="{FF2B5EF4-FFF2-40B4-BE49-F238E27FC236}">
                <a16:creationId xmlns:a16="http://schemas.microsoft.com/office/drawing/2014/main" xmlns="" id="{4EF13022-BAF3-DFD4-A613-22202FC057D3}"/>
              </a:ext>
            </a:extLst>
          </p:cNvPr>
          <p:cNvSpPr txBox="1"/>
          <p:nvPr/>
        </p:nvSpPr>
        <p:spPr>
          <a:xfrm>
            <a:off x="2895757" y="3134888"/>
            <a:ext cx="2692434" cy="523220"/>
          </a:xfrm>
          <a:prstGeom prst="rect">
            <a:avLst/>
          </a:prstGeom>
          <a:noFill/>
        </p:spPr>
        <p:txBody>
          <a:bodyPr wrap="square" rtlCol="0">
            <a:spAutoFit/>
          </a:bodyPr>
          <a:lstStyle/>
          <a:p>
            <a:r>
              <a:rPr lang="en-US" sz="2800" b="1" dirty="0">
                <a:solidFill>
                  <a:schemeClr val="accent2">
                    <a:lumMod val="75000"/>
                  </a:schemeClr>
                </a:solidFill>
              </a:rPr>
              <a:t>the most boring</a:t>
            </a:r>
            <a:endParaRPr lang="en-US" b="1" dirty="0">
              <a:solidFill>
                <a:schemeClr val="accent2">
                  <a:lumMod val="75000"/>
                </a:schemeClr>
              </a:solidFill>
            </a:endParaRPr>
          </a:p>
        </p:txBody>
      </p:sp>
      <p:sp>
        <p:nvSpPr>
          <p:cNvPr id="9" name="TextBox 8">
            <a:extLst>
              <a:ext uri="{FF2B5EF4-FFF2-40B4-BE49-F238E27FC236}">
                <a16:creationId xmlns:a16="http://schemas.microsoft.com/office/drawing/2014/main" xmlns="" id="{35A12925-B800-29D0-7899-A67FC8C09B50}"/>
              </a:ext>
            </a:extLst>
          </p:cNvPr>
          <p:cNvSpPr txBox="1"/>
          <p:nvPr/>
        </p:nvSpPr>
        <p:spPr>
          <a:xfrm>
            <a:off x="4134454" y="3610070"/>
            <a:ext cx="1157689" cy="523220"/>
          </a:xfrm>
          <a:prstGeom prst="rect">
            <a:avLst/>
          </a:prstGeom>
          <a:noFill/>
        </p:spPr>
        <p:txBody>
          <a:bodyPr wrap="none" rtlCol="0">
            <a:spAutoFit/>
          </a:bodyPr>
          <a:lstStyle/>
          <a:p>
            <a:r>
              <a:rPr lang="en-US" sz="2800" b="1" dirty="0">
                <a:solidFill>
                  <a:schemeClr val="accent2">
                    <a:lumMod val="75000"/>
                  </a:schemeClr>
                </a:solidFill>
              </a:rPr>
              <a:t>earlier</a:t>
            </a:r>
            <a:endParaRPr lang="en-US" b="1" dirty="0">
              <a:solidFill>
                <a:schemeClr val="accent2">
                  <a:lumMod val="75000"/>
                </a:schemeClr>
              </a:solidFill>
            </a:endParaRPr>
          </a:p>
        </p:txBody>
      </p:sp>
      <p:sp>
        <p:nvSpPr>
          <p:cNvPr id="10" name="TextBox 9">
            <a:extLst>
              <a:ext uri="{FF2B5EF4-FFF2-40B4-BE49-F238E27FC236}">
                <a16:creationId xmlns:a16="http://schemas.microsoft.com/office/drawing/2014/main" xmlns="" id="{E4CCB955-98B1-4AF9-3C8B-2979582C7DEB}"/>
              </a:ext>
            </a:extLst>
          </p:cNvPr>
          <p:cNvSpPr txBox="1"/>
          <p:nvPr/>
        </p:nvSpPr>
        <p:spPr>
          <a:xfrm>
            <a:off x="2022414" y="4109938"/>
            <a:ext cx="1706685" cy="523220"/>
          </a:xfrm>
          <a:prstGeom prst="rect">
            <a:avLst/>
          </a:prstGeom>
          <a:noFill/>
        </p:spPr>
        <p:txBody>
          <a:bodyPr wrap="square" rtlCol="0">
            <a:spAutoFit/>
          </a:bodyPr>
          <a:lstStyle/>
          <a:p>
            <a:r>
              <a:rPr lang="en-US" sz="2800" b="1" dirty="0">
                <a:solidFill>
                  <a:schemeClr val="accent2">
                    <a:lumMod val="75000"/>
                  </a:schemeClr>
                </a:solidFill>
              </a:rPr>
              <a:t>the worst</a:t>
            </a:r>
            <a:endParaRPr lang="en-US" b="1" dirty="0">
              <a:solidFill>
                <a:schemeClr val="accent2">
                  <a:lumMod val="75000"/>
                </a:schemeClr>
              </a:solidFill>
            </a:endParaRPr>
          </a:p>
        </p:txBody>
      </p:sp>
      <p:sp>
        <p:nvSpPr>
          <p:cNvPr id="11" name="TextBox 10">
            <a:extLst>
              <a:ext uri="{FF2B5EF4-FFF2-40B4-BE49-F238E27FC236}">
                <a16:creationId xmlns:a16="http://schemas.microsoft.com/office/drawing/2014/main" xmlns="" id="{6762A2F5-B244-65A7-85C0-B65486A92335}"/>
              </a:ext>
            </a:extLst>
          </p:cNvPr>
          <p:cNvSpPr txBox="1"/>
          <p:nvPr/>
        </p:nvSpPr>
        <p:spPr>
          <a:xfrm>
            <a:off x="2171883" y="4588614"/>
            <a:ext cx="3362707" cy="523220"/>
          </a:xfrm>
          <a:prstGeom prst="rect">
            <a:avLst/>
          </a:prstGeom>
          <a:noFill/>
        </p:spPr>
        <p:txBody>
          <a:bodyPr wrap="square" rtlCol="0">
            <a:spAutoFit/>
          </a:bodyPr>
          <a:lstStyle/>
          <a:p>
            <a:r>
              <a:rPr lang="en-US" sz="2800" b="1" dirty="0">
                <a:solidFill>
                  <a:schemeClr val="accent2">
                    <a:lumMod val="75000"/>
                  </a:schemeClr>
                </a:solidFill>
              </a:rPr>
              <a:t>the most ambitious</a:t>
            </a:r>
            <a:endParaRPr lang="en-US" b="1" dirty="0">
              <a:solidFill>
                <a:schemeClr val="accent2">
                  <a:lumMod val="75000"/>
                </a:schemeClr>
              </a:solidFill>
            </a:endParaRPr>
          </a:p>
        </p:txBody>
      </p:sp>
      <p:sp>
        <p:nvSpPr>
          <p:cNvPr id="12" name="TextBox 11">
            <a:extLst>
              <a:ext uri="{FF2B5EF4-FFF2-40B4-BE49-F238E27FC236}">
                <a16:creationId xmlns:a16="http://schemas.microsoft.com/office/drawing/2014/main" xmlns="" id="{EBF69843-B8A5-2070-6094-1ADFE8631FBB}"/>
              </a:ext>
            </a:extLst>
          </p:cNvPr>
          <p:cNvSpPr txBox="1"/>
          <p:nvPr/>
        </p:nvSpPr>
        <p:spPr>
          <a:xfrm>
            <a:off x="2022414" y="5043938"/>
            <a:ext cx="1055674" cy="523220"/>
          </a:xfrm>
          <a:prstGeom prst="rect">
            <a:avLst/>
          </a:prstGeom>
          <a:noFill/>
        </p:spPr>
        <p:txBody>
          <a:bodyPr wrap="none" rtlCol="0">
            <a:spAutoFit/>
          </a:bodyPr>
          <a:lstStyle/>
          <a:p>
            <a:r>
              <a:rPr lang="en-US" sz="2800" b="1" dirty="0">
                <a:solidFill>
                  <a:schemeClr val="accent2">
                    <a:lumMod val="75000"/>
                  </a:schemeClr>
                </a:solidFill>
              </a:rPr>
              <a:t>safest</a:t>
            </a:r>
            <a:endParaRPr lang="en-US" b="1" dirty="0">
              <a:solidFill>
                <a:schemeClr val="accent2">
                  <a:lumMod val="75000"/>
                </a:schemeClr>
              </a:solidFill>
            </a:endParaRPr>
          </a:p>
        </p:txBody>
      </p:sp>
      <p:sp>
        <p:nvSpPr>
          <p:cNvPr id="13" name="TextBox 12">
            <a:extLst>
              <a:ext uri="{FF2B5EF4-FFF2-40B4-BE49-F238E27FC236}">
                <a16:creationId xmlns:a16="http://schemas.microsoft.com/office/drawing/2014/main" xmlns="" id="{0379D6C8-7B0A-27E4-1913-DB6E0B057A69}"/>
              </a:ext>
            </a:extLst>
          </p:cNvPr>
          <p:cNvSpPr txBox="1"/>
          <p:nvPr/>
        </p:nvSpPr>
        <p:spPr>
          <a:xfrm>
            <a:off x="3556411" y="5560719"/>
            <a:ext cx="1245854" cy="523220"/>
          </a:xfrm>
          <a:prstGeom prst="rect">
            <a:avLst/>
          </a:prstGeom>
          <a:noFill/>
        </p:spPr>
        <p:txBody>
          <a:bodyPr wrap="none" rtlCol="0">
            <a:spAutoFit/>
          </a:bodyPr>
          <a:lstStyle/>
          <a:p>
            <a:r>
              <a:rPr lang="en-US" sz="2800" b="1" dirty="0">
                <a:solidFill>
                  <a:schemeClr val="accent2">
                    <a:lumMod val="75000"/>
                  </a:schemeClr>
                </a:solidFill>
              </a:rPr>
              <a:t>further</a:t>
            </a:r>
            <a:endParaRPr lang="en-US" b="1" dirty="0">
              <a:solidFill>
                <a:schemeClr val="accent2">
                  <a:lumMod val="75000"/>
                </a:schemeClr>
              </a:solidFill>
            </a:endParaRPr>
          </a:p>
        </p:txBody>
      </p:sp>
      <p:pic>
        <p:nvPicPr>
          <p:cNvPr id="14" name="Audio 13">
            <a:hlinkClick r:id="" action="ppaction://media"/>
            <a:extLst>
              <a:ext uri="{FF2B5EF4-FFF2-40B4-BE49-F238E27FC236}">
                <a16:creationId xmlns:a16="http://schemas.microsoft.com/office/drawing/2014/main" xmlns="" id="{8E996F83-C894-A44B-CCF6-70885BE9AAF0}"/>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974998208"/>
      </p:ext>
    </p:extLst>
  </p:cSld>
  <p:clrMapOvr>
    <a:masterClrMapping/>
  </p:clrMapOvr>
  <mc:AlternateContent xmlns:mc="http://schemas.openxmlformats.org/markup-compatibility/2006" xmlns:p14="http://schemas.microsoft.com/office/powerpoint/2010/main">
    <mc:Choice Requires="p14">
      <p:transition spd="slow" p14:dur="2000" advTm="83915"/>
    </mc:Choice>
    <mc:Fallback xmlns="">
      <p:transition spd="slow" advTm="839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1" fill="hold" display="0">
                  <p:stCondLst>
                    <p:cond delay="indefinite"/>
                  </p:stCondLst>
                  <p:endCondLst>
                    <p:cond evt="onStopAudio" delay="0">
                      <p:tgtEl>
                        <p:sldTgt/>
                      </p:tgtEl>
                    </p:cond>
                  </p:endCondLst>
                </p:cTn>
                <p:tgtEl>
                  <p:spTgt spid="1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2</a:t>
            </a:r>
          </a:p>
          <a:p>
            <a:pPr marL="0" indent="0" algn="ctr">
              <a:lnSpc>
                <a:spcPct val="200000"/>
              </a:lnSpc>
              <a:buNone/>
            </a:pPr>
            <a:r>
              <a:rPr lang="en-US" sz="4400" b="1"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 Part </a:t>
            </a:r>
            <a:r>
              <a:rPr lang="en-US" sz="4400" b="1" dirty="0">
                <a:solidFill>
                  <a:schemeClr val="accent6">
                    <a:lumMod val="75000"/>
                  </a:schemeClr>
                </a:solidFill>
                <a:latin typeface="Calibri" panose="020F0502020204030204" pitchFamily="34" charset="0"/>
                <a:ea typeface="Calibri" panose="020F0502020204030204" pitchFamily="34" charset="0"/>
                <a:cs typeface="Arial" panose="020B0604020202020204" pitchFamily="34" charset="0"/>
              </a:rPr>
              <a:t>C</a:t>
            </a:r>
            <a:endParaRPr lang="en-US" sz="4400" b="1"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200000"/>
              </a:lnSpc>
              <a:buNone/>
            </a:pPr>
            <a:r>
              <a:rPr lang="en-US" sz="44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3</a:t>
            </a: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 VOCABULARY </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A3519166-8656-F8FF-EAF9-125BFAC46A54}"/>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74584659"/>
      </p:ext>
    </p:extLst>
  </p:cSld>
  <p:clrMapOvr>
    <a:masterClrMapping/>
  </p:clrMapOvr>
  <mc:AlternateContent xmlns:mc="http://schemas.openxmlformats.org/markup-compatibility/2006" xmlns:p14="http://schemas.microsoft.com/office/powerpoint/2010/main">
    <mc:Choice Requires="p14">
      <p:transition spd="slow" p14:dur="2000" advTm="4375"/>
    </mc:Choice>
    <mc:Fallback xmlns="">
      <p:transition spd="slow" advTm="43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BEDD18-34A4-E56F-34A3-CD6F31564E06}"/>
              </a:ext>
            </a:extLst>
          </p:cNvPr>
          <p:cNvSpPr>
            <a:spLocks noGrp="1"/>
          </p:cNvSpPr>
          <p:nvPr>
            <p:ph type="title"/>
          </p:nvPr>
        </p:nvSpPr>
        <p:spPr>
          <a:xfrm>
            <a:off x="838200" y="182245"/>
            <a:ext cx="10515600" cy="647749"/>
          </a:xfrm>
        </p:spPr>
        <p:txBody>
          <a:bodyPr>
            <a:normAutofit fontScale="90000"/>
          </a:bodyPr>
          <a:lstStyle/>
          <a:p>
            <a:r>
              <a:rPr lang="en-US" b="1" dirty="0">
                <a:solidFill>
                  <a:schemeClr val="accent6">
                    <a:lumMod val="75000"/>
                  </a:schemeClr>
                </a:solidFill>
                <a:latin typeface="+mn-lt"/>
              </a:rPr>
              <a:t/>
            </a:r>
            <a:br>
              <a:rPr lang="en-US" b="1" dirty="0">
                <a:solidFill>
                  <a:schemeClr val="accent6">
                    <a:lumMod val="75000"/>
                  </a:schemeClr>
                </a:solidFill>
                <a:latin typeface="+mn-lt"/>
              </a:rPr>
            </a:br>
            <a:r>
              <a:rPr lang="en-US" b="1" dirty="0">
                <a:solidFill>
                  <a:schemeClr val="accent6">
                    <a:lumMod val="75000"/>
                  </a:schemeClr>
                </a:solidFill>
                <a:latin typeface="+mn-lt"/>
              </a:rPr>
              <a:t>transport and travel</a:t>
            </a:r>
            <a:r>
              <a:rPr lang="en-US" sz="1800" b="1" i="0" u="none" strike="noStrike" baseline="0" dirty="0">
                <a:solidFill>
                  <a:schemeClr val="accent6">
                    <a:lumMod val="75000"/>
                  </a:schemeClr>
                </a:solidFill>
                <a:latin typeface="+mn-lt"/>
              </a:rPr>
              <a:t/>
            </a:r>
            <a:br>
              <a:rPr lang="en-US" sz="1800" b="1" i="0" u="none" strike="noStrike" baseline="0" dirty="0">
                <a:solidFill>
                  <a:schemeClr val="accent6">
                    <a:lumMod val="75000"/>
                  </a:schemeClr>
                </a:solidFill>
                <a:latin typeface="+mn-lt"/>
              </a:rPr>
            </a:br>
            <a:endParaRPr lang="en-US" b="1" dirty="0">
              <a:solidFill>
                <a:schemeClr val="accent6">
                  <a:lumMod val="75000"/>
                </a:schemeClr>
              </a:solidFill>
              <a:latin typeface="+mn-lt"/>
            </a:endParaRPr>
          </a:p>
        </p:txBody>
      </p:sp>
      <p:sp>
        <p:nvSpPr>
          <p:cNvPr id="3" name="Content Placeholder 2">
            <a:extLst>
              <a:ext uri="{FF2B5EF4-FFF2-40B4-BE49-F238E27FC236}">
                <a16:creationId xmlns:a16="http://schemas.microsoft.com/office/drawing/2014/main" xmlns="" id="{01B08D34-8797-D2F0-BCB2-0A3AA5D22F20}"/>
              </a:ext>
            </a:extLst>
          </p:cNvPr>
          <p:cNvSpPr>
            <a:spLocks noGrp="1"/>
          </p:cNvSpPr>
          <p:nvPr>
            <p:ph idx="1"/>
          </p:nvPr>
        </p:nvSpPr>
        <p:spPr>
          <a:xfrm>
            <a:off x="838200" y="1055077"/>
            <a:ext cx="10515600" cy="5121886"/>
          </a:xfrm>
        </p:spPr>
        <p:txBody>
          <a:bodyPr/>
          <a:lstStyle/>
          <a:p>
            <a:pPr marL="0" indent="0">
              <a:buNone/>
            </a:pPr>
            <a:r>
              <a:rPr lang="en-US" b="1" dirty="0"/>
              <a:t>Put the words into the correct column.</a:t>
            </a:r>
          </a:p>
          <a:p>
            <a:pPr marL="0" indent="0" algn="ctr">
              <a:buNone/>
            </a:pPr>
            <a:r>
              <a:rPr lang="en-US" dirty="0"/>
              <a:t>buffet car 	check in 	gate 	motorway 	platform 	</a:t>
            </a:r>
          </a:p>
          <a:p>
            <a:pPr marL="0" indent="0" algn="ctr">
              <a:buNone/>
            </a:pPr>
            <a:r>
              <a:rPr lang="en-US" dirty="0"/>
              <a:t>rush hour 	speed limit 		station 	take off</a:t>
            </a:r>
          </a:p>
          <a:p>
            <a:pPr marL="0" indent="0">
              <a:buNone/>
            </a:pPr>
            <a:endParaRPr lang="en-US" dirty="0"/>
          </a:p>
        </p:txBody>
      </p:sp>
      <p:graphicFrame>
        <p:nvGraphicFramePr>
          <p:cNvPr id="4" name="Table 4">
            <a:extLst>
              <a:ext uri="{FF2B5EF4-FFF2-40B4-BE49-F238E27FC236}">
                <a16:creationId xmlns:a16="http://schemas.microsoft.com/office/drawing/2014/main" xmlns="" id="{7B1978E2-AA83-0529-BC51-2EB58605ACEC}"/>
              </a:ext>
            </a:extLst>
          </p:cNvPr>
          <p:cNvGraphicFramePr>
            <a:graphicFrameLocks noGrp="1"/>
          </p:cNvGraphicFramePr>
          <p:nvPr>
            <p:extLst>
              <p:ext uri="{D42A27DB-BD31-4B8C-83A1-F6EECF244321}">
                <p14:modId xmlns:p14="http://schemas.microsoft.com/office/powerpoint/2010/main" val="3704712683"/>
              </p:ext>
            </p:extLst>
          </p:nvPr>
        </p:nvGraphicFramePr>
        <p:xfrm>
          <a:off x="1187938" y="3110560"/>
          <a:ext cx="8127999" cy="22860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xmlns="" val="3143968682"/>
                    </a:ext>
                  </a:extLst>
                </a:gridCol>
                <a:gridCol w="2709333">
                  <a:extLst>
                    <a:ext uri="{9D8B030D-6E8A-4147-A177-3AD203B41FA5}">
                      <a16:colId xmlns:a16="http://schemas.microsoft.com/office/drawing/2014/main" xmlns="" val="837860264"/>
                    </a:ext>
                  </a:extLst>
                </a:gridCol>
                <a:gridCol w="2709333">
                  <a:extLst>
                    <a:ext uri="{9D8B030D-6E8A-4147-A177-3AD203B41FA5}">
                      <a16:colId xmlns:a16="http://schemas.microsoft.com/office/drawing/2014/main" xmlns="" val="674015730"/>
                    </a:ext>
                  </a:extLst>
                </a:gridCol>
              </a:tblGrid>
              <a:tr h="370840">
                <a:tc>
                  <a:txBody>
                    <a:bodyPr/>
                    <a:lstStyle/>
                    <a:p>
                      <a:pPr algn="ctr"/>
                      <a:r>
                        <a:rPr lang="en-US" sz="2400" dirty="0">
                          <a:solidFill>
                            <a:schemeClr val="tx1"/>
                          </a:solidFill>
                        </a:rPr>
                        <a:t>Train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sz="2400" dirty="0">
                          <a:solidFill>
                            <a:schemeClr val="tx1"/>
                          </a:solidFill>
                        </a:rPr>
                        <a:t>Car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Plane</a:t>
                      </a:r>
                    </a:p>
                    <a:p>
                      <a:pPr algn="ct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xmlns="" val="3124206560"/>
                  </a:ext>
                </a:extLst>
              </a:tr>
              <a:tr h="1065591">
                <a:tc>
                  <a:txBody>
                    <a:bodyPr/>
                    <a:lstStyle/>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749821407"/>
                  </a:ext>
                </a:extLst>
              </a:tr>
            </a:tbl>
          </a:graphicData>
        </a:graphic>
      </p:graphicFrame>
      <p:sp>
        <p:nvSpPr>
          <p:cNvPr id="5" name="TextBox 4">
            <a:extLst>
              <a:ext uri="{FF2B5EF4-FFF2-40B4-BE49-F238E27FC236}">
                <a16:creationId xmlns:a16="http://schemas.microsoft.com/office/drawing/2014/main" xmlns="" id="{E2E65AB8-9A85-265E-B0A8-58334E807EDB}"/>
              </a:ext>
            </a:extLst>
          </p:cNvPr>
          <p:cNvSpPr txBox="1"/>
          <p:nvPr/>
        </p:nvSpPr>
        <p:spPr>
          <a:xfrm>
            <a:off x="1814732" y="4068894"/>
            <a:ext cx="1556265" cy="1200329"/>
          </a:xfrm>
          <a:prstGeom prst="rect">
            <a:avLst/>
          </a:prstGeom>
          <a:noFill/>
        </p:spPr>
        <p:txBody>
          <a:bodyPr wrap="square" rtlCol="0">
            <a:spAutoFit/>
          </a:bodyPr>
          <a:lstStyle/>
          <a:p>
            <a:pPr algn="ctr"/>
            <a:r>
              <a:rPr lang="en-US" sz="2400" b="1" dirty="0">
                <a:solidFill>
                  <a:schemeClr val="accent2">
                    <a:lumMod val="75000"/>
                  </a:schemeClr>
                </a:solidFill>
              </a:rPr>
              <a:t>buffet car</a:t>
            </a:r>
          </a:p>
          <a:p>
            <a:pPr algn="ctr"/>
            <a:r>
              <a:rPr lang="en-US" sz="2400" b="1" dirty="0">
                <a:solidFill>
                  <a:schemeClr val="accent2">
                    <a:lumMod val="75000"/>
                  </a:schemeClr>
                </a:solidFill>
              </a:rPr>
              <a:t>platform</a:t>
            </a:r>
          </a:p>
          <a:p>
            <a:pPr algn="ctr"/>
            <a:r>
              <a:rPr lang="en-US" sz="2400" b="1" dirty="0">
                <a:solidFill>
                  <a:schemeClr val="accent2">
                    <a:lumMod val="75000"/>
                  </a:schemeClr>
                </a:solidFill>
              </a:rPr>
              <a:t>station</a:t>
            </a:r>
          </a:p>
        </p:txBody>
      </p:sp>
      <p:sp>
        <p:nvSpPr>
          <p:cNvPr id="6" name="TextBox 5">
            <a:extLst>
              <a:ext uri="{FF2B5EF4-FFF2-40B4-BE49-F238E27FC236}">
                <a16:creationId xmlns:a16="http://schemas.microsoft.com/office/drawing/2014/main" xmlns="" id="{3ED71441-7D6D-B218-21BC-31FABB8552CE}"/>
              </a:ext>
            </a:extLst>
          </p:cNvPr>
          <p:cNvSpPr txBox="1"/>
          <p:nvPr/>
        </p:nvSpPr>
        <p:spPr>
          <a:xfrm>
            <a:off x="4473804" y="4068894"/>
            <a:ext cx="1622196" cy="1200329"/>
          </a:xfrm>
          <a:prstGeom prst="rect">
            <a:avLst/>
          </a:prstGeom>
          <a:noFill/>
        </p:spPr>
        <p:txBody>
          <a:bodyPr wrap="square" rtlCol="0">
            <a:spAutoFit/>
          </a:bodyPr>
          <a:lstStyle/>
          <a:p>
            <a:pPr algn="ctr"/>
            <a:r>
              <a:rPr lang="en-US" sz="2400" b="1" dirty="0">
                <a:solidFill>
                  <a:schemeClr val="accent2">
                    <a:lumMod val="75000"/>
                  </a:schemeClr>
                </a:solidFill>
              </a:rPr>
              <a:t>motorway</a:t>
            </a:r>
          </a:p>
          <a:p>
            <a:pPr algn="ctr"/>
            <a:r>
              <a:rPr lang="en-US" sz="2400" b="1" dirty="0">
                <a:solidFill>
                  <a:schemeClr val="accent2">
                    <a:lumMod val="75000"/>
                  </a:schemeClr>
                </a:solidFill>
              </a:rPr>
              <a:t>rush hour</a:t>
            </a:r>
          </a:p>
          <a:p>
            <a:pPr algn="ctr"/>
            <a:r>
              <a:rPr lang="en-US" sz="2400" b="1" dirty="0">
                <a:solidFill>
                  <a:schemeClr val="accent2">
                    <a:lumMod val="75000"/>
                  </a:schemeClr>
                </a:solidFill>
              </a:rPr>
              <a:t>speed limit</a:t>
            </a:r>
          </a:p>
        </p:txBody>
      </p:sp>
      <p:sp>
        <p:nvSpPr>
          <p:cNvPr id="7" name="TextBox 6">
            <a:extLst>
              <a:ext uri="{FF2B5EF4-FFF2-40B4-BE49-F238E27FC236}">
                <a16:creationId xmlns:a16="http://schemas.microsoft.com/office/drawing/2014/main" xmlns="" id="{B930000C-8F36-AC7E-5365-CDCEBBF3B490}"/>
              </a:ext>
            </a:extLst>
          </p:cNvPr>
          <p:cNvSpPr txBox="1"/>
          <p:nvPr/>
        </p:nvSpPr>
        <p:spPr>
          <a:xfrm>
            <a:off x="7198807" y="4068894"/>
            <a:ext cx="1622196" cy="1200329"/>
          </a:xfrm>
          <a:prstGeom prst="rect">
            <a:avLst/>
          </a:prstGeom>
          <a:noFill/>
        </p:spPr>
        <p:txBody>
          <a:bodyPr wrap="square" rtlCol="0">
            <a:spAutoFit/>
          </a:bodyPr>
          <a:lstStyle/>
          <a:p>
            <a:pPr algn="ctr"/>
            <a:r>
              <a:rPr lang="en-US" sz="2400" b="1" dirty="0">
                <a:solidFill>
                  <a:schemeClr val="accent2">
                    <a:lumMod val="75000"/>
                  </a:schemeClr>
                </a:solidFill>
              </a:rPr>
              <a:t>check in</a:t>
            </a:r>
          </a:p>
          <a:p>
            <a:pPr algn="ctr"/>
            <a:r>
              <a:rPr lang="en-US" sz="2400" b="1" dirty="0">
                <a:solidFill>
                  <a:schemeClr val="accent2">
                    <a:lumMod val="75000"/>
                  </a:schemeClr>
                </a:solidFill>
              </a:rPr>
              <a:t>gate </a:t>
            </a:r>
          </a:p>
          <a:p>
            <a:pPr algn="ctr"/>
            <a:r>
              <a:rPr lang="en-US" sz="2400" b="1" dirty="0">
                <a:solidFill>
                  <a:schemeClr val="accent2">
                    <a:lumMod val="75000"/>
                  </a:schemeClr>
                </a:solidFill>
              </a:rPr>
              <a:t>take off</a:t>
            </a:r>
          </a:p>
        </p:txBody>
      </p:sp>
      <p:pic>
        <p:nvPicPr>
          <p:cNvPr id="10" name="Audio 9">
            <a:hlinkClick r:id="" action="ppaction://media"/>
            <a:extLst>
              <a:ext uri="{FF2B5EF4-FFF2-40B4-BE49-F238E27FC236}">
                <a16:creationId xmlns:a16="http://schemas.microsoft.com/office/drawing/2014/main" xmlns="" id="{268E19E2-9542-1C01-066D-7312C21C787A}"/>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33744684"/>
      </p:ext>
    </p:extLst>
  </p:cSld>
  <p:clrMapOvr>
    <a:masterClrMapping/>
  </p:clrMapOvr>
  <mc:AlternateContent xmlns:mc="http://schemas.openxmlformats.org/markup-compatibility/2006" xmlns:p14="http://schemas.microsoft.com/office/powerpoint/2010/main">
    <mc:Choice Requires="p14">
      <p:transition spd="slow" p14:dur="2000" advTm="50679"/>
    </mc:Choice>
    <mc:Fallback xmlns="">
      <p:transition spd="slow" advTm="506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additive="base">
                                        <p:cTn id="1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anim calcmode="lin" valueType="num">
                                      <p:cBhvr additive="base">
                                        <p:cTn id="3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 calcmode="lin" valueType="num">
                                      <p:cBhvr additive="base">
                                        <p:cTn id="3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 calcmode="lin" valueType="num">
                                      <p:cBhvr additive="base">
                                        <p:cTn id="4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xEl>
                                              <p:pRg st="1" end="1"/>
                                            </p:txEl>
                                          </p:spTgt>
                                        </p:tgtEl>
                                        <p:attrNameLst>
                                          <p:attrName>style.visibility</p:attrName>
                                        </p:attrNameLst>
                                      </p:cBhvr>
                                      <p:to>
                                        <p:strVal val="visible"/>
                                      </p:to>
                                    </p:set>
                                    <p:anim calcmode="lin" valueType="num">
                                      <p:cBhvr additive="base">
                                        <p:cTn id="4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7">
                                            <p:txEl>
                                              <p:pRg st="2" end="2"/>
                                            </p:txEl>
                                          </p:spTgt>
                                        </p:tgtEl>
                                        <p:attrNameLst>
                                          <p:attrName>style.visibility</p:attrName>
                                        </p:attrNameLst>
                                      </p:cBhvr>
                                      <p:to>
                                        <p:strVal val="visible"/>
                                      </p:to>
                                    </p:set>
                                    <p:anim calcmode="lin" valueType="num">
                                      <p:cBhvr additive="base">
                                        <p:cTn id="5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7" fill="hold" display="0">
                  <p:stCondLst>
                    <p:cond delay="indefinite"/>
                  </p:stCondLst>
                  <p:endCondLst>
                    <p:cond evt="onStopAudio" delay="0">
                      <p:tgtEl>
                        <p:sldTgt/>
                      </p:tgtEl>
                    </p:cond>
                  </p:endCondLst>
                </p:cTn>
                <p:tgtEl>
                  <p:spTgt spid="10"/>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826060C-4A32-29D0-64A1-57B0F78C8697}"/>
              </a:ext>
            </a:extLst>
          </p:cNvPr>
          <p:cNvSpPr>
            <a:spLocks noGrp="1"/>
          </p:cNvSpPr>
          <p:nvPr>
            <p:ph idx="1"/>
          </p:nvPr>
        </p:nvSpPr>
        <p:spPr>
          <a:xfrm>
            <a:off x="225083" y="126609"/>
            <a:ext cx="11816862" cy="6583680"/>
          </a:xfrm>
        </p:spPr>
        <p:txBody>
          <a:bodyPr/>
          <a:lstStyle/>
          <a:p>
            <a:r>
              <a:rPr lang="en-US" sz="3200" b="1" dirty="0">
                <a:solidFill>
                  <a:schemeClr val="accent2">
                    <a:lumMod val="75000"/>
                  </a:schemeClr>
                </a:solidFill>
              </a:rPr>
              <a:t>Plane</a:t>
            </a:r>
            <a:endParaRPr lang="en-US" b="1" dirty="0">
              <a:solidFill>
                <a:schemeClr val="accent2">
                  <a:lumMod val="75000"/>
                </a:schemeClr>
              </a:solidFill>
            </a:endParaRPr>
          </a:p>
          <a:p>
            <a:pPr marL="0" indent="0">
              <a:buNone/>
            </a:pPr>
            <a:r>
              <a:rPr lang="en-US" b="1" dirty="0">
                <a:solidFill>
                  <a:schemeClr val="accent6">
                    <a:lumMod val="75000"/>
                  </a:schemeClr>
                </a:solidFill>
              </a:rPr>
              <a:t>Match the words and pictures.</a:t>
            </a:r>
          </a:p>
          <a:p>
            <a:pPr marL="0" indent="0">
              <a:lnSpc>
                <a:spcPct val="100000"/>
              </a:lnSpc>
              <a:buNone/>
            </a:pPr>
            <a:r>
              <a:rPr lang="en-US" sz="3200" dirty="0"/>
              <a:t>____ land	(verb)		</a:t>
            </a:r>
          </a:p>
          <a:p>
            <a:pPr marL="0" indent="0">
              <a:lnSpc>
                <a:spcPct val="100000"/>
              </a:lnSpc>
              <a:buNone/>
            </a:pPr>
            <a:r>
              <a:rPr lang="en-US" sz="3200" dirty="0"/>
              <a:t>____ luggage	</a:t>
            </a:r>
          </a:p>
          <a:p>
            <a:pPr marL="0" indent="0">
              <a:lnSpc>
                <a:spcPct val="100000"/>
              </a:lnSpc>
              <a:buNone/>
            </a:pPr>
            <a:r>
              <a:rPr lang="en-US" sz="3200" dirty="0"/>
              <a:t>____ boarding card pass		</a:t>
            </a:r>
          </a:p>
          <a:p>
            <a:pPr marL="0" indent="0">
              <a:lnSpc>
                <a:spcPct val="100000"/>
              </a:lnSpc>
              <a:buNone/>
            </a:pPr>
            <a:r>
              <a:rPr lang="en-US" sz="3200" dirty="0"/>
              <a:t>____ baggage reclaim</a:t>
            </a:r>
          </a:p>
          <a:p>
            <a:pPr marL="0" indent="0">
              <a:lnSpc>
                <a:spcPct val="100000"/>
              </a:lnSpc>
              <a:buNone/>
            </a:pPr>
            <a:r>
              <a:rPr lang="en-US" sz="3200" dirty="0"/>
              <a:t>____ check-in desk </a:t>
            </a:r>
          </a:p>
          <a:p>
            <a:pPr marL="0" indent="0">
              <a:lnSpc>
                <a:spcPct val="100000"/>
              </a:lnSpc>
              <a:buNone/>
            </a:pPr>
            <a:r>
              <a:rPr lang="en-US" sz="3200" dirty="0"/>
              <a:t>____ gate</a:t>
            </a:r>
          </a:p>
          <a:p>
            <a:pPr marL="0" indent="0">
              <a:lnSpc>
                <a:spcPct val="100000"/>
              </a:lnSpc>
              <a:buNone/>
            </a:pPr>
            <a:r>
              <a:rPr lang="en-US" sz="3200" dirty="0"/>
              <a:t>____ suit case</a:t>
            </a:r>
          </a:p>
          <a:p>
            <a:pPr marL="0" indent="0">
              <a:lnSpc>
                <a:spcPct val="100000"/>
              </a:lnSpc>
              <a:buNone/>
            </a:pPr>
            <a:r>
              <a:rPr lang="en-US" sz="3200" dirty="0"/>
              <a:t>____ take off</a:t>
            </a:r>
          </a:p>
          <a:p>
            <a:pPr marL="0" indent="0">
              <a:lnSpc>
                <a:spcPct val="100000"/>
              </a:lnSpc>
              <a:buNone/>
            </a:pPr>
            <a:r>
              <a:rPr lang="en-US" sz="3200" dirty="0"/>
              <a:t>____ aisle /ail/</a:t>
            </a:r>
          </a:p>
          <a:p>
            <a:pPr marL="0" indent="0">
              <a:buNone/>
            </a:pPr>
            <a:endParaRPr lang="en-US" dirty="0"/>
          </a:p>
        </p:txBody>
      </p:sp>
      <p:sp>
        <p:nvSpPr>
          <p:cNvPr id="2" name="TextBox 1">
            <a:extLst>
              <a:ext uri="{FF2B5EF4-FFF2-40B4-BE49-F238E27FC236}">
                <a16:creationId xmlns:a16="http://schemas.microsoft.com/office/drawing/2014/main" xmlns="" id="{52EF869D-DE16-EE66-A2CA-04057446A673}"/>
              </a:ext>
            </a:extLst>
          </p:cNvPr>
          <p:cNvSpPr txBox="1"/>
          <p:nvPr/>
        </p:nvSpPr>
        <p:spPr>
          <a:xfrm>
            <a:off x="618978" y="3087399"/>
            <a:ext cx="340158" cy="461665"/>
          </a:xfrm>
          <a:prstGeom prst="rect">
            <a:avLst/>
          </a:prstGeom>
          <a:noFill/>
        </p:spPr>
        <p:txBody>
          <a:bodyPr wrap="none" rtlCol="0">
            <a:spAutoFit/>
          </a:bodyPr>
          <a:lstStyle/>
          <a:p>
            <a:r>
              <a:rPr lang="en-US" sz="2400" b="1" dirty="0">
                <a:solidFill>
                  <a:schemeClr val="accent2">
                    <a:lumMod val="75000"/>
                  </a:schemeClr>
                </a:solidFill>
              </a:rPr>
              <a:t>1</a:t>
            </a:r>
          </a:p>
        </p:txBody>
      </p:sp>
      <p:sp>
        <p:nvSpPr>
          <p:cNvPr id="4" name="TextBox 3">
            <a:extLst>
              <a:ext uri="{FF2B5EF4-FFF2-40B4-BE49-F238E27FC236}">
                <a16:creationId xmlns:a16="http://schemas.microsoft.com/office/drawing/2014/main" xmlns="" id="{AFACCE74-A811-9A9D-1AF5-5F2B9B064124}"/>
              </a:ext>
            </a:extLst>
          </p:cNvPr>
          <p:cNvSpPr txBox="1"/>
          <p:nvPr/>
        </p:nvSpPr>
        <p:spPr>
          <a:xfrm>
            <a:off x="618978" y="3718101"/>
            <a:ext cx="340158" cy="461665"/>
          </a:xfrm>
          <a:prstGeom prst="rect">
            <a:avLst/>
          </a:prstGeom>
          <a:noFill/>
        </p:spPr>
        <p:txBody>
          <a:bodyPr wrap="none" rtlCol="0">
            <a:spAutoFit/>
          </a:bodyPr>
          <a:lstStyle/>
          <a:p>
            <a:r>
              <a:rPr lang="en-US" sz="2400" b="1" dirty="0">
                <a:solidFill>
                  <a:schemeClr val="accent2">
                    <a:lumMod val="75000"/>
                  </a:schemeClr>
                </a:solidFill>
              </a:rPr>
              <a:t>2</a:t>
            </a:r>
          </a:p>
        </p:txBody>
      </p:sp>
      <p:sp>
        <p:nvSpPr>
          <p:cNvPr id="6" name="TextBox 5">
            <a:extLst>
              <a:ext uri="{FF2B5EF4-FFF2-40B4-BE49-F238E27FC236}">
                <a16:creationId xmlns:a16="http://schemas.microsoft.com/office/drawing/2014/main" xmlns="" id="{4593D5D1-B309-AAF5-A6FA-3952FBECE872}"/>
              </a:ext>
            </a:extLst>
          </p:cNvPr>
          <p:cNvSpPr txBox="1"/>
          <p:nvPr/>
        </p:nvSpPr>
        <p:spPr>
          <a:xfrm>
            <a:off x="607443" y="4983362"/>
            <a:ext cx="340158" cy="461665"/>
          </a:xfrm>
          <a:prstGeom prst="rect">
            <a:avLst/>
          </a:prstGeom>
          <a:noFill/>
        </p:spPr>
        <p:txBody>
          <a:bodyPr wrap="none" rtlCol="0">
            <a:spAutoFit/>
          </a:bodyPr>
          <a:lstStyle/>
          <a:p>
            <a:r>
              <a:rPr lang="en-US" sz="2400" b="1" dirty="0">
                <a:solidFill>
                  <a:schemeClr val="accent2">
                    <a:lumMod val="75000"/>
                  </a:schemeClr>
                </a:solidFill>
              </a:rPr>
              <a:t>3</a:t>
            </a:r>
          </a:p>
        </p:txBody>
      </p:sp>
      <p:sp>
        <p:nvSpPr>
          <p:cNvPr id="7" name="TextBox 6">
            <a:extLst>
              <a:ext uri="{FF2B5EF4-FFF2-40B4-BE49-F238E27FC236}">
                <a16:creationId xmlns:a16="http://schemas.microsoft.com/office/drawing/2014/main" xmlns="" id="{B437AC7D-36D4-17BA-92FD-D9CE3C6C960A}"/>
              </a:ext>
            </a:extLst>
          </p:cNvPr>
          <p:cNvSpPr txBox="1"/>
          <p:nvPr/>
        </p:nvSpPr>
        <p:spPr>
          <a:xfrm>
            <a:off x="599331" y="4348803"/>
            <a:ext cx="340158" cy="461665"/>
          </a:xfrm>
          <a:prstGeom prst="rect">
            <a:avLst/>
          </a:prstGeom>
          <a:noFill/>
        </p:spPr>
        <p:txBody>
          <a:bodyPr wrap="none" rtlCol="0">
            <a:spAutoFit/>
          </a:bodyPr>
          <a:lstStyle/>
          <a:p>
            <a:r>
              <a:rPr lang="en-US" sz="2400" b="1" dirty="0">
                <a:solidFill>
                  <a:schemeClr val="accent2">
                    <a:lumMod val="75000"/>
                  </a:schemeClr>
                </a:solidFill>
              </a:rPr>
              <a:t>4</a:t>
            </a:r>
          </a:p>
        </p:txBody>
      </p:sp>
      <p:sp>
        <p:nvSpPr>
          <p:cNvPr id="8" name="TextBox 7">
            <a:extLst>
              <a:ext uri="{FF2B5EF4-FFF2-40B4-BE49-F238E27FC236}">
                <a16:creationId xmlns:a16="http://schemas.microsoft.com/office/drawing/2014/main" xmlns="" id="{1F80B3F9-801D-3079-C2FB-16F8952EEA90}"/>
              </a:ext>
            </a:extLst>
          </p:cNvPr>
          <p:cNvSpPr txBox="1"/>
          <p:nvPr/>
        </p:nvSpPr>
        <p:spPr>
          <a:xfrm>
            <a:off x="577151" y="2452840"/>
            <a:ext cx="340158" cy="461665"/>
          </a:xfrm>
          <a:prstGeom prst="rect">
            <a:avLst/>
          </a:prstGeom>
          <a:noFill/>
        </p:spPr>
        <p:txBody>
          <a:bodyPr wrap="none" rtlCol="0">
            <a:spAutoFit/>
          </a:bodyPr>
          <a:lstStyle/>
          <a:p>
            <a:r>
              <a:rPr lang="en-US" sz="2400" b="1" dirty="0">
                <a:solidFill>
                  <a:schemeClr val="accent2">
                    <a:lumMod val="75000"/>
                  </a:schemeClr>
                </a:solidFill>
              </a:rPr>
              <a:t>5</a:t>
            </a:r>
          </a:p>
        </p:txBody>
      </p:sp>
      <p:sp>
        <p:nvSpPr>
          <p:cNvPr id="9" name="TextBox 8">
            <a:extLst>
              <a:ext uri="{FF2B5EF4-FFF2-40B4-BE49-F238E27FC236}">
                <a16:creationId xmlns:a16="http://schemas.microsoft.com/office/drawing/2014/main" xmlns="" id="{B9E64AB4-B930-90EA-B2EE-0CE604636451}"/>
              </a:ext>
            </a:extLst>
          </p:cNvPr>
          <p:cNvSpPr txBox="1"/>
          <p:nvPr/>
        </p:nvSpPr>
        <p:spPr>
          <a:xfrm>
            <a:off x="577151" y="1187578"/>
            <a:ext cx="340158" cy="461665"/>
          </a:xfrm>
          <a:prstGeom prst="rect">
            <a:avLst/>
          </a:prstGeom>
          <a:noFill/>
        </p:spPr>
        <p:txBody>
          <a:bodyPr wrap="none" rtlCol="0">
            <a:spAutoFit/>
          </a:bodyPr>
          <a:lstStyle/>
          <a:p>
            <a:r>
              <a:rPr lang="en-US" sz="2400" b="1" dirty="0">
                <a:solidFill>
                  <a:schemeClr val="accent2">
                    <a:lumMod val="75000"/>
                  </a:schemeClr>
                </a:solidFill>
              </a:rPr>
              <a:t>6</a:t>
            </a:r>
          </a:p>
        </p:txBody>
      </p:sp>
      <p:sp>
        <p:nvSpPr>
          <p:cNvPr id="10" name="TextBox 9">
            <a:extLst>
              <a:ext uri="{FF2B5EF4-FFF2-40B4-BE49-F238E27FC236}">
                <a16:creationId xmlns:a16="http://schemas.microsoft.com/office/drawing/2014/main" xmlns="" id="{3F0B6B99-D939-234A-7C21-2E7B8841F827}"/>
              </a:ext>
            </a:extLst>
          </p:cNvPr>
          <p:cNvSpPr txBox="1"/>
          <p:nvPr/>
        </p:nvSpPr>
        <p:spPr>
          <a:xfrm>
            <a:off x="594128" y="5529546"/>
            <a:ext cx="340158" cy="461665"/>
          </a:xfrm>
          <a:prstGeom prst="rect">
            <a:avLst/>
          </a:prstGeom>
          <a:noFill/>
        </p:spPr>
        <p:txBody>
          <a:bodyPr wrap="none" rtlCol="0">
            <a:spAutoFit/>
          </a:bodyPr>
          <a:lstStyle/>
          <a:p>
            <a:r>
              <a:rPr lang="en-US" sz="2400" b="1" dirty="0">
                <a:solidFill>
                  <a:schemeClr val="accent2">
                    <a:lumMod val="75000"/>
                  </a:schemeClr>
                </a:solidFill>
              </a:rPr>
              <a:t>7</a:t>
            </a:r>
          </a:p>
        </p:txBody>
      </p:sp>
      <p:sp>
        <p:nvSpPr>
          <p:cNvPr id="11" name="TextBox 10">
            <a:extLst>
              <a:ext uri="{FF2B5EF4-FFF2-40B4-BE49-F238E27FC236}">
                <a16:creationId xmlns:a16="http://schemas.microsoft.com/office/drawing/2014/main" xmlns="" id="{5BE32D63-8165-6828-5296-AC5263C3D475}"/>
              </a:ext>
            </a:extLst>
          </p:cNvPr>
          <p:cNvSpPr txBox="1"/>
          <p:nvPr/>
        </p:nvSpPr>
        <p:spPr>
          <a:xfrm>
            <a:off x="577151" y="1862469"/>
            <a:ext cx="340158" cy="461665"/>
          </a:xfrm>
          <a:prstGeom prst="rect">
            <a:avLst/>
          </a:prstGeom>
          <a:noFill/>
        </p:spPr>
        <p:txBody>
          <a:bodyPr wrap="none" rtlCol="0">
            <a:spAutoFit/>
          </a:bodyPr>
          <a:lstStyle/>
          <a:p>
            <a:r>
              <a:rPr lang="en-US" sz="2400" b="1" dirty="0">
                <a:solidFill>
                  <a:schemeClr val="accent2">
                    <a:lumMod val="75000"/>
                  </a:schemeClr>
                </a:solidFill>
              </a:rPr>
              <a:t>8</a:t>
            </a:r>
          </a:p>
        </p:txBody>
      </p:sp>
      <p:sp>
        <p:nvSpPr>
          <p:cNvPr id="12" name="TextBox 11">
            <a:extLst>
              <a:ext uri="{FF2B5EF4-FFF2-40B4-BE49-F238E27FC236}">
                <a16:creationId xmlns:a16="http://schemas.microsoft.com/office/drawing/2014/main" xmlns="" id="{F45975A4-1549-4CC9-1F45-C03EDEABC4DC}"/>
              </a:ext>
            </a:extLst>
          </p:cNvPr>
          <p:cNvSpPr txBox="1"/>
          <p:nvPr/>
        </p:nvSpPr>
        <p:spPr>
          <a:xfrm>
            <a:off x="594128" y="6102310"/>
            <a:ext cx="340158" cy="461665"/>
          </a:xfrm>
          <a:prstGeom prst="rect">
            <a:avLst/>
          </a:prstGeom>
          <a:noFill/>
        </p:spPr>
        <p:txBody>
          <a:bodyPr wrap="none" rtlCol="0">
            <a:spAutoFit/>
          </a:bodyPr>
          <a:lstStyle/>
          <a:p>
            <a:r>
              <a:rPr lang="en-US" sz="2400" b="1" dirty="0">
                <a:solidFill>
                  <a:schemeClr val="accent2">
                    <a:lumMod val="75000"/>
                  </a:schemeClr>
                </a:solidFill>
              </a:rPr>
              <a:t>9</a:t>
            </a:r>
          </a:p>
        </p:txBody>
      </p:sp>
      <p:pic>
        <p:nvPicPr>
          <p:cNvPr id="14" name="Picture 13">
            <a:extLst>
              <a:ext uri="{FF2B5EF4-FFF2-40B4-BE49-F238E27FC236}">
                <a16:creationId xmlns:a16="http://schemas.microsoft.com/office/drawing/2014/main" xmlns="" id="{2C3D5524-8382-0A28-6816-016B2225D453}"/>
              </a:ext>
            </a:extLst>
          </p:cNvPr>
          <p:cNvPicPr>
            <a:picLocks noChangeAspect="1"/>
          </p:cNvPicPr>
          <p:nvPr/>
        </p:nvPicPr>
        <p:blipFill>
          <a:blip r:embed="rId5"/>
          <a:stretch>
            <a:fillRect/>
          </a:stretch>
        </p:blipFill>
        <p:spPr>
          <a:xfrm>
            <a:off x="3571505" y="3826412"/>
            <a:ext cx="8620495" cy="3019807"/>
          </a:xfrm>
          <a:prstGeom prst="rect">
            <a:avLst/>
          </a:prstGeom>
        </p:spPr>
      </p:pic>
      <p:pic>
        <p:nvPicPr>
          <p:cNvPr id="15" name="Audio 14">
            <a:hlinkClick r:id="" action="ppaction://media"/>
            <a:extLst>
              <a:ext uri="{FF2B5EF4-FFF2-40B4-BE49-F238E27FC236}">
                <a16:creationId xmlns:a16="http://schemas.microsoft.com/office/drawing/2014/main" xmlns="" id="{6E5BC8B8-3782-B2BD-68E9-F0FE8A18C621}"/>
              </a:ext>
            </a:extLst>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968928482"/>
      </p:ext>
    </p:extLst>
  </p:cSld>
  <p:clrMapOvr>
    <a:masterClrMapping/>
  </p:clrMapOvr>
  <mc:AlternateContent xmlns:mc="http://schemas.openxmlformats.org/markup-compatibility/2006" xmlns:p14="http://schemas.microsoft.com/office/powerpoint/2010/main">
    <mc:Choice Requires="p14">
      <p:transition spd="slow" p14:dur="2000" advTm="87158"/>
    </mc:Choice>
    <mc:Fallback xmlns="">
      <p:transition spd="slow" advTm="871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3" fill="hold" display="0">
                  <p:stCondLst>
                    <p:cond delay="indefinite"/>
                  </p:stCondLst>
                  <p:endCondLst>
                    <p:cond evt="onStopAudio" delay="0">
                      <p:tgtEl>
                        <p:sldTgt/>
                      </p:tgtEl>
                    </p:cond>
                  </p:endCondLst>
                </p:cTn>
                <p:tgtEl>
                  <p:spTgt spid="15"/>
                </p:tgtEl>
              </p:cMediaNode>
            </p:audio>
          </p:childTnLst>
        </p:cTn>
      </p:par>
    </p:tnLst>
  </p:timing>
  <p:extLst>
    <p:ext uri="{3A86A75C-4F4B-4683-9AE1-C65F6400EC91}">
      <p14:laserTraceLst xmlns:p14="http://schemas.microsoft.com/office/powerpoint/2010/main">
        <p14:tracePtLst>
          <p14:tracePt t="3323" x="2992438" y="150813"/>
          <p14:tracePt t="3330" x="2941638" y="263525"/>
          <p14:tracePt t="3337" x="2867025" y="387350"/>
          <p14:tracePt t="3344" x="2816225" y="500063"/>
          <p14:tracePt t="3353" x="2767013" y="625475"/>
          <p14:tracePt t="3358" x="2728913" y="712788"/>
          <p14:tracePt t="3366" x="2667000" y="825500"/>
          <p14:tracePt t="3375" x="2641600" y="912813"/>
          <p14:tracePt t="3381" x="2603500" y="1014413"/>
          <p14:tracePt t="3388" x="2554288" y="1125538"/>
          <p14:tracePt t="3396" x="2516188" y="1214438"/>
          <p14:tracePt t="3404" x="2478088" y="1327150"/>
          <p14:tracePt t="3410" x="2452688" y="1439863"/>
          <p14:tracePt t="3418" x="2390775" y="1527175"/>
          <p14:tracePt t="3424" x="2352675" y="1614488"/>
          <p14:tracePt t="3432" x="2303463" y="1701800"/>
          <p14:tracePt t="3441" x="2265363" y="1789113"/>
          <p14:tracePt t="3447" x="2239963" y="1852613"/>
          <p14:tracePt t="3454" x="2203450" y="1939925"/>
          <p14:tracePt t="3461" x="2165350" y="2052638"/>
          <p14:tracePt t="3470" x="2139950" y="2139950"/>
          <p14:tracePt t="3476" x="2103438" y="2201863"/>
          <p14:tracePt t="3483" x="2078038" y="2303463"/>
          <p14:tracePt t="3490" x="2052638" y="2352675"/>
          <p14:tracePt t="3497" x="2027238" y="2390775"/>
          <p14:tracePt t="3504" x="2003425" y="2465388"/>
          <p14:tracePt t="3511" x="1978025" y="2527300"/>
          <p14:tracePt t="3520" x="1965325" y="2565400"/>
          <p14:tracePt t="3525" x="1939925" y="2640013"/>
          <p14:tracePt t="3533" x="1927225" y="2690813"/>
          <p14:tracePt t="3541" x="1914525" y="2778125"/>
          <p14:tracePt t="3548" x="1903413" y="2865438"/>
          <p14:tracePt t="3554" x="1903413" y="2941638"/>
          <p14:tracePt t="3562" x="1890713" y="3028950"/>
          <p14:tracePt t="3570" x="1890713" y="3128963"/>
          <p14:tracePt t="3576" x="1890713" y="3203575"/>
          <p14:tracePt t="3583" x="1890713" y="3267075"/>
          <p14:tracePt t="3591" x="1890713" y="3341688"/>
          <p14:tracePt t="3598" x="1890713" y="3441700"/>
          <p14:tracePt t="3605" x="1890713" y="3541713"/>
          <p14:tracePt t="3613" x="1878013" y="3629025"/>
          <p14:tracePt t="3620" x="1878013" y="3692525"/>
          <p14:tracePt t="3626" x="1865313" y="3779838"/>
          <p14:tracePt t="3634" x="1865313" y="3841750"/>
          <p14:tracePt t="3641" x="1865313" y="3929063"/>
          <p14:tracePt t="3648" x="1852613" y="4017963"/>
          <p14:tracePt t="3656" x="1852613" y="4067175"/>
          <p14:tracePt t="3663" x="1852613" y="4154488"/>
          <p14:tracePt t="3670" x="1852613" y="4254500"/>
          <p14:tracePt t="3677" x="1852613" y="4341813"/>
          <p14:tracePt t="3685" x="1852613" y="4418013"/>
          <p14:tracePt t="3692" x="1852613" y="4505325"/>
          <p14:tracePt t="3698" x="1852613" y="4592638"/>
          <p14:tracePt t="3707" x="1852613" y="4656138"/>
          <p14:tracePt t="3713" x="1852613" y="4743450"/>
          <p14:tracePt t="3720" x="1852613" y="4805363"/>
          <p14:tracePt t="3728" x="1852613" y="4879975"/>
          <p14:tracePt t="3735" x="1852613" y="4968875"/>
          <p14:tracePt t="3742" x="1852613" y="5056188"/>
          <p14:tracePt t="3749" x="1852613" y="5130800"/>
          <p14:tracePt t="3757" x="1852613" y="5230813"/>
          <p14:tracePt t="3763" x="1878013" y="5343525"/>
          <p14:tracePt t="3770" x="1878013" y="5418138"/>
          <p14:tracePt t="3777" x="1878013" y="5543550"/>
          <p14:tracePt t="3784" x="1890713" y="5656263"/>
          <p14:tracePt t="3792" x="1903413" y="5807075"/>
          <p14:tracePt t="3798" x="1914525" y="5994400"/>
          <p14:tracePt t="3806" x="1927225" y="6169025"/>
          <p14:tracePt t="3813" x="1939925" y="6319838"/>
          <p14:tracePt t="3820" x="1965325" y="6457950"/>
          <p14:tracePt t="3828" x="1990725" y="6545263"/>
          <p14:tracePt t="3837" x="2014538" y="6594475"/>
          <p14:tracePt t="3842" x="2027238" y="6619875"/>
          <p14:tracePt t="3849" x="2052638" y="6619875"/>
          <p14:tracePt t="3856" x="2065338" y="6645275"/>
          <p14:tracePt t="4331" x="2090738" y="6632575"/>
          <p14:tracePt t="4339" x="2116138" y="6570663"/>
          <p14:tracePt t="4345" x="2152650" y="6507163"/>
          <p14:tracePt t="4352" x="2203450" y="6470650"/>
          <p14:tracePt t="4361" x="2252663" y="6394450"/>
          <p14:tracePt t="4365" x="2328863" y="6332538"/>
          <p14:tracePt t="4373" x="2378075" y="6257925"/>
          <p14:tracePt t="4381" x="2441575" y="6194425"/>
          <p14:tracePt t="4387" x="2503488" y="6119813"/>
          <p14:tracePt t="4394" x="2565400" y="6032500"/>
          <p14:tracePt t="4401" x="2628900" y="5956300"/>
          <p14:tracePt t="4408" x="2690813" y="5881688"/>
          <p14:tracePt t="4416" x="2741613" y="5807075"/>
          <p14:tracePt t="4423" x="2803525" y="5743575"/>
          <p14:tracePt t="4431" x="2879725" y="5668963"/>
          <p14:tracePt t="4437" x="2954338" y="5594350"/>
          <p14:tracePt t="4444" x="2992438" y="5543550"/>
          <p14:tracePt t="4453" x="3028950" y="5507038"/>
          <p14:tracePt t="4459" x="3067050" y="5456238"/>
          <p14:tracePt t="4466" x="3116263" y="5430838"/>
          <p14:tracePt t="4473" x="3167063" y="5368925"/>
          <p14:tracePt t="4481" x="3205163" y="5330825"/>
          <p14:tracePt t="4490" x="3228975" y="5294313"/>
          <p14:tracePt t="4495" x="3267075" y="5256213"/>
          <p14:tracePt t="4503" x="3305175" y="5230813"/>
          <p14:tracePt t="4510" x="3328988" y="5205413"/>
          <p14:tracePt t="4517" x="3341688" y="5181600"/>
          <p14:tracePt t="4525" x="3379788" y="5156200"/>
          <p14:tracePt t="4532" x="3417888" y="5105400"/>
          <p14:tracePt t="4540" x="3454400" y="5081588"/>
          <p14:tracePt t="4546" x="3479800" y="5056188"/>
          <p14:tracePt t="4553" x="3517900" y="5018088"/>
          <p14:tracePt t="4561" x="3567113" y="4981575"/>
          <p14:tracePt t="4568" x="3630613" y="4943475"/>
          <p14:tracePt t="4575" x="3705225" y="4892675"/>
          <p14:tracePt t="4582" x="3756025" y="4856163"/>
          <p14:tracePt t="4590" x="3856038" y="4805363"/>
          <p14:tracePt t="4598" x="3943350" y="4730750"/>
          <p14:tracePt t="4606" x="4043363" y="4667250"/>
          <p14:tracePt t="4612" x="4156075" y="4618038"/>
          <p14:tracePt t="4620" x="4281488" y="4543425"/>
          <p14:tracePt t="4626" x="4418013" y="4479925"/>
          <p14:tracePt t="4633" x="4543425" y="4405313"/>
          <p14:tracePt t="4640" x="4719638" y="4330700"/>
          <p14:tracePt t="4647" x="4932363" y="4267200"/>
          <p14:tracePt t="4653" x="5106988" y="4192588"/>
          <p14:tracePt t="4660" x="5219700" y="4154488"/>
          <p14:tracePt t="4670" x="5332413" y="4129088"/>
          <p14:tracePt t="4676" x="5470525" y="4117975"/>
          <p14:tracePt t="4683" x="5607050" y="4092575"/>
          <p14:tracePt t="4690" x="5732463" y="4041775"/>
          <p14:tracePt t="4698" x="5845175" y="4017963"/>
          <p14:tracePt t="4706" x="5970588" y="3992563"/>
          <p14:tracePt t="4712" x="6121400" y="3954463"/>
          <p14:tracePt t="4719" x="6234113" y="3929063"/>
          <p14:tracePt t="4726" x="6308725" y="3905250"/>
          <p14:tracePt t="4733" x="6446838" y="3892550"/>
          <p14:tracePt t="4740" x="6546850" y="3867150"/>
          <p14:tracePt t="4747" x="6634163" y="3841750"/>
          <p14:tracePt t="4753" x="6759575" y="3829050"/>
          <p14:tracePt t="4761" x="6859588" y="3792538"/>
          <p14:tracePt t="4768" x="6959600" y="3767138"/>
          <p14:tracePt t="4775" x="7059613" y="3754438"/>
          <p14:tracePt t="4781" x="7146925" y="3741738"/>
          <p14:tracePt t="4790" x="7235825" y="3716338"/>
          <p14:tracePt t="4795" x="7323138" y="3703638"/>
          <p14:tracePt t="4803" x="7397750" y="3692525"/>
          <p14:tracePt t="4809" x="7485063" y="3679825"/>
          <p14:tracePt t="4816" x="7585075" y="3679825"/>
          <p14:tracePt t="4824" x="7685088" y="3679825"/>
          <p14:tracePt t="4830" x="7748588" y="3679825"/>
          <p14:tracePt t="4839" x="7835900" y="3667125"/>
          <p14:tracePt t="4845" x="7910513" y="3667125"/>
          <p14:tracePt t="4853" x="7974013" y="3679825"/>
          <p14:tracePt t="4858" x="8035925" y="3692525"/>
          <p14:tracePt t="4866" x="8086725" y="3692525"/>
          <p14:tracePt t="4873" x="8135938" y="3703638"/>
          <p14:tracePt t="4880" x="8212138" y="3729038"/>
          <p14:tracePt t="4887" x="8286750" y="3754438"/>
          <p14:tracePt t="4904" x="8435975" y="3792538"/>
          <p14:tracePt t="4908" x="8548688" y="3816350"/>
          <p14:tracePt t="4915" x="8637588" y="3841750"/>
          <p14:tracePt t="4923" x="8737600" y="3879850"/>
          <p14:tracePt t="4929" x="8812213" y="3905250"/>
          <p14:tracePt t="4937" x="8899525" y="3929063"/>
          <p14:tracePt t="4944" x="8975725" y="3954463"/>
          <p14:tracePt t="4953" x="9063038" y="3979863"/>
          <p14:tracePt t="4958" x="9163050" y="4017963"/>
          <p14:tracePt t="4965" x="9237663" y="4041775"/>
          <p14:tracePt t="4973" x="9324975" y="4067175"/>
          <p14:tracePt t="4980" x="9401175" y="4092575"/>
          <p14:tracePt t="4988" x="9437688" y="4117975"/>
          <p14:tracePt t="4995" x="9525000" y="4154488"/>
          <p14:tracePt t="5003" x="9588500" y="4179888"/>
          <p14:tracePt t="5009" x="9613900" y="4217988"/>
          <p14:tracePt t="5016" x="9650413" y="4230688"/>
          <p14:tracePt t="5023" x="9688513" y="4254500"/>
          <p14:tracePt t="5031" x="9726613" y="4279900"/>
          <p14:tracePt t="5039" x="9739313" y="4305300"/>
          <p14:tracePt t="5046" x="9763125" y="4318000"/>
          <p14:tracePt t="5053" x="9801225" y="4354513"/>
          <p14:tracePt t="5061" x="9826625" y="4367213"/>
          <p14:tracePt t="5068" x="9852025" y="4392613"/>
          <p14:tracePt t="5075" x="9901238" y="4418013"/>
          <p14:tracePt t="5083" x="9926638" y="4443413"/>
          <p14:tracePt t="5091" x="9963150" y="4479925"/>
          <p14:tracePt t="5096" x="10001250" y="4505325"/>
          <p14:tracePt t="5104" x="10026650" y="4543425"/>
          <p14:tracePt t="5111" x="10052050" y="4567238"/>
          <p14:tracePt t="5119" x="10075863" y="4592638"/>
          <p14:tracePt t="5126" x="10101263" y="4618038"/>
          <p14:tracePt t="5134" x="10126663" y="4656138"/>
          <p14:tracePt t="5140" x="10139363" y="4692650"/>
          <p14:tracePt t="5148" x="10177463" y="4718050"/>
          <p14:tracePt t="5157" x="10188575" y="4768850"/>
          <p14:tracePt t="5163" x="10213975" y="4805363"/>
          <p14:tracePt t="5170" x="10226675" y="4843463"/>
          <p14:tracePt t="5178" x="10239375" y="4892675"/>
          <p14:tracePt t="5185" x="10252075" y="4943475"/>
          <p14:tracePt t="5192" x="10264775" y="4981575"/>
          <p14:tracePt t="5199" x="10288588" y="5030788"/>
          <p14:tracePt t="5207" x="10301288" y="5068888"/>
          <p14:tracePt t="5214" x="10301288" y="5118100"/>
          <p14:tracePt t="5221" x="10301288" y="5194300"/>
          <p14:tracePt t="5229" x="10301288" y="5256213"/>
          <p14:tracePt t="5237" x="10301288" y="5343525"/>
          <p14:tracePt t="5243" x="10301288" y="5407025"/>
          <p14:tracePt t="5251" x="10301288" y="5494338"/>
          <p14:tracePt t="5258" x="10288588" y="5581650"/>
          <p14:tracePt t="5265" x="10264775" y="5681663"/>
          <p14:tracePt t="5273" x="10252075" y="5756275"/>
          <p14:tracePt t="5280" x="10226675" y="5832475"/>
          <p14:tracePt t="5286" x="10201275" y="5919788"/>
          <p14:tracePt t="5294" x="10177463" y="5994400"/>
          <p14:tracePt t="5303" x="10139363" y="6045200"/>
          <p14:tracePt t="5308" x="10088563" y="6132513"/>
          <p14:tracePt t="5316" x="10039350" y="6232525"/>
          <p14:tracePt t="5324" x="10001250" y="6307138"/>
          <p14:tracePt t="5330" x="9939338" y="6381750"/>
          <p14:tracePt t="5337" x="9888538" y="6419850"/>
          <p14:tracePt t="5344" x="9839325" y="6494463"/>
          <p14:tracePt t="5352" x="9801225" y="6545263"/>
          <p14:tracePt t="5358" x="9750425" y="6619875"/>
          <p14:tracePt t="5366" x="9726613" y="6657975"/>
          <p14:tracePt t="5373" x="9688513" y="6719888"/>
          <p14:tracePt t="5380" x="9637713" y="6770688"/>
          <p14:tracePt t="5387" x="9613900" y="6796088"/>
          <p14:tracePt t="5395" x="9588500" y="6819900"/>
          <p14:tracePt t="5755" x="4932363" y="6745288"/>
          <p14:tracePt t="5761" x="4919663" y="6683375"/>
          <p14:tracePt t="5771" x="4894263" y="6632575"/>
          <p14:tracePt t="5776" x="4868863" y="6557963"/>
          <p14:tracePt t="5783" x="4832350" y="6507163"/>
          <p14:tracePt t="5792" x="4806950" y="6457950"/>
          <p14:tracePt t="5798" x="4794250" y="6394450"/>
          <p14:tracePt t="5805" x="4768850" y="6345238"/>
          <p14:tracePt t="5812" x="4756150" y="6269038"/>
          <p14:tracePt t="5821" x="4732338" y="6207125"/>
          <p14:tracePt t="5827" x="4706938" y="6119813"/>
          <p14:tracePt t="5832" x="4694238" y="6045200"/>
          <p14:tracePt t="5842" x="4681538" y="5956300"/>
          <p14:tracePt t="5847" x="4656138" y="5881688"/>
          <p14:tracePt t="5854" x="4643438" y="5781675"/>
          <p14:tracePt t="5861" x="4619625" y="5707063"/>
          <p14:tracePt t="5870" x="4619625" y="5656263"/>
          <p14:tracePt t="5876" x="4619625" y="5607050"/>
          <p14:tracePt t="5883" x="4619625" y="5568950"/>
          <p14:tracePt t="5891" x="4619625" y="5518150"/>
          <p14:tracePt t="5897" x="4643438" y="5456238"/>
          <p14:tracePt t="5905" x="4656138" y="5407025"/>
          <p14:tracePt t="5921" x="4706938" y="5230813"/>
          <p14:tracePt t="5927" x="4743450" y="5143500"/>
          <p14:tracePt t="5935" x="4794250" y="5018088"/>
          <p14:tracePt t="5942" x="4856163" y="4918075"/>
          <p14:tracePt t="5949" x="4906963" y="4818063"/>
          <p14:tracePt t="5957" x="4956175" y="4743450"/>
          <p14:tracePt t="5963" x="5006975" y="4667250"/>
          <p14:tracePt t="5971" x="5057775" y="4592638"/>
          <p14:tracePt t="5978" x="5106988" y="4505325"/>
          <p14:tracePt t="5986" x="5181600" y="4418013"/>
          <p14:tracePt t="5992" x="5257800" y="4318000"/>
          <p14:tracePt t="5999" x="5345113" y="4230688"/>
          <p14:tracePt t="6007" x="5457825" y="4117975"/>
          <p14:tracePt t="6014" x="5583238" y="4029075"/>
          <p14:tracePt t="6020" x="5719763" y="3954463"/>
          <p14:tracePt t="6027" x="5832475" y="3879850"/>
          <p14:tracePt t="6034" x="5932488" y="3829050"/>
          <p14:tracePt t="6041" x="6045200" y="3779838"/>
          <p14:tracePt t="6048" x="6134100" y="3741738"/>
          <p14:tracePt t="6056" x="6221413" y="3692525"/>
          <p14:tracePt t="6063" x="6321425" y="3629025"/>
          <p14:tracePt t="6070" x="6434138" y="3579813"/>
          <p14:tracePt t="6077" x="6534150" y="3554413"/>
          <p14:tracePt t="6086" x="6659563" y="3529013"/>
          <p14:tracePt t="6092" x="6759575" y="3503613"/>
          <p14:tracePt t="6099" x="6846888" y="3467100"/>
          <p14:tracePt t="6107" x="6934200" y="3441700"/>
          <p14:tracePt t="6114" x="7046913" y="3416300"/>
          <p14:tracePt t="6120" x="7110413" y="3378200"/>
          <p14:tracePt t="6128" x="7223125" y="3341688"/>
          <p14:tracePt t="6137" x="7335838" y="3303588"/>
          <p14:tracePt t="6142" x="7459663" y="3267075"/>
          <p14:tracePt t="6150" x="7585075" y="3228975"/>
          <p14:tracePt t="6157" x="7723188" y="3190875"/>
          <p14:tracePt t="6164" x="7823200" y="3165475"/>
          <p14:tracePt t="6172" x="7935913" y="3141663"/>
          <p14:tracePt t="6178" x="8061325" y="3141663"/>
          <p14:tracePt t="6186" x="8212138" y="3116263"/>
          <p14:tracePt t="6193" x="8335963" y="3116263"/>
          <p14:tracePt t="6200" x="8461375" y="3116263"/>
          <p14:tracePt t="6207" x="8574088" y="3116263"/>
          <p14:tracePt t="6214" x="8699500" y="3141663"/>
          <p14:tracePt t="6223" x="8799513" y="3154363"/>
          <p14:tracePt t="6229" x="8912225" y="3178175"/>
          <p14:tracePt t="6237" x="9050338" y="3203575"/>
          <p14:tracePt t="6243" x="9188450" y="3228975"/>
          <p14:tracePt t="6251" x="9312275" y="3254375"/>
          <p14:tracePt t="6258" x="9424988" y="3278188"/>
          <p14:tracePt t="6264" x="9550400" y="3341688"/>
          <p14:tracePt t="6273" x="9650413" y="3367088"/>
          <p14:tracePt t="6279" x="9739313" y="3378200"/>
          <p14:tracePt t="6286" x="9826625" y="3403600"/>
          <p14:tracePt t="6293" x="9913938" y="3441700"/>
          <p14:tracePt t="6301" x="10001250" y="3467100"/>
          <p14:tracePt t="6308" x="10088563" y="3490913"/>
          <p14:tracePt t="6315" x="10201275" y="3529013"/>
          <p14:tracePt t="6323" x="10288588" y="3567113"/>
          <p14:tracePt t="6329" x="10364788" y="3590925"/>
          <p14:tracePt t="6336" x="10439400" y="3629025"/>
          <p14:tracePt t="6343" x="10490200" y="3667125"/>
          <p14:tracePt t="6351" x="10552113" y="3679825"/>
          <p14:tracePt t="6358" x="10590213" y="3703638"/>
          <p14:tracePt t="6365" x="10639425" y="3741738"/>
          <p14:tracePt t="6373" x="10677525" y="3754438"/>
          <p14:tracePt t="6381" x="10702925" y="3779838"/>
          <p14:tracePt t="6388" x="10726738" y="3803650"/>
          <p14:tracePt t="6395" x="10752138" y="3829050"/>
          <p14:tracePt t="6403" x="10777538" y="3879850"/>
          <p14:tracePt t="6409" x="10802938" y="3916363"/>
          <p14:tracePt t="6416" x="10852150" y="4005263"/>
          <p14:tracePt t="6423" x="10877550" y="4067175"/>
          <p14:tracePt t="6431" x="10902950" y="4105275"/>
          <p14:tracePt t="6438" x="10915650" y="4167188"/>
          <p14:tracePt t="6445" x="10928350" y="4192588"/>
          <p14:tracePt t="6453" x="10939463" y="4241800"/>
          <p14:tracePt t="6459" x="10952163" y="4279900"/>
          <p14:tracePt t="6466" x="10964863" y="4330700"/>
          <p14:tracePt t="6473" x="10964863" y="4367213"/>
          <p14:tracePt t="6480" x="10977563" y="4405313"/>
          <p14:tracePt t="6490" x="10977563" y="4430713"/>
          <p14:tracePt t="6495" x="10990263" y="4467225"/>
          <p14:tracePt t="6503" x="10990263" y="4505325"/>
          <p14:tracePt t="6510" x="10990263" y="4543425"/>
          <p14:tracePt t="6517" x="10990263" y="4592638"/>
          <p14:tracePt t="6524" x="10977563" y="4630738"/>
          <p14:tracePt t="6531" x="10977563" y="4679950"/>
          <p14:tracePt t="6539" x="10964863" y="4730750"/>
          <p14:tracePt t="6545" x="10952163" y="4805363"/>
          <p14:tracePt t="6553" x="10915650" y="4868863"/>
          <p14:tracePt t="6561" x="10890250" y="4918075"/>
          <p14:tracePt t="6569" x="10852150" y="5018088"/>
          <p14:tracePt t="6576" x="10790238" y="5105400"/>
          <p14:tracePt t="6583" x="10739438" y="5181600"/>
          <p14:tracePt t="6591" x="10677525" y="5281613"/>
          <p14:tracePt t="6598" x="10614025" y="5394325"/>
          <p14:tracePt t="6607" x="10552113" y="5507038"/>
          <p14:tracePt t="6612" x="10464800" y="5594350"/>
          <p14:tracePt t="6620" x="10390188" y="5707063"/>
          <p14:tracePt t="6627" x="10313988" y="5768975"/>
          <p14:tracePt t="6633" x="10213975" y="5843588"/>
          <p14:tracePt t="6641" x="10075863" y="5932488"/>
          <p14:tracePt t="6648" x="9952038" y="6019800"/>
          <p14:tracePt t="6654" x="9839325" y="6081713"/>
          <p14:tracePt t="6661" x="9739313" y="6181725"/>
          <p14:tracePt t="6670" x="9575800" y="6281738"/>
          <p14:tracePt t="6676" x="9388475" y="6357938"/>
          <p14:tracePt t="6683" x="9137650" y="6445250"/>
          <p14:tracePt t="6690" x="8963025" y="6507163"/>
          <p14:tracePt t="6697" x="8812213" y="6545263"/>
          <p14:tracePt t="6704" x="8586788" y="6607175"/>
          <p14:tracePt t="6711" x="8335963" y="6645275"/>
          <p14:tracePt t="6719" x="8123238" y="6657975"/>
          <p14:tracePt t="6725" x="7935913" y="6670675"/>
          <p14:tracePt t="6732" x="7748588" y="6683375"/>
          <p14:tracePt t="6740" x="7597775" y="6683375"/>
          <p14:tracePt t="6746" x="7435850" y="6670675"/>
          <p14:tracePt t="6753" x="7246938" y="6657975"/>
          <p14:tracePt t="6761" x="7085013" y="6645275"/>
          <p14:tracePt t="6768" x="6934200" y="6619875"/>
          <p14:tracePt t="6774" x="6784975" y="6594475"/>
          <p14:tracePt t="6781" x="6646863" y="6557963"/>
          <p14:tracePt t="6788" x="6496050" y="6519863"/>
          <p14:tracePt t="6795" x="6346825" y="6507163"/>
          <p14:tracePt t="6803" x="6196013" y="6483350"/>
          <p14:tracePt t="6809" x="6034088" y="6457950"/>
          <p14:tracePt t="6816" x="5921375" y="6419850"/>
          <p14:tracePt t="6824" x="5821363" y="6407150"/>
          <p14:tracePt t="6830" x="5732463" y="6370638"/>
          <p14:tracePt t="6838" x="5645150" y="6345238"/>
          <p14:tracePt t="6844" x="5570538" y="6332538"/>
          <p14:tracePt t="6853" x="5470525" y="6307138"/>
          <p14:tracePt t="6859" x="5394325" y="6269038"/>
          <p14:tracePt t="6865" x="5307013" y="6245225"/>
          <p14:tracePt t="6875" x="5232400" y="6219825"/>
          <p14:tracePt t="6879" x="5157788" y="6194425"/>
          <p14:tracePt t="6886" x="5106988" y="6181725"/>
          <p14:tracePt t="6894" x="5057775" y="6145213"/>
          <p14:tracePt t="6905" x="5032375" y="6132513"/>
          <p14:tracePt t="6908" x="5006975" y="6094413"/>
          <p14:tracePt t="6915" x="4968875" y="6069013"/>
          <p14:tracePt t="6923" x="4956175" y="6045200"/>
          <p14:tracePt t="6931" x="4932363" y="6007100"/>
          <p14:tracePt t="6937" x="4906963" y="5969000"/>
          <p14:tracePt t="6944" x="4894263" y="5932488"/>
          <p14:tracePt t="6952" x="4868863" y="5881688"/>
          <p14:tracePt t="6959" x="4856163" y="5819775"/>
          <p14:tracePt t="6966" x="4832350" y="5756275"/>
          <p14:tracePt t="6973" x="4819650" y="5707063"/>
          <p14:tracePt t="6980" x="4794250" y="5656263"/>
          <p14:tracePt t="6987" x="4768850" y="5581650"/>
          <p14:tracePt t="6995" x="4743450" y="5518150"/>
          <p14:tracePt t="7003" x="4719638" y="5468938"/>
          <p14:tracePt t="7010" x="4694238" y="5394325"/>
          <p14:tracePt t="7017" x="4668838" y="5318125"/>
          <p14:tracePt t="7025" x="4643438" y="5230813"/>
          <p14:tracePt t="7032" x="4630738" y="5130800"/>
          <p14:tracePt t="7041" x="4606925" y="5056188"/>
          <p14:tracePt t="7047" x="4594225" y="4992688"/>
          <p14:tracePt t="7054" x="4594225" y="4918075"/>
          <p14:tracePt t="7061" x="4594225" y="4830763"/>
          <p14:tracePt t="7070" x="4594225" y="4756150"/>
          <p14:tracePt t="7075" x="4606925" y="4667250"/>
          <p14:tracePt t="7083" x="4619625" y="4592638"/>
          <p14:tracePt t="7090" x="4643438" y="4492625"/>
          <p14:tracePt t="7097" x="4668838" y="4379913"/>
          <p14:tracePt t="7103" x="4694238" y="4279900"/>
          <p14:tracePt t="7111" x="4719638" y="4179888"/>
          <p14:tracePt t="7118" x="4756150" y="4092575"/>
          <p14:tracePt t="7125" x="4781550" y="4017963"/>
          <p14:tracePt t="7132" x="4819650" y="3941763"/>
          <p14:tracePt t="7140" x="4843463" y="3905250"/>
          <p14:tracePt t="7146" x="4856163" y="3854450"/>
          <p14:tracePt t="7153" x="4894263" y="3816350"/>
          <p14:tracePt t="7160" x="4919663" y="3792538"/>
          <p14:tracePt t="7168" x="4968875" y="3741738"/>
          <p14:tracePt t="7175" x="5006975" y="3703638"/>
          <p14:tracePt t="7182" x="5068888" y="3679825"/>
          <p14:tracePt t="7190" x="5145088" y="3629025"/>
          <p14:tracePt t="7196" x="5219700" y="3590925"/>
          <p14:tracePt t="7203" x="5307013" y="3554413"/>
          <p14:tracePt t="7210" x="5383213" y="3516313"/>
          <p14:tracePt t="7217" x="5470525" y="3467100"/>
          <p14:tracePt t="7225" x="5557838" y="3403600"/>
          <p14:tracePt t="7231" x="5670550" y="3378200"/>
          <p14:tracePt t="7240" x="5770563" y="3341688"/>
          <p14:tracePt t="7246" x="5870575" y="3303588"/>
          <p14:tracePt t="7253" x="5995988" y="3278188"/>
          <p14:tracePt t="7260" x="6121400" y="3254375"/>
          <p14:tracePt t="7268" x="6221413" y="3254375"/>
          <p14:tracePt t="7274" x="6334125" y="3241675"/>
          <p14:tracePt t="7282" x="6434138" y="3228975"/>
          <p14:tracePt t="7290" x="6521450" y="3228975"/>
          <p14:tracePt t="7296" x="6621463" y="3228975"/>
          <p14:tracePt t="7303" x="6721475" y="3228975"/>
          <p14:tracePt t="7311" x="6821488" y="3241675"/>
          <p14:tracePt t="7319" x="6934200" y="3267075"/>
          <p14:tracePt t="7325" x="7010400" y="3278188"/>
          <p14:tracePt t="7332" x="7085013" y="3303588"/>
          <p14:tracePt t="7340" x="7159625" y="3316288"/>
          <p14:tracePt t="7347" x="7210425" y="3328988"/>
          <p14:tracePt t="7353" x="7285038" y="3341688"/>
          <p14:tracePt t="7361" x="7323138" y="3367088"/>
          <p14:tracePt t="7370" x="7385050" y="3378200"/>
          <p14:tracePt t="7375" x="7423150" y="3403600"/>
          <p14:tracePt t="7382" x="7472363" y="3403600"/>
          <p14:tracePt t="7390" x="7523163" y="3416300"/>
          <p14:tracePt t="7396" x="7597775" y="3429000"/>
          <p14:tracePt t="7403" x="7685088" y="3441700"/>
          <p14:tracePt t="7411" x="7773988" y="3467100"/>
          <p14:tracePt t="7420" x="7861300" y="3479800"/>
          <p14:tracePt t="7425" x="7961313" y="3503613"/>
          <p14:tracePt t="7432" x="8048625" y="3529013"/>
          <p14:tracePt t="7440" x="8135938" y="3554413"/>
          <p14:tracePt t="7446" x="8223250" y="3567113"/>
          <p14:tracePt t="7453" x="8312150" y="3590925"/>
          <p14:tracePt t="7460" x="8399463" y="3603625"/>
          <p14:tracePt t="7467" x="8499475" y="3629025"/>
          <p14:tracePt t="7474" x="8599488" y="3641725"/>
          <p14:tracePt t="7481" x="8712200" y="3679825"/>
          <p14:tracePt t="7488" x="8799513" y="3692525"/>
          <p14:tracePt t="7495" x="8863013" y="3692525"/>
          <p14:tracePt t="7503" x="8924925" y="3703638"/>
          <p14:tracePt t="7509" x="8975725" y="3729038"/>
          <p14:tracePt t="7516" x="9012238" y="3741738"/>
          <p14:tracePt t="7524" x="9075738" y="3754438"/>
          <p14:tracePt t="7531" x="9112250" y="3767138"/>
          <p14:tracePt t="7537" x="9150350" y="3767138"/>
          <p14:tracePt t="7545" x="9199563" y="3779838"/>
          <p14:tracePt t="7553" x="9250363" y="3792538"/>
          <p14:tracePt t="7560" x="9312275" y="3803650"/>
          <p14:tracePt t="7567" x="9363075" y="3803650"/>
          <p14:tracePt t="7575" x="9413875" y="3816350"/>
          <p14:tracePt t="7582" x="9450388" y="3829050"/>
          <p14:tracePt t="7591" x="9501188" y="3829050"/>
          <p14:tracePt t="7597" x="9537700" y="3829050"/>
          <p14:tracePt t="7605" x="9588500" y="3829050"/>
          <p14:tracePt t="7611" x="9613900" y="3829050"/>
          <p14:tracePt t="7620" x="9637713" y="3829050"/>
          <p14:tracePt t="7626" x="9675813" y="3829050"/>
          <p14:tracePt t="7641" x="9701213" y="3829050"/>
          <p14:tracePt t="7648" x="9713913" y="3841750"/>
          <p14:tracePt t="7657" x="9726613" y="3841750"/>
          <p14:tracePt t="7678" x="9739313" y="3841750"/>
          <p14:tracePt t="7710" x="9750425" y="3841750"/>
          <p14:tracePt t="7828" x="9750425" y="3829050"/>
          <p14:tracePt t="7842" x="9750425" y="3803650"/>
          <p14:tracePt t="7850" x="9750425" y="3767138"/>
          <p14:tracePt t="7859" x="9775825" y="3679825"/>
          <p14:tracePt t="7863" x="9801225" y="3554413"/>
          <p14:tracePt t="7872" x="9839325" y="3467100"/>
          <p14:tracePt t="7878" x="9839325" y="3390900"/>
          <p14:tracePt t="7885" x="9875838" y="3328988"/>
          <p14:tracePt t="7894" x="9888538" y="3254375"/>
          <p14:tracePt t="7906" x="9939338" y="3154363"/>
          <p14:tracePt t="7914" x="9963150" y="3103563"/>
          <p14:tracePt t="7921" x="9963150" y="3065463"/>
          <p14:tracePt t="7929" x="9988550" y="3016250"/>
          <p14:tracePt t="7936" x="10013950" y="2978150"/>
          <p14:tracePt t="7943" x="10026650" y="2941638"/>
          <p14:tracePt t="7951" x="10039350" y="2903538"/>
          <p14:tracePt t="7958" x="10052050" y="2865438"/>
          <p14:tracePt t="7967" x="10064750" y="2828925"/>
          <p14:tracePt t="7977" x="10075863" y="2803525"/>
          <p14:tracePt t="7982" x="10088563" y="2752725"/>
          <p14:tracePt t="7992" x="10113963" y="2716213"/>
          <p14:tracePt t="7997" x="10113963" y="2678113"/>
          <p14:tracePt t="8004" x="10126663" y="2640013"/>
          <p14:tracePt t="8009" x="10139363" y="2603500"/>
          <p14:tracePt t="8016" x="10152063" y="2590800"/>
          <p14:tracePt t="8024" x="10152063" y="2565400"/>
          <p14:tracePt t="8030" x="10164763" y="2527300"/>
          <p14:tracePt t="8040" x="10164763" y="2516188"/>
          <p14:tracePt t="8047" x="10177463" y="2490788"/>
          <p14:tracePt t="8059" x="10188575" y="2478088"/>
          <p14:tracePt t="8064" x="10188575" y="2465388"/>
          <p14:tracePt t="8071" x="10188575" y="2452688"/>
          <p14:tracePt t="8079" x="10201275" y="2439988"/>
          <p14:tracePt t="8088" x="10201275" y="2427288"/>
          <p14:tracePt t="8097" x="10213975" y="2414588"/>
          <p14:tracePt t="8114" x="10213975" y="2403475"/>
          <p14:tracePt t="8125" x="10226675" y="2403475"/>
          <p14:tracePt t="8191" x="10226675" y="2390775"/>
          <p14:tracePt t="8409" x="10213975" y="2439988"/>
          <p14:tracePt t="8416" x="10188575" y="2490788"/>
          <p14:tracePt t="8425" x="10164763" y="2552700"/>
          <p14:tracePt t="8431" x="10139363" y="2603500"/>
          <p14:tracePt t="8442" x="10126663" y="2652713"/>
          <p14:tracePt t="8447" x="10088563" y="2703513"/>
          <p14:tracePt t="8458" x="10064750" y="2752725"/>
          <p14:tracePt t="8460" x="10052050" y="2803525"/>
          <p14:tracePt t="8465" x="10039350" y="2828925"/>
          <p14:tracePt t="8472" x="10026650" y="2852738"/>
          <p14:tracePt t="8478" x="10013950" y="2890838"/>
          <p14:tracePt t="8486" x="10001250" y="2916238"/>
          <p14:tracePt t="8492" x="9975850" y="2928938"/>
          <p14:tracePt t="8499" x="9975850" y="2965450"/>
          <p14:tracePt t="8507" x="9952038" y="2990850"/>
          <p14:tracePt t="8513" x="9939338" y="3003550"/>
          <p14:tracePt t="8520" x="9926638" y="3041650"/>
          <p14:tracePt t="8528" x="9913938" y="3078163"/>
          <p14:tracePt t="8535" x="9901238" y="3103563"/>
          <p14:tracePt t="8542" x="9875838" y="3141663"/>
          <p14:tracePt t="8550" x="9863138" y="3178175"/>
          <p14:tracePt t="8557" x="9852025" y="3203575"/>
          <p14:tracePt t="8564" x="9826625" y="3267075"/>
          <p14:tracePt t="8573" x="9813925" y="3303588"/>
          <p14:tracePt t="8579" x="9788525" y="3328988"/>
          <p14:tracePt t="8587" x="9763125" y="3378200"/>
          <p14:tracePt t="8594" x="9739313" y="3429000"/>
          <p14:tracePt t="8601" x="9713913" y="3467100"/>
          <p14:tracePt t="8607" x="9688513" y="3516313"/>
          <p14:tracePt t="8614" x="9675813" y="3541713"/>
          <p14:tracePt t="8621" x="9650413" y="3567113"/>
          <p14:tracePt t="8628" x="9650413" y="3590925"/>
          <p14:tracePt t="8637" x="9626600" y="3603625"/>
          <p14:tracePt t="8642" x="9613900" y="3616325"/>
          <p14:tracePt t="8649" x="9613900" y="3641725"/>
          <p14:tracePt t="8657" x="9601200" y="3641725"/>
          <p14:tracePt t="8663" x="9601200" y="3654425"/>
          <p14:tracePt t="8677" x="9588500" y="3654425"/>
          <p14:tracePt t="8692" x="9588500" y="3667125"/>
          <p14:tracePt t="8804" x="9588500" y="3654425"/>
          <p14:tracePt t="8812" x="9613900" y="3629025"/>
          <p14:tracePt t="8820" x="9650413" y="3567113"/>
          <p14:tracePt t="8829" x="9750425" y="3429000"/>
          <p14:tracePt t="8835" x="9839325" y="3290888"/>
          <p14:tracePt t="8843" x="9913938" y="3165475"/>
          <p14:tracePt t="8848" x="10001250" y="3028950"/>
          <p14:tracePt t="8854" x="10088563" y="2890838"/>
          <p14:tracePt t="8860" x="10152063" y="2765425"/>
          <p14:tracePt t="8868" x="10226675" y="2678113"/>
          <p14:tracePt t="8875" x="10288588" y="2565400"/>
          <p14:tracePt t="8882" x="10326688" y="2527300"/>
          <p14:tracePt t="8890" x="10339388" y="2503488"/>
          <p14:tracePt t="8896" x="10352088" y="2490788"/>
          <p14:tracePt t="8920" x="10352088" y="2478088"/>
          <p14:tracePt t="8969" x="10339388" y="2503488"/>
          <p14:tracePt t="8978" x="10313988" y="2516188"/>
          <p14:tracePt t="8985" x="10288588" y="2540000"/>
          <p14:tracePt t="8991" x="10264775" y="2590800"/>
          <p14:tracePt t="8998" x="10213975" y="2627313"/>
          <p14:tracePt t="9006" x="10164763" y="2716213"/>
          <p14:tracePt t="9014" x="10113963" y="2790825"/>
          <p14:tracePt t="9023" x="10052050" y="2878138"/>
          <p14:tracePt t="9028" x="9988550" y="2952750"/>
          <p14:tracePt t="9036" x="9913938" y="3041650"/>
          <p14:tracePt t="9042" x="9852025" y="3141663"/>
          <p14:tracePt t="9050" x="9801225" y="3228975"/>
          <p14:tracePt t="9058" x="9750425" y="3303588"/>
          <p14:tracePt t="9065" x="9726613" y="3341688"/>
          <p14:tracePt t="9073" x="9713913" y="3378200"/>
          <p14:tracePt t="9078" x="9688513" y="3403600"/>
          <p14:tracePt t="9093" x="9688513" y="3416300"/>
          <p14:tracePt t="9107" x="9675813" y="3429000"/>
          <p14:tracePt t="9124" x="9663113" y="3429000"/>
          <p14:tracePt t="9130" x="9663113" y="3441700"/>
          <p14:tracePt t="10563" x="9650413" y="3441700"/>
          <p14:tracePt t="10570" x="9613900" y="3441700"/>
          <p14:tracePt t="10577" x="9588500" y="3441700"/>
          <p14:tracePt t="10583" x="9563100" y="3429000"/>
          <p14:tracePt t="10590" x="9525000" y="3429000"/>
          <p14:tracePt t="10597" x="9475788" y="3429000"/>
          <p14:tracePt t="10604" x="9424988" y="3429000"/>
          <p14:tracePt t="10610" x="9363075" y="3416300"/>
          <p14:tracePt t="10619" x="9288463" y="3416300"/>
          <p14:tracePt t="10625" x="9199563" y="3416300"/>
          <p14:tracePt t="10632" x="9112250" y="3416300"/>
          <p14:tracePt t="10640" x="9012238" y="3416300"/>
          <p14:tracePt t="10646" x="8899525" y="3416300"/>
          <p14:tracePt t="10653" x="8799513" y="3416300"/>
          <p14:tracePt t="10660" x="8650288" y="3416300"/>
          <p14:tracePt t="10667" x="8499475" y="3403600"/>
          <p14:tracePt t="10674" x="8312150" y="3403600"/>
          <p14:tracePt t="10681" x="8135938" y="3403600"/>
          <p14:tracePt t="10689" x="7986713" y="3403600"/>
          <p14:tracePt t="10695" x="7848600" y="3403600"/>
          <p14:tracePt t="10703" x="7697788" y="3403600"/>
          <p14:tracePt t="10709" x="7597775" y="3403600"/>
          <p14:tracePt t="10716" x="7510463" y="3403600"/>
          <p14:tracePt t="10723" x="7397750" y="3403600"/>
          <p14:tracePt t="10730" x="7297738" y="3403600"/>
          <p14:tracePt t="10738" x="7210425" y="3403600"/>
          <p14:tracePt t="10745" x="7146925" y="3403600"/>
          <p14:tracePt t="10753" x="7097713" y="3390900"/>
          <p14:tracePt t="10758" x="7034213" y="3390900"/>
          <p14:tracePt t="10766" x="7010400" y="3390900"/>
          <p14:tracePt t="10773" x="6985000" y="3390900"/>
          <p14:tracePt t="10780" x="6972300" y="3390900"/>
          <p14:tracePt t="10786" x="6946900" y="3390900"/>
          <p14:tracePt t="10793" x="6934200" y="3390900"/>
          <p14:tracePt t="10801" x="6921500" y="3390900"/>
          <p14:tracePt t="10808" x="6910388" y="3390900"/>
          <p14:tracePt t="10815" x="6884988" y="3390900"/>
          <p14:tracePt t="10823" x="6872288" y="3390900"/>
          <p14:tracePt t="10829" x="6846888" y="3390900"/>
          <p14:tracePt t="10836" x="6821488" y="3390900"/>
          <p14:tracePt t="10843" x="6784975" y="3403600"/>
          <p14:tracePt t="10851" x="6746875" y="3416300"/>
          <p14:tracePt t="10858" x="6708775" y="3416300"/>
          <p14:tracePt t="10865" x="6672263" y="3429000"/>
          <p14:tracePt t="10873" x="6621463" y="3441700"/>
          <p14:tracePt t="10880" x="6584950" y="3441700"/>
          <p14:tracePt t="10888" x="6534150" y="3441700"/>
          <p14:tracePt t="10894" x="6496050" y="3454400"/>
          <p14:tracePt t="10903" x="6459538" y="3467100"/>
          <p14:tracePt t="10909" x="6434138" y="3479800"/>
          <p14:tracePt t="10916" x="6370638" y="3490913"/>
          <p14:tracePt t="10924" x="6346825" y="3503613"/>
          <p14:tracePt t="10932" x="6308725" y="3529013"/>
          <p14:tracePt t="10940" x="6283325" y="3541713"/>
          <p14:tracePt t="10946" x="6234113" y="3567113"/>
          <p14:tracePt t="10953" x="6208713" y="3579813"/>
          <p14:tracePt t="10961" x="6157913" y="3616325"/>
          <p14:tracePt t="10969" x="6096000" y="3641725"/>
          <p14:tracePt t="10976" x="6045200" y="3667125"/>
          <p14:tracePt t="10983" x="5983288" y="3703638"/>
          <p14:tracePt t="10990" x="5908675" y="3741738"/>
          <p14:tracePt t="10998" x="5845175" y="3792538"/>
          <p14:tracePt t="11006" x="5770563" y="3829050"/>
          <p14:tracePt t="11021" x="5645150" y="3941763"/>
          <p14:tracePt t="11025" x="5545138" y="4017963"/>
          <p14:tracePt t="11032" x="5457825" y="4105275"/>
          <p14:tracePt t="11040" x="5345113" y="4192588"/>
          <p14:tracePt t="11046" x="5232400" y="4305300"/>
          <p14:tracePt t="11054" x="5119688" y="4405313"/>
          <p14:tracePt t="11061" x="4981575" y="4518025"/>
          <p14:tracePt t="11069" x="4868863" y="4618038"/>
          <p14:tracePt t="11076" x="4781550" y="4705350"/>
          <p14:tracePt t="11082" x="4694238" y="4768850"/>
          <p14:tracePt t="11091" x="4619625" y="4818063"/>
          <p14:tracePt t="11097" x="4568825" y="4868863"/>
          <p14:tracePt t="11104" x="4518025" y="4918075"/>
          <p14:tracePt t="11111" x="4481513" y="4943475"/>
          <p14:tracePt t="11119" x="4443413" y="4968875"/>
          <p14:tracePt t="11127" x="4430713" y="4981575"/>
          <p14:tracePt t="11133" x="4406900" y="4992688"/>
          <p14:tracePt t="11140" x="4406900" y="5005388"/>
          <p14:tracePt t="11155" x="4394200" y="5005388"/>
          <p14:tracePt t="11161" x="4394200" y="5018088"/>
          <p14:tracePt t="11170" x="4381500" y="5018088"/>
          <p14:tracePt t="11198" x="4356100" y="5018088"/>
          <p14:tracePt t="11211" x="4343400" y="5030788"/>
          <p14:tracePt t="11225" x="4330700" y="5030788"/>
          <p14:tracePt t="11233" x="4318000" y="5030788"/>
          <p14:tracePt t="11240" x="4305300" y="5043488"/>
          <p14:tracePt t="11247" x="4294188" y="5056188"/>
          <p14:tracePt t="11253" x="4281488" y="5056188"/>
          <p14:tracePt t="11261" x="4256088" y="5068888"/>
          <p14:tracePt t="11270" x="4230688" y="5068888"/>
          <p14:tracePt t="11274" x="4217988" y="5081588"/>
          <p14:tracePt t="11282" x="4192588" y="5092700"/>
          <p14:tracePt t="11290" x="4168775" y="5092700"/>
          <p14:tracePt t="11296" x="4156075" y="5092700"/>
          <p14:tracePt t="11304" x="4143375" y="5092700"/>
          <p14:tracePt t="11310" x="4117975" y="5105400"/>
          <p14:tracePt t="11324" x="4092575" y="5118100"/>
          <p14:tracePt t="11331" x="4092575" y="5130800"/>
          <p14:tracePt t="11338" x="4081463" y="5130800"/>
          <p14:tracePt t="11353" x="4068763" y="5143500"/>
          <p14:tracePt t="11388" x="4056063" y="5143500"/>
          <p14:tracePt t="15108" x="4068763" y="5143500"/>
          <p14:tracePt t="15114" x="4105275" y="5118100"/>
          <p14:tracePt t="15121" x="4143375" y="5118100"/>
          <p14:tracePt t="15128" x="4192588" y="5092700"/>
          <p14:tracePt t="15136" x="4230688" y="5081588"/>
          <p14:tracePt t="15141" x="4256088" y="5081588"/>
          <p14:tracePt t="15148" x="4281488" y="5056188"/>
          <p14:tracePt t="15157" x="4294188" y="5056188"/>
          <p14:tracePt t="15162" x="4330700" y="5056188"/>
          <p14:tracePt t="15169" x="4343400" y="5043488"/>
          <p14:tracePt t="15177" x="4356100" y="5043488"/>
          <p14:tracePt t="15184" x="4381500" y="5043488"/>
          <p14:tracePt t="15205" x="4394200" y="5043488"/>
          <p14:tracePt t="15233" x="4406900" y="5043488"/>
          <p14:tracePt t="15240" x="4406900" y="5068888"/>
          <p14:tracePt t="15254" x="4418013" y="5081588"/>
          <p14:tracePt t="15261" x="4418013" y="5118100"/>
          <p14:tracePt t="15269" x="4430713" y="5130800"/>
          <p14:tracePt t="15276" x="4430713" y="5143500"/>
          <p14:tracePt t="15283" x="4430713" y="5168900"/>
          <p14:tracePt t="15290" x="4430713" y="5205413"/>
          <p14:tracePt t="15297" x="4430713" y="5218113"/>
          <p14:tracePt t="15311" x="4430713" y="5243513"/>
          <p14:tracePt t="15326" x="4430713" y="5256213"/>
          <p14:tracePt t="15388" x="4430713" y="5230813"/>
          <p14:tracePt t="15397" x="4418013" y="5205413"/>
          <p14:tracePt t="15404" x="4418013" y="5156200"/>
          <p14:tracePt t="15411" x="4406900" y="5118100"/>
          <p14:tracePt t="15419" x="4406900" y="5081588"/>
          <p14:tracePt t="15424" x="4406900" y="5030788"/>
          <p14:tracePt t="15432" x="4406900" y="4992688"/>
          <p14:tracePt t="15438" x="4406900" y="4956175"/>
          <p14:tracePt t="15446" x="4430713" y="4892675"/>
          <p14:tracePt t="15455" x="4468813" y="4856163"/>
          <p14:tracePt t="15459" x="4506913" y="4792663"/>
          <p14:tracePt t="15466" x="4568825" y="4730750"/>
          <p14:tracePt t="15474" x="4619625" y="4667250"/>
          <p14:tracePt t="15480" x="4719638" y="4605338"/>
          <p14:tracePt t="15487" x="4819650" y="4554538"/>
          <p14:tracePt t="15494" x="4945063" y="4492625"/>
          <p14:tracePt t="15501" x="5068888" y="4454525"/>
          <p14:tracePt t="15508" x="5157788" y="4430713"/>
          <p14:tracePt t="15514" x="5207000" y="4430713"/>
          <p14:tracePt t="15523" x="5232400" y="4430713"/>
          <p14:tracePt t="15528" x="5257800" y="4430713"/>
          <p14:tracePt t="15536" x="5270500" y="4430713"/>
          <p14:tracePt t="15550" x="5270500" y="4443413"/>
          <p14:tracePt t="15557" x="5270500" y="4454525"/>
          <p14:tracePt t="15564" x="5270500" y="4492625"/>
          <p14:tracePt t="15571" x="5257800" y="4505325"/>
          <p14:tracePt t="15577" x="5232400" y="4518025"/>
          <p14:tracePt t="15586" x="5207000" y="4543425"/>
          <p14:tracePt t="15591" x="5181600" y="4567238"/>
          <p14:tracePt t="15598" x="5145088" y="4592638"/>
          <p14:tracePt t="15607" x="5119688" y="4592638"/>
          <p14:tracePt t="15613" x="5106988" y="4605338"/>
          <p14:tracePt t="15619" x="5081588" y="4618038"/>
          <p14:tracePt t="15627" x="5057775" y="4630738"/>
          <p14:tracePt t="15634" x="5045075" y="4630738"/>
          <p14:tracePt t="15641" x="5032375" y="4630738"/>
          <p14:tracePt t="15648" x="5019675" y="4630738"/>
          <p14:tracePt t="15656" x="5006975" y="4630738"/>
          <p14:tracePt t="15661" x="5006975" y="4618038"/>
          <p14:tracePt t="15670" x="4994275" y="4618038"/>
          <p14:tracePt t="15676" x="4994275" y="4605338"/>
          <p14:tracePt t="15683" x="4994275" y="4579938"/>
          <p14:tracePt t="15690" x="4994275" y="4554538"/>
          <p14:tracePt t="15697" x="4994275" y="4543425"/>
          <p14:tracePt t="15704" x="5006975" y="4518025"/>
          <p14:tracePt t="15719" x="5019675" y="4505325"/>
          <p14:tracePt t="15725" x="5032375" y="4492625"/>
          <p14:tracePt t="15731" x="5045075" y="4479925"/>
          <p14:tracePt t="15746" x="5057775" y="4479925"/>
          <p14:tracePt t="15760" x="5057775" y="4492625"/>
          <p14:tracePt t="15776" x="5068888" y="4518025"/>
          <p14:tracePt t="15782" x="5068888" y="4530725"/>
          <p14:tracePt t="15790" x="5068888" y="4554538"/>
          <p14:tracePt t="15797" x="5057775" y="4567238"/>
          <p14:tracePt t="15803" x="5032375" y="4592638"/>
          <p14:tracePt t="15811" x="5006975" y="4630738"/>
          <p14:tracePt t="15819" x="4981575" y="4643438"/>
          <p14:tracePt t="15824" x="4945063" y="4679950"/>
          <p14:tracePt t="15832" x="4906963" y="4692650"/>
          <p14:tracePt t="15840" x="4868863" y="4718050"/>
          <p14:tracePt t="15846" x="4856163" y="4730750"/>
          <p14:tracePt t="15853" x="4832350" y="4743450"/>
          <p14:tracePt t="15860" x="4794250" y="4756150"/>
          <p14:tracePt t="15867" x="4781550" y="4756150"/>
          <p14:tracePt t="15874" x="4768850" y="4768850"/>
          <p14:tracePt t="15881" x="4756150" y="4768850"/>
          <p14:tracePt t="15888" x="4743450" y="4768850"/>
          <p14:tracePt t="15895" x="4732338" y="4768850"/>
          <p14:tracePt t="15903" x="4732338" y="4756150"/>
          <p14:tracePt t="15919" x="4743450" y="4730750"/>
          <p14:tracePt t="15924" x="4743450" y="4718050"/>
          <p14:tracePt t="15930" x="4756150" y="4705350"/>
          <p14:tracePt t="15944" x="4781550" y="4705350"/>
          <p14:tracePt t="15958" x="4794250" y="4705350"/>
          <p14:tracePt t="15965" x="4806950" y="4705350"/>
          <p14:tracePt t="15973" x="4819650" y="4718050"/>
          <p14:tracePt t="15986" x="4832350" y="4730750"/>
          <p14:tracePt t="15993" x="4843463" y="4756150"/>
          <p14:tracePt t="16000" x="4843463" y="4768850"/>
          <p14:tracePt t="16007" x="4843463" y="4792663"/>
          <p14:tracePt t="16014" x="4843463" y="4818063"/>
          <p14:tracePt t="16022" x="4843463" y="4830763"/>
          <p14:tracePt t="16028" x="4819650" y="4856163"/>
          <p14:tracePt t="16036" x="4806950" y="4879975"/>
          <p14:tracePt t="16042" x="4794250" y="4892675"/>
          <p14:tracePt t="16049" x="4768850" y="4905375"/>
          <p14:tracePt t="16057" x="4756150" y="4905375"/>
          <p14:tracePt t="16063" x="4732338" y="4905375"/>
          <p14:tracePt t="16070" x="4719638" y="4905375"/>
          <p14:tracePt t="16077" x="4706938" y="4905375"/>
          <p14:tracePt t="16084" x="4694238" y="4892675"/>
          <p14:tracePt t="16091" x="4681538" y="4879975"/>
          <p14:tracePt t="16099" x="4681538" y="4868863"/>
          <p14:tracePt t="16107" x="4681538" y="4843463"/>
          <p14:tracePt t="16114" x="4681538" y="4805363"/>
          <p14:tracePt t="16121" x="4681538" y="4779963"/>
          <p14:tracePt t="16128" x="4681538" y="4768850"/>
          <p14:tracePt t="16136" x="4706938" y="4743450"/>
          <p14:tracePt t="16142" x="4706938" y="4730750"/>
          <p14:tracePt t="16149" x="4732338" y="4718050"/>
          <p14:tracePt t="16163" x="4743450" y="4718050"/>
          <p14:tracePt t="16170" x="4756150" y="4705350"/>
          <p14:tracePt t="16184" x="4768850" y="4705350"/>
          <p14:tracePt t="16197" x="4768850" y="4718050"/>
          <p14:tracePt t="16206" x="4768850" y="4730750"/>
          <p14:tracePt t="16219" x="4756150" y="4743450"/>
          <p14:tracePt t="16226" x="4743450" y="4756150"/>
          <p14:tracePt t="16233" x="4732338" y="4756150"/>
          <p14:tracePt t="16240" x="4719638" y="4768850"/>
          <p14:tracePt t="16255" x="4706938" y="4768850"/>
          <p14:tracePt t="16261" x="4694238" y="4779963"/>
          <p14:tracePt t="16418" x="4706938" y="4779963"/>
          <p14:tracePt t="18063" x="4732338" y="4718050"/>
          <p14:tracePt t="18072" x="4768850" y="4618038"/>
          <p14:tracePt t="18078" x="4806950" y="4530725"/>
          <p14:tracePt t="18087" x="4843463" y="4418013"/>
          <p14:tracePt t="18092" x="4906963" y="4292600"/>
          <p14:tracePt t="18099" x="4968875" y="4179888"/>
          <p14:tracePt t="18107" x="5032375" y="4067175"/>
          <p14:tracePt t="18113" x="5106988" y="3954463"/>
          <p14:tracePt t="18121" x="5181600" y="3879850"/>
          <p14:tracePt t="18127" x="5257800" y="3779838"/>
          <p14:tracePt t="18136" x="5332413" y="3692525"/>
          <p14:tracePt t="18142" x="5394325" y="3641725"/>
          <p14:tracePt t="18148" x="5495925" y="3590925"/>
          <p14:tracePt t="18156" x="5570538" y="3529013"/>
          <p14:tracePt t="18163" x="5645150" y="3490913"/>
          <p14:tracePt t="18171" x="5695950" y="3467100"/>
          <p14:tracePt t="18177" x="5732463" y="3454400"/>
          <p14:tracePt t="18185" x="5770563" y="3441700"/>
          <p14:tracePt t="18192" x="5808663" y="3429000"/>
          <p14:tracePt t="18198" x="5832475" y="3429000"/>
          <p14:tracePt t="18206" x="5857875" y="3429000"/>
          <p14:tracePt t="18214" x="5870575" y="3429000"/>
          <p14:tracePt t="18221" x="5895975" y="3429000"/>
          <p14:tracePt t="18227" x="5921375" y="3441700"/>
          <p14:tracePt t="18236" x="5921375" y="3454400"/>
          <p14:tracePt t="18241" x="5945188" y="3467100"/>
          <p14:tracePt t="18249" x="5957888" y="3467100"/>
          <p14:tracePt t="18257" x="5983288" y="3479800"/>
          <p14:tracePt t="18264" x="6021388" y="3503613"/>
          <p14:tracePt t="18273" x="6083300" y="3541713"/>
          <p14:tracePt t="18278" x="6108700" y="3567113"/>
          <p14:tracePt t="18286" x="6157913" y="3590925"/>
          <p14:tracePt t="18293" x="6208713" y="3616325"/>
          <p14:tracePt t="18302" x="6246813" y="3641725"/>
          <p14:tracePt t="18308" x="6270625" y="3654425"/>
          <p14:tracePt t="18315" x="6308725" y="3692525"/>
          <p14:tracePt t="18323" x="6334125" y="3716338"/>
          <p14:tracePt t="18330" x="6359525" y="3741738"/>
          <p14:tracePt t="18339" x="6370638" y="3767138"/>
          <p14:tracePt t="18345" x="6396038" y="3803650"/>
          <p14:tracePt t="18353" x="6396038" y="3854450"/>
          <p14:tracePt t="18359" x="6396038" y="3879850"/>
          <p14:tracePt t="18366" x="6396038" y="3929063"/>
          <p14:tracePt t="18374" x="6396038" y="3967163"/>
          <p14:tracePt t="18382" x="6396038" y="4005263"/>
          <p14:tracePt t="18389" x="6396038" y="4067175"/>
          <p14:tracePt t="18396" x="6383338" y="4105275"/>
          <p14:tracePt t="18403" x="6359525" y="4154488"/>
          <p14:tracePt t="18411" x="6346825" y="4192588"/>
          <p14:tracePt t="18419" x="6321425" y="4230688"/>
          <p14:tracePt t="18425" x="6296025" y="4279900"/>
          <p14:tracePt t="18433" x="6270625" y="4305300"/>
          <p14:tracePt t="18440" x="6234113" y="4367213"/>
          <p14:tracePt t="18447" x="6208713" y="4392613"/>
          <p14:tracePt t="18457" x="6157913" y="4443413"/>
          <p14:tracePt t="18462" x="6146800" y="4479925"/>
          <p14:tracePt t="18469" x="6096000" y="4505325"/>
          <p14:tracePt t="18476" x="6070600" y="4554538"/>
          <p14:tracePt t="18484" x="6034088" y="4592638"/>
          <p14:tracePt t="18491" x="5983288" y="4630738"/>
          <p14:tracePt t="18498" x="5957888" y="4656138"/>
          <p14:tracePt t="18506" x="5932488" y="4679950"/>
          <p14:tracePt t="18513" x="5908675" y="4692650"/>
          <p14:tracePt t="18522" x="5870575" y="4705350"/>
          <p14:tracePt t="18528" x="5832475" y="4730750"/>
          <p14:tracePt t="18536" x="5795963" y="4730750"/>
          <p14:tracePt t="18542" x="5745163" y="4743450"/>
          <p14:tracePt t="18548" x="5708650" y="4743450"/>
          <p14:tracePt t="18556" x="5657850" y="4743450"/>
          <p14:tracePt t="18563" x="5595938" y="4743450"/>
          <p14:tracePt t="18570" x="5545138" y="4718050"/>
          <p14:tracePt t="18577" x="5483225" y="4692650"/>
          <p14:tracePt t="18584" x="5445125" y="4667250"/>
          <p14:tracePt t="18591" x="5407025" y="4643438"/>
          <p14:tracePt t="18598" x="5357813" y="4605338"/>
          <p14:tracePt t="18606" x="5332413" y="4579938"/>
          <p14:tracePt t="18612" x="5281613" y="4543425"/>
          <p14:tracePt t="18619" x="5270500" y="4505325"/>
          <p14:tracePt t="18626" x="5245100" y="4479925"/>
          <p14:tracePt t="18633" x="5219700" y="4430713"/>
          <p14:tracePt t="18640" x="5207000" y="4405313"/>
          <p14:tracePt t="18648" x="5194300" y="4367213"/>
          <p14:tracePt t="18656" x="5194300" y="4330700"/>
          <p14:tracePt t="18662" x="5194300" y="4279900"/>
          <p14:tracePt t="18669" x="5194300" y="4230688"/>
          <p14:tracePt t="18677" x="5219700" y="4167188"/>
          <p14:tracePt t="18686" x="5245100" y="4117975"/>
          <p14:tracePt t="18691" x="5270500" y="4067175"/>
          <p14:tracePt t="18699" x="5307013" y="4029075"/>
          <p14:tracePt t="18708" x="5370513" y="3967163"/>
          <p14:tracePt t="18713" x="5445125" y="3905250"/>
          <p14:tracePt t="18723" x="5532438" y="3854450"/>
          <p14:tracePt t="18728" x="5645150" y="3779838"/>
          <p14:tracePt t="18735" x="5732463" y="3729038"/>
          <p14:tracePt t="18743" x="5832475" y="3692525"/>
          <p14:tracePt t="18750" x="5945188" y="3667125"/>
          <p14:tracePt t="18757" x="6034088" y="3641725"/>
          <p14:tracePt t="18765" x="6108700" y="3641725"/>
          <p14:tracePt t="18772" x="6170613" y="3641725"/>
          <p14:tracePt t="18778" x="6270625" y="3667125"/>
          <p14:tracePt t="18786" x="6346825" y="3703638"/>
          <p14:tracePt t="18793" x="6396038" y="3741738"/>
          <p14:tracePt t="18800" x="6459538" y="3803650"/>
          <p14:tracePt t="18807" x="6508750" y="3905250"/>
          <p14:tracePt t="18814" x="6546850" y="3992563"/>
          <p14:tracePt t="18820" x="6596063" y="4079875"/>
          <p14:tracePt t="18827" x="6608763" y="4154488"/>
          <p14:tracePt t="18836" x="6621463" y="4205288"/>
          <p14:tracePt t="18841" x="6621463" y="4254500"/>
          <p14:tracePt t="18848" x="6621463" y="4330700"/>
          <p14:tracePt t="18856" x="6608763" y="4367213"/>
          <p14:tracePt t="18863" x="6596063" y="4405313"/>
          <p14:tracePt t="18870" x="6572250" y="4430713"/>
          <p14:tracePt t="18877" x="6546850" y="4454525"/>
          <p14:tracePt t="18884" x="6521450" y="4479925"/>
          <p14:tracePt t="18890" x="6496050" y="4492625"/>
          <p14:tracePt t="18898" x="6472238" y="4518025"/>
          <p14:tracePt t="18906" x="6421438" y="4530725"/>
          <p14:tracePt t="18911" x="6396038" y="4530725"/>
          <p14:tracePt t="18919" x="6359525" y="4543425"/>
          <p14:tracePt t="18926" x="6334125" y="4543425"/>
          <p14:tracePt t="18933" x="6296025" y="4543425"/>
          <p14:tracePt t="18940" x="6270625" y="4543425"/>
          <p14:tracePt t="18946" x="6246813" y="4518025"/>
          <p14:tracePt t="18953" x="6208713" y="4505325"/>
          <p14:tracePt t="18960" x="6196013" y="4492625"/>
          <p14:tracePt t="18970" x="6183313" y="4479925"/>
          <p14:tracePt t="18975" x="6170613" y="4454525"/>
          <p14:tracePt t="18983" x="6157913" y="4443413"/>
          <p14:tracePt t="18990" x="6146800" y="4418013"/>
          <p14:tracePt t="18998" x="6146800" y="4392613"/>
          <p14:tracePt t="19006" x="6146800" y="4354513"/>
          <p14:tracePt t="19012" x="6146800" y="4341813"/>
          <p14:tracePt t="19019" x="6170613" y="4318000"/>
          <p14:tracePt t="19026" x="6183313" y="4292600"/>
          <p14:tracePt t="20882" x="6146800" y="4305300"/>
          <p14:tracePt t="20890" x="6108700" y="4318000"/>
          <p14:tracePt t="20896" x="6070600" y="4330700"/>
          <p14:tracePt t="20909" x="6057900" y="4341813"/>
          <p14:tracePt t="20911" x="6034088" y="4354513"/>
          <p14:tracePt t="20917" x="6021388" y="4354513"/>
          <p14:tracePt t="20923" x="5995988" y="4367213"/>
          <p14:tracePt t="20930" x="5983288" y="4379913"/>
          <p14:tracePt t="20939" x="5970588" y="4379913"/>
          <p14:tracePt t="20952" x="5945188" y="4379913"/>
          <p14:tracePt t="20973" x="5932488" y="4379913"/>
          <p14:tracePt t="20988" x="5921375" y="4379913"/>
          <p14:tracePt t="21008" x="5908675" y="4379913"/>
          <p14:tracePt t="21015" x="5895975" y="4379913"/>
          <p14:tracePt t="21043" x="5883275" y="4367213"/>
          <p14:tracePt t="21072" x="5883275" y="4354513"/>
          <p14:tracePt t="21108" x="5883275" y="4341813"/>
          <p14:tracePt t="21115" x="5883275" y="4330700"/>
          <p14:tracePt t="21123" x="5895975" y="4318000"/>
          <p14:tracePt t="21129" x="5895975" y="4305300"/>
          <p14:tracePt t="21136" x="5932488" y="4254500"/>
          <p14:tracePt t="21143" x="5957888" y="4230688"/>
          <p14:tracePt t="21150" x="5983288" y="4205288"/>
          <p14:tracePt t="21158" x="6008688" y="4179888"/>
          <p14:tracePt t="21164" x="6045200" y="4167188"/>
          <p14:tracePt t="21173" x="6057900" y="4141788"/>
          <p14:tracePt t="21179" x="6083300" y="4141788"/>
          <p14:tracePt t="21186" x="6108700" y="4129088"/>
          <p14:tracePt t="21193" x="6121400" y="4129088"/>
          <p14:tracePt t="21208" x="6134100" y="4129088"/>
          <p14:tracePt t="21215" x="6146800" y="4129088"/>
          <p14:tracePt t="21223" x="6170613" y="4129088"/>
          <p14:tracePt t="21231" x="6196013" y="4141788"/>
          <p14:tracePt t="21239" x="6196013" y="4154488"/>
          <p14:tracePt t="21246" x="6208713" y="4167188"/>
          <p14:tracePt t="21252" x="6221413" y="4179888"/>
          <p14:tracePt t="21259" x="6246813" y="4205288"/>
          <p14:tracePt t="21267" x="6259513" y="4205288"/>
          <p14:tracePt t="21274" x="6270625" y="4230688"/>
          <p14:tracePt t="21281" x="6283325" y="4230688"/>
          <p14:tracePt t="21288" x="6308725" y="4254500"/>
          <p14:tracePt t="21303" x="6321425" y="4279900"/>
          <p14:tracePt t="21315" x="6334125" y="4279900"/>
          <p14:tracePt t="21323" x="6346825" y="4292600"/>
          <p14:tracePt t="21330" x="6346825" y="4305300"/>
          <p14:tracePt t="21337" x="6346825" y="4318000"/>
          <p14:tracePt t="21344" x="6359525" y="4330700"/>
          <p14:tracePt t="21358" x="6370638" y="4341813"/>
          <p14:tracePt t="21365" x="6370638" y="4354513"/>
          <p14:tracePt t="21373" x="6383338" y="4354513"/>
          <p14:tracePt t="21378" x="6396038" y="4367213"/>
          <p14:tracePt t="21393" x="6396038" y="4379913"/>
          <p14:tracePt t="21407" x="6408738" y="4392613"/>
          <p14:tracePt t="21564" x="6421438" y="4392613"/>
          <p14:tracePt t="21769" x="6434138" y="4392613"/>
          <p14:tracePt t="22240" x="6446838" y="4392613"/>
          <p14:tracePt t="22499" x="6459538" y="4392613"/>
          <p14:tracePt t="22522" x="6483350" y="4405313"/>
          <p14:tracePt t="22529" x="6496050" y="4430713"/>
          <p14:tracePt t="22537" x="6559550" y="4492625"/>
          <p14:tracePt t="22542" x="6608763" y="4554538"/>
          <p14:tracePt t="22549" x="6672263" y="4630738"/>
          <p14:tracePt t="22557" x="6696075" y="4692650"/>
          <p14:tracePt t="22563" x="6746875" y="4756150"/>
          <p14:tracePt t="22570" x="6784975" y="4805363"/>
          <p14:tracePt t="22578" x="6834188" y="4868863"/>
          <p14:tracePt t="22586" x="6859588" y="4930775"/>
          <p14:tracePt t="22592" x="6897688" y="4981575"/>
          <p14:tracePt t="22599" x="6910388" y="5043488"/>
          <p14:tracePt t="22607" x="6921500" y="5092700"/>
          <p14:tracePt t="22614" x="6946900" y="5156200"/>
          <p14:tracePt t="22622" x="6959600" y="5218113"/>
          <p14:tracePt t="22628" x="6985000" y="5294313"/>
          <p14:tracePt t="22636" x="6997700" y="5356225"/>
          <p14:tracePt t="22643" x="6997700" y="5418138"/>
          <p14:tracePt t="22650" x="6997700" y="5481638"/>
          <p14:tracePt t="22658" x="6997700" y="5556250"/>
          <p14:tracePt t="22665" x="6997700" y="5607050"/>
          <p14:tracePt t="22673" x="6997700" y="5643563"/>
          <p14:tracePt t="22679" x="6997700" y="5694363"/>
          <p14:tracePt t="22686" x="6985000" y="5732463"/>
          <p14:tracePt t="22694" x="6972300" y="5794375"/>
          <p14:tracePt t="22703" x="6972300" y="5832475"/>
          <p14:tracePt t="22708" x="6946900" y="5881688"/>
          <p14:tracePt t="22716" x="6934200" y="5919788"/>
          <p14:tracePt t="22723" x="6910388" y="5981700"/>
          <p14:tracePt t="22729" x="6884988" y="6019800"/>
          <p14:tracePt t="22736" x="6859588" y="6081713"/>
          <p14:tracePt t="22744" x="6834188" y="6119813"/>
          <p14:tracePt t="22752" x="6808788" y="6157913"/>
          <p14:tracePt t="22758" x="6784975" y="6181725"/>
          <p14:tracePt t="22766" x="6759575" y="6219825"/>
          <p14:tracePt t="22773" x="6708775" y="6269038"/>
          <p14:tracePt t="22780" x="6684963" y="6294438"/>
          <p14:tracePt t="22788" x="6659563" y="6319838"/>
          <p14:tracePt t="22795" x="6596063" y="6345238"/>
          <p14:tracePt t="22803" x="6572250" y="6370638"/>
          <p14:tracePt t="22809" x="6534150" y="6381750"/>
          <p14:tracePt t="22816" x="6472238" y="6407150"/>
          <p14:tracePt t="22823" x="6421438" y="6432550"/>
          <p14:tracePt t="22831" x="6370638" y="6457950"/>
          <p14:tracePt t="22840" x="6334125" y="6457950"/>
          <p14:tracePt t="22846" x="6283325" y="6470650"/>
          <p14:tracePt t="22853" x="6246813" y="6483350"/>
          <p14:tracePt t="22861" x="6208713" y="6494463"/>
          <p14:tracePt t="22869" x="6183313" y="6494463"/>
          <p14:tracePt t="22875" x="6146800" y="6507163"/>
          <p14:tracePt t="22883" x="6108700" y="6519863"/>
          <p14:tracePt t="22890" x="6083300" y="6519863"/>
          <p14:tracePt t="22897" x="6057900" y="6532563"/>
          <p14:tracePt t="22906" x="6045200" y="6532563"/>
          <p14:tracePt t="22920" x="6008688" y="6532563"/>
          <p14:tracePt t="22927" x="5995988" y="6532563"/>
          <p14:tracePt t="22937" x="5983288" y="6532563"/>
          <p14:tracePt t="22943" x="5957888" y="6532563"/>
          <p14:tracePt t="22957" x="5945188" y="6532563"/>
          <p14:tracePt t="22971" x="5921375" y="6532563"/>
          <p14:tracePt t="22979" x="5908675" y="6532563"/>
          <p14:tracePt t="22993" x="5883275" y="6532563"/>
          <p14:tracePt t="23008" x="5870575" y="6532563"/>
          <p14:tracePt t="23015" x="5857875" y="6519863"/>
          <p14:tracePt t="23023" x="5845175" y="6507163"/>
          <p14:tracePt t="23029" x="5845175" y="6483350"/>
          <p14:tracePt t="23037" x="5832475" y="6445250"/>
          <p14:tracePt t="23043" x="5832475" y="6407150"/>
          <p14:tracePt t="23051" x="5832475" y="6370638"/>
          <p14:tracePt t="23057" x="5832475" y="6332538"/>
          <p14:tracePt t="23064" x="5845175" y="6281738"/>
          <p14:tracePt t="23072" x="5845175" y="6245225"/>
          <p14:tracePt t="23078" x="5870575" y="6194425"/>
          <p14:tracePt t="23086" x="5895975" y="6132513"/>
          <p14:tracePt t="23092" x="5932488" y="6069013"/>
          <p14:tracePt t="23100" x="5970588" y="6032500"/>
          <p14:tracePt t="23107" x="6021388" y="5981700"/>
          <p14:tracePt t="23114" x="6083300" y="5932488"/>
          <p14:tracePt t="23123" x="6157913" y="5894388"/>
          <p14:tracePt t="23129" x="6234113" y="5856288"/>
          <p14:tracePt t="23140" x="6308725" y="5819775"/>
          <p14:tracePt t="23146" x="6359525" y="5807075"/>
          <p14:tracePt t="23152" x="6434138" y="5781675"/>
          <p14:tracePt t="23159" x="6483350" y="5781675"/>
          <p14:tracePt t="23170" x="6521450" y="5781675"/>
          <p14:tracePt t="23177" x="6559550" y="5781675"/>
          <p14:tracePt t="23179" x="6596063" y="5781675"/>
          <p14:tracePt t="23186" x="6608763" y="5794375"/>
          <p14:tracePt t="23192" x="6634163" y="5807075"/>
          <p14:tracePt t="23199" x="6646863" y="5832475"/>
          <p14:tracePt t="23206" x="6684963" y="5856288"/>
          <p14:tracePt t="23213" x="6696075" y="5881688"/>
          <p14:tracePt t="23222" x="6721475" y="5932488"/>
          <p14:tracePt t="23228" x="6746875" y="5994400"/>
          <p14:tracePt t="23237" x="6759575" y="6056313"/>
          <p14:tracePt t="23242" x="6759575" y="6107113"/>
          <p14:tracePt t="23249" x="6784975" y="6169025"/>
          <p14:tracePt t="23257" x="6797675" y="6219825"/>
          <p14:tracePt t="23265" x="6808788" y="6257925"/>
          <p14:tracePt t="23273" x="6808788" y="6307138"/>
          <p14:tracePt t="23279" x="6808788" y="6357938"/>
          <p14:tracePt t="23286" x="6808788" y="6394450"/>
          <p14:tracePt t="23294" x="6808788" y="6432550"/>
          <p14:tracePt t="23302" x="6797675" y="6470650"/>
          <p14:tracePt t="23308" x="6797675" y="6507163"/>
          <p14:tracePt t="23315" x="6784975" y="6557963"/>
          <p14:tracePt t="23324" x="6759575" y="6607175"/>
          <p14:tracePt t="23330" x="6721475" y="6657975"/>
          <p14:tracePt t="23336" x="6696075" y="6696075"/>
          <p14:tracePt t="23344" x="6646863" y="6745288"/>
          <p14:tracePt t="23353" x="6584950" y="6770688"/>
          <p14:tracePt t="23358" x="6534150" y="6819900"/>
          <p14:tracePt t="23453" x="5770563" y="6819900"/>
          <p14:tracePt t="23460" x="5732463" y="6796088"/>
          <p14:tracePt t="23468" x="5719763" y="6783388"/>
          <p14:tracePt t="23475" x="5695950" y="6757988"/>
          <p14:tracePt t="23483" x="5683250" y="6732588"/>
          <p14:tracePt t="23490" x="5670550" y="6719888"/>
          <p14:tracePt t="23497" x="5657850" y="6683375"/>
          <p14:tracePt t="23505" x="5657850" y="6657975"/>
          <p14:tracePt t="23511" x="5657850" y="6619875"/>
          <p14:tracePt t="23519" x="5657850" y="6583363"/>
          <p14:tracePt t="23525" x="5657850" y="6532563"/>
          <p14:tracePt t="23532" x="5670550" y="6457950"/>
          <p14:tracePt t="23539" x="5695950" y="6394450"/>
          <p14:tracePt t="23546" x="5719763" y="6319838"/>
          <p14:tracePt t="23554" x="5757863" y="6232525"/>
          <p14:tracePt t="23560" x="5795963" y="6157913"/>
          <p14:tracePt t="23568" x="5845175" y="6081713"/>
          <p14:tracePt t="23574" x="5883275" y="6019800"/>
          <p14:tracePt t="23581" x="5932488" y="5956300"/>
          <p14:tracePt t="23589" x="5957888" y="5919788"/>
          <p14:tracePt t="23595" x="5983288" y="5881688"/>
          <p14:tracePt t="23602" x="6008688" y="5856288"/>
          <p14:tracePt t="23609" x="6045200" y="5832475"/>
          <p14:tracePt t="23616" x="6070600" y="5807075"/>
          <p14:tracePt t="23623" x="6083300" y="5807075"/>
          <p14:tracePt t="23630" x="6108700" y="5794375"/>
          <p14:tracePt t="23639" x="6134100" y="5781675"/>
          <p14:tracePt t="23644" x="6157913" y="5781675"/>
          <p14:tracePt t="23652" x="6196013" y="5781675"/>
          <p14:tracePt t="23658" x="6234113" y="5781675"/>
          <p14:tracePt t="23665" x="6246813" y="5781675"/>
          <p14:tracePt t="23672" x="6283325" y="5781675"/>
          <p14:tracePt t="23679" x="6346825" y="5807075"/>
          <p14:tracePt t="23686" x="6383338" y="5819775"/>
          <p14:tracePt t="23694" x="6446838" y="5856288"/>
          <p14:tracePt t="23702" x="6483350" y="5907088"/>
          <p14:tracePt t="23708" x="6534150" y="5945188"/>
          <p14:tracePt t="23715" x="6584950" y="6007100"/>
          <p14:tracePt t="23723" x="6621463" y="6069013"/>
          <p14:tracePt t="23729" x="6646863" y="6107113"/>
          <p14:tracePt t="23736" x="6672263" y="6157913"/>
          <p14:tracePt t="23744" x="6696075" y="6194425"/>
          <p14:tracePt t="23751" x="6708775" y="6232525"/>
          <p14:tracePt t="23758" x="6721475" y="6269038"/>
          <p14:tracePt t="23765" x="6721475" y="6307138"/>
          <p14:tracePt t="23772" x="6721475" y="6345238"/>
          <p14:tracePt t="23779" x="6721475" y="6381750"/>
          <p14:tracePt t="23788" x="6708775" y="6407150"/>
          <p14:tracePt t="23795" x="6708775" y="6419850"/>
          <p14:tracePt t="23802" x="6672263" y="6445250"/>
          <p14:tracePt t="23809" x="6646863" y="6470650"/>
          <p14:tracePt t="23819" x="6608763" y="6483350"/>
          <p14:tracePt t="23824" x="6534150" y="6507163"/>
          <p14:tracePt t="23831" x="6472238" y="6519863"/>
          <p14:tracePt t="23839" x="6396038" y="6519863"/>
          <p14:tracePt t="23846" x="6334125" y="6519863"/>
          <p14:tracePt t="23852" x="6246813" y="6532563"/>
          <p14:tracePt t="23860" x="6157913" y="6532563"/>
          <p14:tracePt t="23869" x="6096000" y="6545263"/>
          <p14:tracePt t="23874" x="6021388" y="6545263"/>
          <p14:tracePt t="23882" x="5970588" y="6545263"/>
          <p14:tracePt t="23890" x="5932488" y="6545263"/>
          <p14:tracePt t="23897" x="5908675" y="6545263"/>
          <p14:tracePt t="23904" x="5883275" y="6545263"/>
          <p14:tracePt t="23911" x="5857875" y="6519863"/>
          <p14:tracePt t="23919" x="5845175" y="6494463"/>
          <p14:tracePt t="23924" x="5845175" y="6457950"/>
          <p14:tracePt t="23932" x="5832475" y="6407150"/>
          <p14:tracePt t="23940" x="5821363" y="6332538"/>
          <p14:tracePt t="23946" x="5821363" y="6269038"/>
          <p14:tracePt t="23952" x="5821363" y="6207125"/>
          <p14:tracePt t="23960" x="5832475" y="6157913"/>
          <p14:tracePt t="23967" x="5832475" y="6107113"/>
          <p14:tracePt t="23974" x="5832475" y="6056313"/>
          <p14:tracePt t="23981" x="5845175" y="6019800"/>
          <p14:tracePt t="23989" x="5870575" y="5956300"/>
          <p14:tracePt t="23995" x="5883275" y="5932488"/>
          <p14:tracePt t="24002" x="5908675" y="5881688"/>
          <p14:tracePt t="24009" x="5932488" y="5832475"/>
          <p14:tracePt t="24016" x="5970588" y="5781675"/>
          <p14:tracePt t="24023" x="5995988" y="5732463"/>
          <p14:tracePt t="24030" x="6057900" y="5681663"/>
          <p14:tracePt t="24036" x="6108700" y="5656263"/>
          <p14:tracePt t="24044" x="6183313" y="5619750"/>
          <p14:tracePt t="24052" x="6246813" y="5594350"/>
          <p14:tracePt t="24059" x="6283325" y="5568950"/>
          <p14:tracePt t="24066" x="6346825" y="5556250"/>
          <p14:tracePt t="24073" x="6383338" y="5556250"/>
          <p14:tracePt t="24081" x="6421438" y="5556250"/>
          <p14:tracePt t="24089" x="6446838" y="5556250"/>
          <p14:tracePt t="24095" x="6459538" y="5568950"/>
          <p14:tracePt t="24103" x="6483350" y="5581650"/>
          <p14:tracePt t="24109" x="6496050" y="5594350"/>
          <p14:tracePt t="24117" x="6508750" y="5607050"/>
          <p14:tracePt t="24123" x="6508750" y="5630863"/>
          <p14:tracePt t="24131" x="6534150" y="5656263"/>
          <p14:tracePt t="24139" x="6546850" y="5681663"/>
          <p14:tracePt t="24153" x="6546850" y="5732463"/>
          <p14:tracePt t="24158" x="6546850" y="5756275"/>
          <p14:tracePt t="24166" x="6546850" y="5781675"/>
          <p14:tracePt t="24174" x="6546850" y="5807075"/>
          <p14:tracePt t="24179" x="6521450" y="5843588"/>
          <p14:tracePt t="24188" x="6521450" y="5868988"/>
          <p14:tracePt t="24194" x="6508750" y="5907088"/>
          <p14:tracePt t="24203" x="6483350" y="5956300"/>
          <p14:tracePt t="24208" x="6472238" y="5981700"/>
          <p14:tracePt t="24216" x="6434138" y="6007100"/>
          <p14:tracePt t="24223" x="6421438" y="6045200"/>
          <p14:tracePt t="24230" x="6396038" y="6069013"/>
          <p14:tracePt t="24237" x="6359525" y="6081713"/>
          <p14:tracePt t="24245" x="6346825" y="6107113"/>
          <p14:tracePt t="24253" x="6334125" y="6107113"/>
          <p14:tracePt t="24258" x="6321425" y="6119813"/>
          <p14:tracePt t="24266" x="6321425" y="6132513"/>
          <p14:tracePt t="24296" x="6321425" y="6094413"/>
          <p14:tracePt t="24303" x="6321425" y="6045200"/>
          <p14:tracePt t="24310" x="6321425" y="6019800"/>
          <p14:tracePt t="24319" x="6334125" y="5981700"/>
          <p14:tracePt t="24324" x="6346825" y="5956300"/>
          <p14:tracePt t="24331" x="6359525" y="5919788"/>
          <p14:tracePt t="24339" x="6370638" y="5881688"/>
          <p14:tracePt t="24345" x="6383338" y="5868988"/>
          <p14:tracePt t="24352" x="6383338" y="5856288"/>
          <p14:tracePt t="24360" x="6383338" y="5843588"/>
          <p14:tracePt t="24374" x="6396038" y="5832475"/>
          <p14:tracePt t="24381" x="6396038" y="5819775"/>
          <p14:tracePt t="24416" x="6396038" y="5832475"/>
          <p14:tracePt t="24424" x="6396038" y="5843588"/>
          <p14:tracePt t="24430" x="6396038" y="5881688"/>
          <p14:tracePt t="24439" x="6370638" y="5907088"/>
          <p14:tracePt t="24445" x="6359525" y="5919788"/>
          <p14:tracePt t="24453" x="6359525" y="5956300"/>
          <p14:tracePt t="24459" x="6334125" y="5981700"/>
          <p14:tracePt t="24466" x="6321425" y="6007100"/>
          <p14:tracePt t="24481" x="6321425" y="6019800"/>
          <p14:tracePt t="24489" x="6308725" y="6032500"/>
          <p14:tracePt t="24510" x="6321425" y="6019800"/>
          <p14:tracePt t="24518" x="6334125" y="5994400"/>
          <p14:tracePt t="24524" x="6359525" y="5956300"/>
          <p14:tracePt t="24531" x="6370638" y="5932488"/>
          <p14:tracePt t="24539" x="6396038" y="5907088"/>
          <p14:tracePt t="24545" x="6408738" y="5881688"/>
          <p14:tracePt t="24552" x="6421438" y="5856288"/>
          <p14:tracePt t="24559" x="6434138" y="5843588"/>
          <p14:tracePt t="24566" x="6446838" y="5819775"/>
          <p14:tracePt t="24602" x="6446838" y="5832475"/>
          <p14:tracePt t="26156" x="6472238" y="5832475"/>
          <p14:tracePt t="26163" x="6521450" y="5843588"/>
          <p14:tracePt t="26171" x="6559550" y="5868988"/>
          <p14:tracePt t="26178" x="6584950" y="5894388"/>
          <p14:tracePt t="26184" x="6608763" y="5907088"/>
          <p14:tracePt t="26191" x="6621463" y="5919788"/>
          <p14:tracePt t="26198" x="6646863" y="5956300"/>
          <p14:tracePt t="26206" x="6659563" y="5969000"/>
          <p14:tracePt t="26211" x="6672263" y="5994400"/>
          <p14:tracePt t="26219" x="6672263" y="6019800"/>
          <p14:tracePt t="26225" x="6684963" y="6045200"/>
          <p14:tracePt t="26233" x="6696075" y="6056313"/>
          <p14:tracePt t="26239" x="6696075" y="6069013"/>
          <p14:tracePt t="26246" x="6696075" y="6107113"/>
          <p14:tracePt t="26254" x="6696075" y="6119813"/>
          <p14:tracePt t="26260" x="6696075" y="6132513"/>
          <p14:tracePt t="26269" x="6684963" y="6157913"/>
          <p14:tracePt t="26274" x="6684963" y="6181725"/>
          <p14:tracePt t="26281" x="6659563" y="6194425"/>
          <p14:tracePt t="26289" x="6659563" y="6219825"/>
          <p14:tracePt t="26295" x="6634163" y="6245225"/>
          <p14:tracePt t="26302" x="6634163" y="6257925"/>
          <p14:tracePt t="26309" x="6608763" y="6281738"/>
          <p14:tracePt t="26316" x="6596063" y="6307138"/>
          <p14:tracePt t="26323" x="6584950" y="6319838"/>
          <p14:tracePt t="26331" x="6559550" y="6357938"/>
          <p14:tracePt t="26339" x="6534150" y="6370638"/>
          <p14:tracePt t="26344" x="6521450" y="6381750"/>
          <p14:tracePt t="26352" x="6508750" y="6407150"/>
          <p14:tracePt t="26359" x="6483350" y="6419850"/>
          <p14:tracePt t="26366" x="6459538" y="6457950"/>
          <p14:tracePt t="26373" x="6459538" y="6470650"/>
          <p14:tracePt t="26380" x="6446838" y="6470650"/>
          <p14:tracePt t="26389" x="6446838" y="6483350"/>
          <p14:tracePt t="26394" x="6421438" y="6494463"/>
          <p14:tracePt t="26408" x="6408738" y="6507163"/>
          <p14:tracePt t="26423" x="6396038" y="6507163"/>
          <p14:tracePt t="26429" x="6396038" y="6519863"/>
          <p14:tracePt t="26436" x="6383338" y="6519863"/>
          <p14:tracePt t="26508" x="6370638" y="6519863"/>
          <p14:tracePt t="26847" x="6383338" y="6519863"/>
          <p14:tracePt t="26922" x="6396038" y="6519863"/>
          <p14:tracePt t="26963" x="6396038" y="6507163"/>
          <p14:tracePt t="27165" x="6396038" y="6494463"/>
          <p14:tracePt t="27603" x="6408738" y="6445250"/>
          <p14:tracePt t="27610" x="6408738" y="6381750"/>
          <p14:tracePt t="27618" x="6408738" y="6332538"/>
          <p14:tracePt t="27626" x="6408738" y="6307138"/>
          <p14:tracePt t="27633" x="6408738" y="6281738"/>
          <p14:tracePt t="27640" x="6408738" y="6257925"/>
          <p14:tracePt t="27648" x="6408738" y="6232525"/>
          <p14:tracePt t="27656" x="6408738" y="6219825"/>
          <p14:tracePt t="27663" x="6408738" y="6207125"/>
          <p14:tracePt t="27672" x="6408738" y="6194425"/>
          <p14:tracePt t="27685" x="6408738" y="6181725"/>
          <p14:tracePt t="27730" x="6396038" y="6181725"/>
          <p14:tracePt t="27751" x="6383338" y="6181725"/>
          <p14:tracePt t="27758" x="6359525" y="6207125"/>
          <p14:tracePt t="27766" x="6334125" y="6219825"/>
          <p14:tracePt t="27773" x="6296025" y="6257925"/>
          <p14:tracePt t="27779" x="6234113" y="6269038"/>
          <p14:tracePt t="27787" x="6196013" y="6294438"/>
          <p14:tracePt t="27794" x="6157913" y="6319838"/>
          <p14:tracePt t="27803" x="6108700" y="6332538"/>
          <p14:tracePt t="27808" x="6083300" y="6345238"/>
          <p14:tracePt t="27816" x="6070600" y="6345238"/>
          <p14:tracePt t="27837" x="6083300" y="6307138"/>
          <p14:tracePt t="27843" x="6134100" y="6232525"/>
          <p14:tracePt t="27850" x="6183313" y="6157913"/>
          <p14:tracePt t="27857" x="6270625" y="6069013"/>
          <p14:tracePt t="27864" x="6359525" y="5994400"/>
          <p14:tracePt t="27872" x="6483350" y="5932488"/>
          <p14:tracePt t="27878" x="6596063" y="5832475"/>
          <p14:tracePt t="27886" x="6734175" y="5732463"/>
          <p14:tracePt t="27892" x="6859588" y="5681663"/>
          <p14:tracePt t="27903" x="6934200" y="5630863"/>
          <p14:tracePt t="27907" x="6985000" y="5619750"/>
          <p14:tracePt t="27914" x="6997700" y="5607050"/>
          <p14:tracePt t="27934" x="6972300" y="5630863"/>
          <p14:tracePt t="27941" x="6934200" y="5656263"/>
          <p14:tracePt t="27948" x="6884988" y="5681663"/>
          <p14:tracePt t="27956" x="6846888" y="5707063"/>
          <p14:tracePt t="27962" x="6784975" y="5743575"/>
          <p14:tracePt t="27969" x="6721475" y="5794375"/>
          <p14:tracePt t="27977" x="6684963" y="5832475"/>
          <p14:tracePt t="27984" x="6646863" y="5843588"/>
          <p14:tracePt t="27990" x="6621463" y="5881688"/>
          <p14:tracePt t="27997" x="6596063" y="5894388"/>
          <p14:tracePt t="28006" x="6584950" y="5894388"/>
          <p14:tracePt t="28011" x="6572250" y="5907088"/>
          <p14:tracePt t="28019" x="6559550" y="5907088"/>
          <p14:tracePt t="28026" x="6559550" y="5919788"/>
          <p14:tracePt t="28032" x="6559550" y="5932488"/>
          <p14:tracePt t="28040" x="6546850" y="5932488"/>
          <p14:tracePt t="28103" x="6534150" y="5945188"/>
          <p14:tracePt t="28124" x="6508750" y="5969000"/>
          <p14:tracePt t="28131" x="6483350" y="6007100"/>
          <p14:tracePt t="28139" x="6434138" y="6032500"/>
          <p14:tracePt t="28146" x="6408738" y="6069013"/>
          <p14:tracePt t="28153" x="6396038" y="6094413"/>
          <p14:tracePt t="28159" x="6370638" y="6107113"/>
          <p14:tracePt t="28167" x="6359525" y="6119813"/>
          <p14:tracePt t="28174" x="6334125" y="6132513"/>
          <p14:tracePt t="28194" x="6334125" y="6145213"/>
          <p14:tracePt t="28203" x="6346825" y="6145213"/>
          <p14:tracePt t="28215" x="6359525" y="6145213"/>
          <p14:tracePt t="28223" x="6370638" y="6119813"/>
          <p14:tracePt t="28229" x="6396038" y="6119813"/>
          <p14:tracePt t="28243" x="6408738" y="6107113"/>
          <p14:tracePt t="28251" x="6408738" y="6094413"/>
          <p14:tracePt t="28257" x="6421438" y="6094413"/>
          <p14:tracePt t="28329" x="6421438" y="6107113"/>
          <p14:tracePt t="28337" x="6408738" y="6107113"/>
          <p14:tracePt t="28357" x="6396038" y="6119813"/>
          <p14:tracePt t="28404" x="6383338" y="6119813"/>
          <p14:tracePt t="28546" x="6383338" y="6132513"/>
          <p14:tracePt t="28706" x="6383338" y="6119813"/>
          <p14:tracePt t="28748" x="6383338" y="6107113"/>
          <p14:tracePt t="28776" x="6383338" y="6081713"/>
          <p14:tracePt t="28782" x="6396038" y="6081713"/>
          <p14:tracePt t="28790" x="6396038" y="6069013"/>
          <p14:tracePt t="28796" x="6396038" y="6056313"/>
          <p14:tracePt t="28804" x="6408738" y="6045200"/>
          <p14:tracePt t="28811" x="6408738" y="6019800"/>
          <p14:tracePt t="28821" x="6408738" y="6007100"/>
          <p14:tracePt t="28833" x="6408738" y="5981700"/>
          <p14:tracePt t="28840" x="6421438" y="5981700"/>
          <p14:tracePt t="28845" x="6421438" y="5969000"/>
          <p14:tracePt t="28859" x="6421438" y="5956300"/>
          <p14:tracePt t="28901" x="6421438" y="5945188"/>
          <p14:tracePt t="28966" x="6421438" y="5932488"/>
          <p14:tracePt t="28994" x="6421438" y="5919788"/>
          <p14:tracePt t="29007" x="6434138" y="5919788"/>
          <p14:tracePt t="29013" x="6434138" y="5907088"/>
          <p14:tracePt t="29034" x="6446838" y="5894388"/>
          <p14:tracePt t="29041" x="6446838" y="5881688"/>
          <p14:tracePt t="29115" x="6434138" y="5881688"/>
          <p14:tracePt t="29129" x="6421438" y="5894388"/>
          <p14:tracePt t="29138" x="6383338" y="5932488"/>
          <p14:tracePt t="29144" x="6359525" y="5956300"/>
          <p14:tracePt t="29150" x="6308725" y="5994400"/>
          <p14:tracePt t="29155" x="6283325" y="6019800"/>
          <p14:tracePt t="29162" x="6259513" y="6045200"/>
          <p14:tracePt t="29169" x="6246813" y="6045200"/>
          <p14:tracePt t="29176" x="6234113" y="6069013"/>
          <p14:tracePt t="29184" x="6221413" y="6069013"/>
          <p14:tracePt t="29191" x="6221413" y="6081713"/>
          <p14:tracePt t="29198" x="6208713" y="6081713"/>
          <p14:tracePt t="29212" x="6208713" y="6094413"/>
          <p14:tracePt t="29248" x="6234113" y="6081713"/>
          <p14:tracePt t="29256" x="6246813" y="6081713"/>
          <p14:tracePt t="29262" x="6259513" y="6069013"/>
          <p14:tracePt t="29269" x="6283325" y="6056313"/>
          <p14:tracePt t="29276" x="6296025" y="6045200"/>
          <p14:tracePt t="29285" x="6321425" y="6032500"/>
          <p14:tracePt t="29291" x="6334125" y="6019800"/>
          <p14:tracePt t="29298" x="6346825" y="6007100"/>
          <p14:tracePt t="29312" x="6359525" y="6007100"/>
          <p14:tracePt t="29339" x="6370638" y="6007100"/>
          <p14:tracePt t="29382" x="6370638" y="6019800"/>
          <p14:tracePt t="29389" x="6346825" y="6045200"/>
          <p14:tracePt t="29396" x="6321425" y="6094413"/>
          <p14:tracePt t="29404" x="6296025" y="6119813"/>
          <p14:tracePt t="29410" x="6296025" y="6132513"/>
          <p14:tracePt t="29420" x="6270625" y="6157913"/>
          <p14:tracePt t="29424" x="6259513" y="6169025"/>
          <p14:tracePt t="29431" x="6259513" y="6181725"/>
          <p14:tracePt t="29438" x="6259513" y="6194425"/>
          <p14:tracePt t="29472" x="6270625" y="6194425"/>
          <p14:tracePt t="29487" x="6296025" y="6181725"/>
          <p14:tracePt t="29494" x="6321425" y="6169025"/>
          <p14:tracePt t="29502" x="6334125" y="6145213"/>
          <p14:tracePt t="29508" x="6346825" y="6132513"/>
          <p14:tracePt t="29515" x="6370638" y="6119813"/>
          <p14:tracePt t="29523" x="6383338" y="6107113"/>
          <p14:tracePt t="29529" x="6396038" y="6107113"/>
          <p14:tracePt t="29536" x="6396038" y="6094413"/>
          <p14:tracePt t="29542" x="6408738" y="6094413"/>
          <p14:tracePt t="32931" x="6421438" y="6081713"/>
          <p14:tracePt t="32938" x="6434138" y="6045200"/>
          <p14:tracePt t="32944" x="6459538" y="6007100"/>
          <p14:tracePt t="32956" x="6483350" y="5981700"/>
          <p14:tracePt t="32958" x="6496050" y="5956300"/>
          <p14:tracePt t="32964" x="6508750" y="5919788"/>
          <p14:tracePt t="32972" x="6521450" y="5907088"/>
          <p14:tracePt t="32978" x="6534150" y="5881688"/>
          <p14:tracePt t="32985" x="6546850" y="5868988"/>
          <p14:tracePt t="33000" x="6559550" y="5843588"/>
          <p14:tracePt t="33007" x="6572250" y="5843588"/>
          <p14:tracePt t="33014" x="6584950" y="5819775"/>
          <p14:tracePt t="33022" x="6596063" y="5819775"/>
          <p14:tracePt t="33027" x="6596063" y="5794375"/>
          <p14:tracePt t="33035" x="6608763" y="5794375"/>
          <p14:tracePt t="33042" x="6608763" y="5781675"/>
          <p14:tracePt t="33049" x="6621463" y="5781675"/>
          <p14:tracePt t="33056" x="6634163" y="5768975"/>
          <p14:tracePt t="33063" x="6634163" y="5756275"/>
          <p14:tracePt t="33070" x="6646863" y="5756275"/>
          <p14:tracePt t="33077" x="6646863" y="5743575"/>
          <p14:tracePt t="33090" x="6659563" y="5732463"/>
          <p14:tracePt t="33106" x="6672263" y="5719763"/>
          <p14:tracePt t="33113" x="6684963" y="5707063"/>
          <p14:tracePt t="33121" x="6684963" y="5681663"/>
          <p14:tracePt t="33127" x="6696075" y="5668963"/>
          <p14:tracePt t="33135" x="6708775" y="5656263"/>
          <p14:tracePt t="33140" x="6721475" y="5619750"/>
          <p14:tracePt t="33148" x="6746875" y="5594350"/>
          <p14:tracePt t="33155" x="6746875" y="5568950"/>
          <p14:tracePt t="33161" x="6759575" y="5543550"/>
          <p14:tracePt t="33168" x="6784975" y="5518150"/>
          <p14:tracePt t="33175" x="6797675" y="5494338"/>
          <p14:tracePt t="33182" x="6808788" y="5468938"/>
          <p14:tracePt t="33189" x="6821488" y="5443538"/>
          <p14:tracePt t="33197" x="6846888" y="5418138"/>
          <p14:tracePt t="33205" x="6859588" y="5407025"/>
          <p14:tracePt t="33211" x="6872288" y="5381625"/>
          <p14:tracePt t="33218" x="6884988" y="5343525"/>
          <p14:tracePt t="33225" x="6910388" y="5318125"/>
          <p14:tracePt t="33232" x="6921500" y="5294313"/>
          <p14:tracePt t="33239" x="6946900" y="5268913"/>
          <p14:tracePt t="33246" x="6959600" y="5243513"/>
          <p14:tracePt t="33253" x="6997700" y="5205413"/>
          <p14:tracePt t="33261" x="7010400" y="5181600"/>
          <p14:tracePt t="33268" x="7046913" y="5143500"/>
          <p14:tracePt t="33275" x="7072313" y="5105400"/>
          <p14:tracePt t="33282" x="7097713" y="5081588"/>
          <p14:tracePt t="33289" x="7134225" y="5043488"/>
          <p14:tracePt t="33296" x="7159625" y="5018088"/>
          <p14:tracePt t="33302" x="7210425" y="4968875"/>
          <p14:tracePt t="33310" x="7235825" y="4943475"/>
          <p14:tracePt t="33318" x="7297738" y="4905375"/>
          <p14:tracePt t="33324" x="7335838" y="4879975"/>
          <p14:tracePt t="33331" x="7397750" y="4868863"/>
          <p14:tracePt t="33339" x="7435850" y="4830763"/>
          <p14:tracePt t="33345" x="7485063" y="4818063"/>
          <p14:tracePt t="33352" x="7561263" y="4805363"/>
          <p14:tracePt t="33359" x="7635875" y="4792663"/>
          <p14:tracePt t="33368" x="7685088" y="4779963"/>
          <p14:tracePt t="33373" x="7735888" y="4779963"/>
          <p14:tracePt t="33380" x="7797800" y="4779963"/>
          <p14:tracePt t="33389" x="7861300" y="4792663"/>
          <p14:tracePt t="33394" x="7897813" y="4805363"/>
          <p14:tracePt t="33402" x="7923213" y="4830763"/>
          <p14:tracePt t="33409" x="7961313" y="4843463"/>
          <p14:tracePt t="33416" x="7986713" y="4868863"/>
          <p14:tracePt t="33423" x="7999413" y="4892675"/>
          <p14:tracePt t="33430" x="8010525" y="4918075"/>
          <p14:tracePt t="33438" x="8023225" y="4930775"/>
          <p14:tracePt t="33444" x="8023225" y="4968875"/>
          <p14:tracePt t="33452" x="8035925" y="5005388"/>
          <p14:tracePt t="33458" x="8035925" y="5018088"/>
          <p14:tracePt t="33465" x="8035925" y="5043488"/>
          <p14:tracePt t="33472" x="8035925" y="5068888"/>
          <p14:tracePt t="33479" x="8023225" y="5092700"/>
          <p14:tracePt t="33488" x="8010525" y="5143500"/>
          <p14:tracePt t="33495" x="7986713" y="5181600"/>
          <p14:tracePt t="33502" x="7935913" y="5230813"/>
          <p14:tracePt t="33508" x="7874000" y="5268913"/>
          <p14:tracePt t="33515" x="7835900" y="5305425"/>
          <p14:tracePt t="33522" x="7773988" y="5343525"/>
          <p14:tracePt t="33529" x="7710488" y="5394325"/>
          <p14:tracePt t="33536" x="7661275" y="5418138"/>
          <p14:tracePt t="33543" x="7610475" y="5430838"/>
          <p14:tracePt t="33552" x="7572375" y="5456238"/>
          <p14:tracePt t="33557" x="7535863" y="5468938"/>
          <p14:tracePt t="33565" x="7523163" y="5468938"/>
          <p14:tracePt t="33573" x="7497763" y="5468938"/>
          <p14:tracePt t="33579" x="7459663" y="5468938"/>
          <p14:tracePt t="33586" x="7435850" y="5443538"/>
          <p14:tracePt t="33593" x="7423150" y="5418138"/>
          <p14:tracePt t="33601" x="7397750" y="5381625"/>
          <p14:tracePt t="33607" x="7372350" y="5343525"/>
          <p14:tracePt t="33615" x="7372350" y="5305425"/>
          <p14:tracePt t="33622" x="7359650" y="5268913"/>
          <p14:tracePt t="33628" x="7348538" y="5230813"/>
          <p14:tracePt t="33635" x="7335838" y="5194300"/>
          <p14:tracePt t="33643" x="7335838" y="5156200"/>
          <p14:tracePt t="33652" x="7335838" y="5105400"/>
          <p14:tracePt t="33657" x="7348538" y="5068888"/>
          <p14:tracePt t="33664" x="7348538" y="5018088"/>
          <p14:tracePt t="33672" x="7372350" y="4981575"/>
          <p14:tracePt t="33678" x="7372350" y="4930775"/>
          <p14:tracePt t="33685" x="7397750" y="4892675"/>
          <p14:tracePt t="33693" x="7410450" y="4856163"/>
          <p14:tracePt t="33700" x="7423150" y="4830763"/>
          <p14:tracePt t="33707" x="7435850" y="4805363"/>
          <p14:tracePt t="33714" x="7448550" y="4779963"/>
          <p14:tracePt t="33722" x="7459663" y="4779963"/>
          <p14:tracePt t="33729" x="7472363" y="4756150"/>
          <p14:tracePt t="33742" x="7485063" y="4743450"/>
          <p14:tracePt t="33749" x="7497763" y="4743450"/>
          <p14:tracePt t="33756" x="7510463" y="4743450"/>
          <p14:tracePt t="33764" x="7523163" y="4743450"/>
          <p14:tracePt t="33771" x="7535863" y="4743450"/>
          <p14:tracePt t="33777" x="7572375" y="4756150"/>
          <p14:tracePt t="33785" x="7585075" y="4768850"/>
          <p14:tracePt t="33791" x="7597775" y="4805363"/>
          <p14:tracePt t="33798" x="7610475" y="4856163"/>
          <p14:tracePt t="33806" x="7635875" y="4892675"/>
          <p14:tracePt t="33813" x="7648575" y="4930775"/>
          <p14:tracePt t="33822" x="7661275" y="4968875"/>
          <p14:tracePt t="33827" x="7661275" y="5005388"/>
          <p14:tracePt t="33835" x="7661275" y="5043488"/>
          <p14:tracePt t="33841" x="7661275" y="5068888"/>
          <p14:tracePt t="33848" x="7661275" y="5092700"/>
          <p14:tracePt t="33855" x="7648575" y="5105400"/>
          <p14:tracePt t="33863" x="7635875" y="5130800"/>
          <p14:tracePt t="33870" x="7610475" y="5143500"/>
          <p14:tracePt t="33877" x="7597775" y="5156200"/>
          <p14:tracePt t="33884" x="7585075" y="5156200"/>
          <p14:tracePt t="33891" x="7561263" y="5156200"/>
          <p14:tracePt t="33903" x="7535863" y="5156200"/>
          <p14:tracePt t="33906" x="7523163" y="5156200"/>
          <p14:tracePt t="33912" x="7497763" y="5130800"/>
          <p14:tracePt t="33918" x="7459663" y="5105400"/>
          <p14:tracePt t="33926" x="7423150" y="5030788"/>
          <p14:tracePt t="33933" x="7410450" y="4981575"/>
          <p14:tracePt t="33940" x="7385050" y="4905375"/>
          <p14:tracePt t="33947" x="7359650" y="4830763"/>
          <p14:tracePt t="33955" x="7335838" y="4779963"/>
          <p14:tracePt t="33961" x="7323138" y="4743450"/>
          <p14:tracePt t="33968" x="7297738" y="4692650"/>
          <p14:tracePt t="33975" x="7297738" y="4656138"/>
          <p14:tracePt t="33983" x="7285038" y="4630738"/>
          <p14:tracePt t="33990" x="7285038" y="4618038"/>
          <p14:tracePt t="33997" x="7285038" y="4592638"/>
          <p14:tracePt t="34005" x="7272338" y="4579938"/>
          <p14:tracePt t="34011" x="7272338" y="4567238"/>
          <p14:tracePt t="34019" x="7272338" y="4554538"/>
          <p14:tracePt t="34032" x="7285038" y="4554538"/>
          <p14:tracePt t="34046" x="7297738" y="4554538"/>
          <p14:tracePt t="34053" x="7335838" y="4579938"/>
          <p14:tracePt t="34060" x="7359650" y="4605338"/>
          <p14:tracePt t="34069" x="7397750" y="4667250"/>
          <p14:tracePt t="34074" x="7448550" y="4730750"/>
          <p14:tracePt t="34081" x="7472363" y="4768850"/>
          <p14:tracePt t="34090" x="7523163" y="4830763"/>
          <p14:tracePt t="34095" x="7561263" y="4879975"/>
          <p14:tracePt t="34102" x="7597775" y="4930775"/>
          <p14:tracePt t="34109" x="7610475" y="4968875"/>
          <p14:tracePt t="34116" x="7635875" y="4981575"/>
          <p14:tracePt t="34123" x="7648575" y="5005388"/>
          <p14:tracePt t="34130" x="7661275" y="5030788"/>
          <p14:tracePt t="34144" x="7661275" y="5043488"/>
          <p14:tracePt t="34165" x="7648575" y="5056188"/>
          <p14:tracePt t="34173" x="7623175" y="5056188"/>
          <p14:tracePt t="34179" x="7610475" y="5043488"/>
          <p14:tracePt t="34187" x="7585075" y="5018088"/>
          <p14:tracePt t="34194" x="7548563" y="4981575"/>
          <p14:tracePt t="34202" x="7523163" y="4930775"/>
          <p14:tracePt t="34207" x="7485063" y="4879975"/>
          <p14:tracePt t="34215" x="7459663" y="4830763"/>
          <p14:tracePt t="34223" x="7435850" y="4779963"/>
          <p14:tracePt t="34229" x="7410450" y="4756150"/>
          <p14:tracePt t="34236" x="7397750" y="4730750"/>
          <p14:tracePt t="34243" x="7385050" y="4718050"/>
          <p14:tracePt t="34250" x="7385050" y="4705350"/>
          <p14:tracePt t="34257" x="7372350" y="4679950"/>
          <p14:tracePt t="34278" x="7372350" y="4667250"/>
          <p14:tracePt t="34307" x="7372350" y="4679950"/>
          <p14:tracePt t="34313" x="7385050" y="4705350"/>
          <p14:tracePt t="34322" x="7397750" y="4743450"/>
          <p14:tracePt t="34328" x="7423150" y="4768850"/>
          <p14:tracePt t="34336" x="7435850" y="4818063"/>
          <p14:tracePt t="34341" x="7448550" y="4868863"/>
          <p14:tracePt t="34349" x="7472363" y="4905375"/>
          <p14:tracePt t="34356" x="7485063" y="4930775"/>
          <p14:tracePt t="34363" x="7497763" y="4943475"/>
          <p14:tracePt t="34370" x="7497763" y="4968875"/>
          <p14:tracePt t="34377" x="7497763" y="4981575"/>
          <p14:tracePt t="34386" x="7510463" y="4992688"/>
          <p14:tracePt t="34398" x="7510463" y="5005388"/>
          <p14:tracePt t="34426" x="7497763" y="5005388"/>
          <p14:tracePt t="34433" x="7485063" y="4968875"/>
          <p14:tracePt t="34441" x="7472363" y="4956175"/>
          <p14:tracePt t="34448" x="7459663" y="4943475"/>
          <p14:tracePt t="34455" x="7448550" y="4918075"/>
          <p14:tracePt t="34476" x="7448550" y="4905375"/>
          <p14:tracePt t="34484" x="7448550" y="4892675"/>
          <p14:tracePt t="34526" x="7448550" y="4905375"/>
          <p14:tracePt t="34547" x="7448550" y="4930775"/>
          <p14:tracePt t="34555" x="7459663" y="4943475"/>
          <p14:tracePt t="34561" x="7459663" y="4956175"/>
          <p14:tracePt t="34569" x="7459663" y="4968875"/>
          <p14:tracePt t="34575" x="7459663" y="4981575"/>
          <p14:tracePt t="34596" x="7459663" y="4992688"/>
          <p14:tracePt t="34611" x="7448550" y="4981575"/>
          <p14:tracePt t="34619" x="7435850" y="4956175"/>
          <p14:tracePt t="34625" x="7423150" y="4930775"/>
          <p14:tracePt t="34632" x="7410450" y="4918075"/>
          <p14:tracePt t="34640" x="7397750" y="4905375"/>
          <p14:tracePt t="34646" x="7397750" y="4892675"/>
          <p14:tracePt t="34660" x="7385050" y="4879975"/>
          <p14:tracePt t="34696" x="7385050" y="4892675"/>
          <p14:tracePt t="34702" x="7397750" y="4892675"/>
          <p14:tracePt t="34710" x="7397750" y="4918075"/>
          <p14:tracePt t="34717" x="7423150" y="4956175"/>
          <p14:tracePt t="34723" x="7435850" y="4981575"/>
          <p14:tracePt t="34731" x="7435850" y="4992688"/>
          <p14:tracePt t="34739" x="7448550" y="5018088"/>
          <p14:tracePt t="34745" x="7459663" y="5018088"/>
          <p14:tracePt t="34752" x="7459663" y="5030788"/>
          <p14:tracePt t="34766" x="7459663" y="5043488"/>
          <p14:tracePt t="34773" x="7459663" y="5056188"/>
          <p14:tracePt t="36750" x="7459663" y="5043488"/>
          <p14:tracePt t="36764" x="7448550" y="5030788"/>
          <p14:tracePt t="36771" x="7423150" y="4992688"/>
          <p14:tracePt t="36778" x="7410450" y="4968875"/>
          <p14:tracePt t="36785" x="7397750" y="4943475"/>
          <p14:tracePt t="36792" x="7385050" y="4918075"/>
          <p14:tracePt t="36801" x="7372350" y="4879975"/>
          <p14:tracePt t="36807" x="7359650" y="4856163"/>
          <p14:tracePt t="36814" x="7348538" y="4818063"/>
          <p14:tracePt t="36822" x="7348538" y="4805363"/>
          <p14:tracePt t="36829" x="7348538" y="4779963"/>
          <p14:tracePt t="36838" x="7348538" y="4756150"/>
          <p14:tracePt t="36844" x="7348538" y="4730750"/>
          <p14:tracePt t="36852" x="7348538" y="4718050"/>
          <p14:tracePt t="36859" x="7359650" y="4705350"/>
          <p14:tracePt t="36866" x="7359650" y="4667250"/>
          <p14:tracePt t="36873" x="7385050" y="4656138"/>
          <p14:tracePt t="36880" x="7397750" y="4643438"/>
          <p14:tracePt t="36889" x="7410450" y="4618038"/>
          <p14:tracePt t="36893" x="7423150" y="4605338"/>
          <p14:tracePt t="36902" x="7448550" y="4567238"/>
          <p14:tracePt t="36909" x="7459663" y="4567238"/>
          <p14:tracePt t="36915" x="7459663" y="4543425"/>
          <p14:tracePt t="36922" x="7485063" y="4530725"/>
          <p14:tracePt t="36929" x="7510463" y="4505325"/>
          <p14:tracePt t="36936" x="7523163" y="4467225"/>
          <p14:tracePt t="36943" x="7548563" y="4443413"/>
          <p14:tracePt t="36951" x="7561263" y="4418013"/>
          <p14:tracePt t="36957" x="7597775" y="4392613"/>
          <p14:tracePt t="36965" x="7610475" y="4367213"/>
          <p14:tracePt t="36972" x="7635875" y="4341813"/>
          <p14:tracePt t="36979" x="7648575" y="4330700"/>
          <p14:tracePt t="36986" x="7673975" y="4305300"/>
          <p14:tracePt t="36993" x="7685088" y="4292600"/>
          <p14:tracePt t="37001" x="7697788" y="4267200"/>
          <p14:tracePt t="37007" x="7723188" y="4254500"/>
          <p14:tracePt t="37014" x="7735888" y="4241800"/>
          <p14:tracePt t="37022" x="7761288" y="4230688"/>
          <p14:tracePt t="37028" x="7785100" y="4217988"/>
          <p14:tracePt t="37035" x="7810500" y="4205288"/>
          <p14:tracePt t="37042" x="7835900" y="4192588"/>
          <p14:tracePt t="37049" x="7861300" y="4179888"/>
          <p14:tracePt t="37056" x="7897813" y="4167188"/>
          <p14:tracePt t="37064" x="7935913" y="4154488"/>
          <p14:tracePt t="37071" x="7974013" y="4141788"/>
          <p14:tracePt t="37077" x="7999413" y="4129088"/>
          <p14:tracePt t="37085" x="8048625" y="4117975"/>
          <p14:tracePt t="37091" x="8086725" y="4092575"/>
          <p14:tracePt t="37098" x="8135938" y="4079875"/>
          <p14:tracePt t="37106" x="8174038" y="4067175"/>
          <p14:tracePt t="37113" x="8212138" y="4041775"/>
          <p14:tracePt t="37119" x="8248650" y="4029075"/>
          <p14:tracePt t="37127" x="8299450" y="4005263"/>
          <p14:tracePt t="37135" x="8348663" y="3979863"/>
          <p14:tracePt t="37141" x="8386763" y="3967163"/>
          <p14:tracePt t="37148" x="8435975" y="3941763"/>
          <p14:tracePt t="37156" x="8474075" y="3929063"/>
          <p14:tracePt t="37162" x="8524875" y="3916363"/>
          <p14:tracePt t="37168" x="8574088" y="3892550"/>
          <p14:tracePt t="37176" x="8612188" y="3879850"/>
          <p14:tracePt t="37183" x="8637588" y="3879850"/>
          <p14:tracePt t="37190" x="8674100" y="3879850"/>
          <p14:tracePt t="37197" x="8699500" y="3879850"/>
          <p14:tracePt t="37205" x="8724900" y="3867150"/>
          <p14:tracePt t="37211" x="8750300" y="3867150"/>
          <p14:tracePt t="37218" x="8774113" y="3867150"/>
          <p14:tracePt t="37226" x="8812213" y="3867150"/>
          <p14:tracePt t="37233" x="8837613" y="3867150"/>
          <p14:tracePt t="37240" x="8863013" y="3867150"/>
          <p14:tracePt t="37246" x="8886825" y="3867150"/>
          <p14:tracePt t="37255" x="8899525" y="3879850"/>
          <p14:tracePt t="37261" x="8937625" y="3892550"/>
          <p14:tracePt t="37269" x="8963025" y="3892550"/>
          <p14:tracePt t="37275" x="8975725" y="3892550"/>
          <p14:tracePt t="37282" x="8986838" y="3905250"/>
          <p14:tracePt t="37289" x="9012238" y="3905250"/>
          <p14:tracePt t="37296" x="9024938" y="3905250"/>
          <p14:tracePt t="37303" x="9037638" y="3905250"/>
          <p14:tracePt t="37310" x="9063038" y="3916363"/>
          <p14:tracePt t="37318" x="9075738" y="3916363"/>
          <p14:tracePt t="37324" x="9088438" y="3916363"/>
          <p14:tracePt t="37331" x="9112250" y="3929063"/>
          <p14:tracePt t="37345" x="9124950" y="3929063"/>
          <p14:tracePt t="37353" x="9150350" y="3941763"/>
          <p14:tracePt t="37359" x="9163050" y="3954463"/>
          <p14:tracePt t="37369" x="9175750" y="3954463"/>
          <p14:tracePt t="37375" x="9212263" y="3967163"/>
          <p14:tracePt t="37382" x="9224963" y="3979863"/>
          <p14:tracePt t="37390" x="9237663" y="3979863"/>
          <p14:tracePt t="37397" x="9250363" y="3992563"/>
          <p14:tracePt t="37405" x="9263063" y="3992563"/>
          <p14:tracePt t="37411" x="9275763" y="3992563"/>
          <p14:tracePt t="37419" x="9275763" y="4005263"/>
          <p14:tracePt t="37431" x="9288463" y="4017963"/>
          <p14:tracePt t="37467" x="9288463" y="4029075"/>
          <p14:tracePt t="37488" x="9288463" y="4041775"/>
          <p14:tracePt t="37494" x="9288463" y="4054475"/>
          <p14:tracePt t="37502" x="9263063" y="4067175"/>
          <p14:tracePt t="37508" x="9263063" y="4079875"/>
          <p14:tracePt t="37515" x="9237663" y="4105275"/>
          <p14:tracePt t="37524" x="9212263" y="4129088"/>
          <p14:tracePt t="37530" x="9199563" y="4141788"/>
          <p14:tracePt t="37538" x="9163050" y="4179888"/>
          <p14:tracePt t="37544" x="9137650" y="4205288"/>
          <p14:tracePt t="37552" x="9112250" y="4230688"/>
          <p14:tracePt t="37559" x="9099550" y="4254500"/>
          <p14:tracePt t="37565" x="9075738" y="4267200"/>
          <p14:tracePt t="37573" x="9063038" y="4279900"/>
          <p14:tracePt t="37579" x="9050338" y="4292600"/>
          <p14:tracePt t="37587" x="9037638" y="4305300"/>
          <p14:tracePt t="37593" x="9024938" y="4318000"/>
          <p14:tracePt t="37602" x="9012238" y="4318000"/>
          <p14:tracePt t="37608" x="8999538" y="4330700"/>
          <p14:tracePt t="37615" x="8999538" y="4341813"/>
          <p14:tracePt t="37623" x="8986838" y="4341813"/>
          <p14:tracePt t="37630" x="8975725" y="4354513"/>
          <p14:tracePt t="37639" x="8950325" y="4367213"/>
          <p14:tracePt t="37645" x="8937625" y="4367213"/>
          <p14:tracePt t="37652" x="8924925" y="4392613"/>
          <p14:tracePt t="37661" x="8886825" y="4392613"/>
          <p14:tracePt t="37668" x="8850313" y="4405313"/>
          <p14:tracePt t="37675" x="8812213" y="4418013"/>
          <p14:tracePt t="37683" x="8774113" y="4418013"/>
          <p14:tracePt t="37690" x="8737600" y="4430713"/>
          <p14:tracePt t="37697" x="8712200" y="4430713"/>
          <p14:tracePt t="37705" x="8674100" y="4430713"/>
          <p14:tracePt t="37712" x="8661400" y="4443413"/>
          <p14:tracePt t="37719" x="8637588" y="4443413"/>
          <p14:tracePt t="37726" x="8612188" y="4443413"/>
          <p14:tracePt t="37735" x="8599488" y="4443413"/>
          <p14:tracePt t="37740" x="8586788" y="4443413"/>
          <p14:tracePt t="37748" x="8574088" y="4443413"/>
          <p14:tracePt t="37755" x="8548688" y="4443413"/>
          <p14:tracePt t="37769" x="8524875" y="4443413"/>
          <p14:tracePt t="37776" x="8512175" y="4430713"/>
          <p14:tracePt t="37783" x="8499475" y="4430713"/>
          <p14:tracePt t="37790" x="8486775" y="4405313"/>
          <p14:tracePt t="37797" x="8474075" y="4379913"/>
          <p14:tracePt t="37806" x="8448675" y="4354513"/>
          <p14:tracePt t="37811" x="8435975" y="4330700"/>
          <p14:tracePt t="37819" x="8424863" y="4292600"/>
          <p14:tracePt t="37825" x="8412163" y="4267200"/>
          <p14:tracePt t="37832" x="8399463" y="4241800"/>
          <p14:tracePt t="37840" x="8386763" y="4205288"/>
          <p14:tracePt t="37847" x="8386763" y="4167188"/>
          <p14:tracePt t="37855" x="8386763" y="4129088"/>
          <p14:tracePt t="37861" x="8386763" y="4092575"/>
          <p14:tracePt t="37869" x="8386763" y="4041775"/>
          <p14:tracePt t="37876" x="8386763" y="4005263"/>
          <p14:tracePt t="37882" x="8386763" y="3941763"/>
          <p14:tracePt t="37889" x="8399463" y="3879850"/>
          <p14:tracePt t="37905" x="8435975" y="3779838"/>
          <p14:tracePt t="37911" x="8461375" y="3716338"/>
          <p14:tracePt t="37919" x="8474075" y="3679825"/>
          <p14:tracePt t="37925" x="8512175" y="3641725"/>
          <p14:tracePt t="37932" x="8548688" y="3590925"/>
          <p14:tracePt t="37939" x="8574088" y="3567113"/>
          <p14:tracePt t="37947" x="8612188" y="3541713"/>
          <p14:tracePt t="37955" x="8661400" y="3516313"/>
          <p14:tracePt t="37960" x="8699500" y="3490913"/>
          <p14:tracePt t="37968" x="8737600" y="3467100"/>
          <p14:tracePt t="37974" x="8786813" y="3454400"/>
          <p14:tracePt t="37982" x="8824913" y="3441700"/>
          <p14:tracePt t="37989" x="8863013" y="3429000"/>
          <p14:tracePt t="37996" x="8899525" y="3416300"/>
          <p14:tracePt t="38005" x="8937625" y="3416300"/>
          <p14:tracePt t="38010" x="8963025" y="3416300"/>
          <p14:tracePt t="38019" x="8999538" y="3416300"/>
          <p14:tracePt t="38024" x="9024938" y="3429000"/>
          <p14:tracePt t="38031" x="9050338" y="3441700"/>
          <p14:tracePt t="38039" x="9099550" y="3454400"/>
          <p14:tracePt t="38045" x="9124950" y="3479800"/>
          <p14:tracePt t="38052" x="9150350" y="3490913"/>
          <p14:tracePt t="38059" x="9175750" y="3516313"/>
          <p14:tracePt t="38066" x="9199563" y="3541713"/>
          <p14:tracePt t="38073" x="9212263" y="3567113"/>
          <p14:tracePt t="38081" x="9237663" y="3590925"/>
          <p14:tracePt t="38089" x="9250363" y="3629025"/>
          <p14:tracePt t="38094" x="9263063" y="3654425"/>
          <p14:tracePt t="38101" x="9263063" y="3667125"/>
          <p14:tracePt t="38108" x="9263063" y="3692525"/>
          <p14:tracePt t="38115" x="9263063" y="3716338"/>
          <p14:tracePt t="38122" x="9263063" y="3741738"/>
          <p14:tracePt t="38129" x="9263063" y="3754438"/>
          <p14:tracePt t="38136" x="9263063" y="3767138"/>
          <p14:tracePt t="38143" x="9250363" y="3792538"/>
          <p14:tracePt t="38151" x="9237663" y="3816350"/>
          <p14:tracePt t="38157" x="9212263" y="3829050"/>
          <p14:tracePt t="38164" x="9212263" y="3841750"/>
          <p14:tracePt t="38172" x="9188450" y="3854450"/>
          <p14:tracePt t="38179" x="9175750" y="3854450"/>
          <p14:tracePt t="38185" x="9163050" y="3854450"/>
          <p14:tracePt t="45517" x="9188450" y="3905250"/>
          <p14:tracePt t="45524" x="9237663" y="3979863"/>
          <p14:tracePt t="45531" x="9263063" y="4041775"/>
          <p14:tracePt t="45539" x="9312275" y="4105275"/>
          <p14:tracePt t="45545" x="9350375" y="4167188"/>
          <p14:tracePt t="45552" x="9401175" y="4230688"/>
          <p14:tracePt t="45559" x="9437688" y="4279900"/>
          <p14:tracePt t="45566" x="9463088" y="4330700"/>
          <p14:tracePt t="45573" x="9475788" y="4379913"/>
          <p14:tracePt t="45581" x="9501188" y="4405313"/>
          <p14:tracePt t="45589" x="9513888" y="4418013"/>
          <p14:tracePt t="45596" x="9537700" y="4454525"/>
          <p14:tracePt t="45604" x="9537700" y="4479925"/>
          <p14:tracePt t="45611" x="9550400" y="4492625"/>
          <p14:tracePt t="45618" x="9563100" y="4505325"/>
          <p14:tracePt t="45625" x="9563100" y="4518025"/>
          <p14:tracePt t="45635" x="9563100" y="4530725"/>
          <p14:tracePt t="45640" x="9563100" y="4567238"/>
          <p14:tracePt t="45648" x="9563100" y="4579938"/>
          <p14:tracePt t="45655" x="9563100" y="4605338"/>
          <p14:tracePt t="45662" x="9550400" y="4630738"/>
          <p14:tracePt t="45669" x="9550400" y="4667250"/>
          <p14:tracePt t="45677" x="9537700" y="4705350"/>
          <p14:tracePt t="45684" x="9525000" y="4743450"/>
          <p14:tracePt t="45691" x="9501188" y="4779963"/>
          <p14:tracePt t="45698" x="9488488" y="4805363"/>
          <p14:tracePt t="45706" x="9475788" y="4830763"/>
          <p14:tracePt t="45712" x="9450388" y="4868863"/>
          <p14:tracePt t="45721" x="9450388" y="4879975"/>
          <p14:tracePt t="45727" x="9437688" y="4892675"/>
          <p14:tracePt t="45735" x="9437688" y="4905375"/>
          <p14:tracePt t="45741" x="9424988" y="4905375"/>
          <p14:tracePt t="45749" x="9424988" y="4918075"/>
          <p14:tracePt t="45757" x="9413875" y="4930775"/>
          <p14:tracePt t="45778" x="9401175" y="4930775"/>
          <p14:tracePt t="45785" x="9388475" y="4930775"/>
          <p14:tracePt t="45794" x="9375775" y="4930775"/>
          <p14:tracePt t="45801" x="9363075" y="4930775"/>
          <p14:tracePt t="45815" x="9350375" y="4930775"/>
          <p14:tracePt t="45830" x="9337675" y="4930775"/>
          <p14:tracePt t="45853" x="9324975" y="4930775"/>
          <p14:tracePt t="45986" x="9312275" y="4943475"/>
          <p14:tracePt t="46008" x="9301163" y="4968875"/>
          <p14:tracePt t="46014" x="9288463" y="4992688"/>
          <p14:tracePt t="46020" x="9288463" y="5030788"/>
          <p14:tracePt t="46027" x="9263063" y="5056188"/>
          <p14:tracePt t="46034" x="9263063" y="5068888"/>
          <p14:tracePt t="46041" x="9250363" y="5081588"/>
          <p14:tracePt t="46048" x="9250363" y="5105400"/>
          <p14:tracePt t="46055" x="9237663" y="5118100"/>
          <p14:tracePt t="46062" x="9237663" y="5130800"/>
          <p14:tracePt t="46076" x="9237663" y="5143500"/>
          <p14:tracePt t="46149" x="9237663" y="5118100"/>
          <p14:tracePt t="46156" x="9250363" y="5118100"/>
          <p14:tracePt t="46164" x="9263063" y="5105400"/>
          <p14:tracePt t="46172" x="9275763" y="5081588"/>
          <p14:tracePt t="46178" x="9288463" y="5081588"/>
          <p14:tracePt t="46187" x="9288463" y="5068888"/>
          <p14:tracePt t="46193" x="9288463" y="5056188"/>
          <p14:tracePt t="46214" x="9288463" y="5068888"/>
          <p14:tracePt t="46221" x="9275763" y="5092700"/>
          <p14:tracePt t="46228" x="9263063" y="5105400"/>
          <p14:tracePt t="46235" x="9250363" y="5118100"/>
          <p14:tracePt t="46242" x="9224963" y="5156200"/>
          <p14:tracePt t="46249" x="9199563" y="5168900"/>
          <p14:tracePt t="46256" x="9188450" y="5194300"/>
          <p14:tracePt t="46263" x="9163050" y="5218113"/>
          <p14:tracePt t="46271" x="9150350" y="5230813"/>
          <p14:tracePt t="46277" x="9137650" y="5243513"/>
          <p14:tracePt t="46284" x="9124950" y="5256213"/>
          <p14:tracePt t="46306" x="9124950" y="5268913"/>
          <p14:tracePt t="46342" x="9124950" y="5256213"/>
          <p14:tracePt t="46349" x="9124950" y="5243513"/>
          <p14:tracePt t="46356" x="9150350" y="5230813"/>
          <p14:tracePt t="46371" x="9175750" y="5218113"/>
          <p14:tracePt t="46385" x="9188450" y="5205413"/>
          <p14:tracePt t="46441" x="9175750" y="5230813"/>
          <p14:tracePt t="46448" x="9150350" y="5230813"/>
          <p14:tracePt t="46456" x="9137650" y="5256213"/>
          <p14:tracePt t="46469" x="9112250" y="5268913"/>
          <p14:tracePt t="46476" x="9112250" y="5281613"/>
          <p14:tracePt t="46497" x="9099550" y="5281613"/>
          <p14:tracePt t="46533" x="9099550" y="5268913"/>
          <p14:tracePt t="46547" x="9112250" y="5268913"/>
          <p14:tracePt t="46555" x="9112250" y="5256213"/>
          <p14:tracePt t="46561" x="9124950" y="5243513"/>
          <p14:tracePt t="46568" x="9137650" y="5230813"/>
          <p14:tracePt t="46583" x="9150350" y="5218113"/>
          <p14:tracePt t="46596" x="9150350" y="5205413"/>
          <p14:tracePt t="46605" x="9163050" y="5205413"/>
          <p14:tracePt t="57130" x="9175750" y="5143500"/>
          <p14:tracePt t="57139" x="9212263" y="5056188"/>
          <p14:tracePt t="57145" x="9275763" y="4968875"/>
          <p14:tracePt t="57152" x="9337675" y="4868863"/>
          <p14:tracePt t="57159" x="9401175" y="4779963"/>
          <p14:tracePt t="57168" x="9501188" y="4667250"/>
          <p14:tracePt t="57173" x="9588500" y="4579938"/>
          <p14:tracePt t="57180" x="9739313" y="4479925"/>
          <p14:tracePt t="57188" x="9926638" y="4354513"/>
          <p14:tracePt t="57194" x="10101263" y="4217988"/>
          <p14:tracePt t="57201" x="10313988" y="4117975"/>
          <p14:tracePt t="57208" x="10552113" y="3992563"/>
          <p14:tracePt t="57215" x="10777538" y="3892550"/>
          <p14:tracePt t="57222" x="11015663" y="3803650"/>
          <p14:tracePt t="57229" x="11253788" y="3741738"/>
          <p14:tracePt t="57236" x="11479213" y="3703638"/>
          <p14:tracePt t="57243" x="11679238" y="3679825"/>
          <p14:tracePt t="57251" x="11828463" y="3667125"/>
          <p14:tracePt t="57257" x="11979275" y="3667125"/>
          <p14:tracePt t="57265" x="12166600" y="3692525"/>
          <p14:tracePt t="57500" x="12091988" y="5005388"/>
          <p14:tracePt t="57507" x="12041188" y="4992688"/>
          <p14:tracePt t="57514" x="11991975" y="4956175"/>
          <p14:tracePt t="57521" x="11966575" y="4930775"/>
          <p14:tracePt t="57529" x="11941175" y="4868863"/>
          <p14:tracePt t="57537" x="11928475" y="4805363"/>
          <p14:tracePt t="57543" x="11917363" y="4718050"/>
          <p14:tracePt t="57551" x="11917363" y="4630738"/>
          <p14:tracePt t="57558" x="11917363" y="4530725"/>
          <p14:tracePt t="57566" x="11917363" y="4443413"/>
          <p14:tracePt t="57572" x="11917363" y="4330700"/>
          <p14:tracePt t="57580" x="11917363" y="4254500"/>
          <p14:tracePt t="57588" x="11917363" y="4192588"/>
          <p14:tracePt t="57595" x="11928475" y="4117975"/>
          <p14:tracePt t="57604" x="11928475" y="4067175"/>
          <p14:tracePt t="57610" x="11928475" y="4029075"/>
          <p14:tracePt t="57617" x="11928475" y="4005263"/>
          <p14:tracePt t="57624" x="11928475" y="3992563"/>
          <p14:tracePt t="57632" x="11928475" y="3979863"/>
          <p14:tracePt t="57647" x="11928475" y="3967163"/>
          <p14:tracePt t="57670" x="11941175" y="3967163"/>
          <p14:tracePt t="57676" x="11966575" y="3967163"/>
          <p14:tracePt t="57684" x="11979275" y="3967163"/>
          <p14:tracePt t="57691" x="11991975" y="3967163"/>
          <p14:tracePt t="57698" x="12004675" y="3979863"/>
          <p14:tracePt t="57706" x="12017375" y="3992563"/>
          <p14:tracePt t="57714" x="12028488" y="4005263"/>
          <p14:tracePt t="57721" x="12028488" y="4017963"/>
          <p14:tracePt t="57728" x="12041188" y="4041775"/>
          <p14:tracePt t="57737" x="12041188" y="4067175"/>
          <p14:tracePt t="57743" x="12028488" y="4105275"/>
          <p14:tracePt t="57751" x="12017375" y="4141788"/>
          <p14:tracePt t="57757" x="11979275" y="4192588"/>
          <p14:tracePt t="57764" x="11928475" y="4241800"/>
          <p14:tracePt t="57771" x="11853863" y="4292600"/>
          <p14:tracePt t="57778" x="11766550" y="4367213"/>
          <p14:tracePt t="57787" x="11653838" y="4418013"/>
          <p14:tracePt t="57792" x="11553825" y="4479925"/>
          <p14:tracePt t="57801" x="11428413" y="4543425"/>
          <p14:tracePt t="57807" x="11303000" y="4579938"/>
          <p14:tracePt t="57814" x="11202988" y="4592638"/>
          <p14:tracePt t="57821" x="11102975" y="4592638"/>
          <p14:tracePt t="57829" x="11041063" y="4543425"/>
          <p14:tracePt t="57837" x="11002963" y="4467225"/>
          <p14:tracePt t="57843" x="11002963" y="4418013"/>
          <p14:tracePt t="57851" x="11002963" y="4341813"/>
          <p14:tracePt t="57858" x="11028363" y="4254500"/>
          <p14:tracePt t="57865" x="11064875" y="4105275"/>
          <p14:tracePt t="57872" x="11128375" y="3979863"/>
          <p14:tracePt t="57879" x="11177588" y="3879850"/>
          <p14:tracePt t="57887" x="11266488" y="3754438"/>
          <p14:tracePt t="57893" x="11315700" y="3679825"/>
          <p14:tracePt t="57902" x="11353800" y="3629025"/>
          <p14:tracePt t="57907" x="11403013" y="3616325"/>
          <p14:tracePt t="57914" x="11428413" y="3603625"/>
          <p14:tracePt t="57922" x="11453813" y="3603625"/>
          <p14:tracePt t="57930" x="11466513" y="3603625"/>
          <p14:tracePt t="57938" x="11479213" y="3641725"/>
          <p14:tracePt t="57944" x="11490325" y="3667125"/>
          <p14:tracePt t="57953" x="11490325" y="3692525"/>
          <p14:tracePt t="57959" x="11490325" y="3716338"/>
          <p14:tracePt t="57967" x="11490325" y="3741738"/>
          <p14:tracePt t="57974" x="11490325" y="3767138"/>
          <p14:tracePt t="57981" x="11490325" y="3816350"/>
          <p14:tracePt t="57988" x="11490325" y="3841750"/>
          <p14:tracePt t="57996" x="11479213" y="3854450"/>
          <p14:tracePt t="58004" x="11466513" y="3867150"/>
          <p14:tracePt t="58010" x="11441113" y="3905250"/>
          <p14:tracePt t="58018" x="11415713" y="3929063"/>
          <p14:tracePt t="58025" x="11403013" y="3941763"/>
          <p14:tracePt t="58032" x="11377613" y="3967163"/>
          <p14:tracePt t="58039" x="11366500" y="3979863"/>
          <p14:tracePt t="58047" x="11341100" y="3992563"/>
          <p14:tracePt t="58055" x="11328400" y="4005263"/>
          <p14:tracePt t="58061" x="11315700" y="4005263"/>
          <p14:tracePt t="58070" x="11315700" y="4017963"/>
          <p14:tracePt t="58076" x="11303000" y="4017963"/>
          <p14:tracePt t="58122" x="11315700" y="4005263"/>
          <p14:tracePt t="58128" x="11341100" y="3979863"/>
          <p14:tracePt t="58136" x="11366500" y="3967163"/>
          <p14:tracePt t="58143" x="11377613" y="3954463"/>
          <p14:tracePt t="58153" x="11428413" y="3929063"/>
          <p14:tracePt t="58158" x="11453813" y="3929063"/>
          <p14:tracePt t="58165" x="11490325" y="3916363"/>
          <p14:tracePt t="58173" x="11515725" y="3916363"/>
          <p14:tracePt t="58179" x="11541125" y="3916363"/>
          <p14:tracePt t="58187" x="11566525" y="3916363"/>
          <p14:tracePt t="58194" x="11603038" y="3916363"/>
          <p14:tracePt t="58201" x="11615738" y="3941763"/>
          <p14:tracePt t="58208" x="11628438" y="3954463"/>
          <p14:tracePt t="58215" x="11628438" y="3967163"/>
          <p14:tracePt t="58222" x="11628438" y="4005263"/>
          <p14:tracePt t="58229" x="11628438" y="4029075"/>
          <p14:tracePt t="58238" x="11628438" y="4092575"/>
          <p14:tracePt t="58245" x="11603038" y="4167188"/>
          <p14:tracePt t="58251" x="11566525" y="4217988"/>
          <p14:tracePt t="58258" x="11515725" y="4292600"/>
          <p14:tracePt t="58268" x="11466513" y="4354513"/>
          <p14:tracePt t="58273" x="11403013" y="4418013"/>
          <p14:tracePt t="58280" x="11328400" y="4492625"/>
          <p14:tracePt t="58288" x="11253788" y="4579938"/>
          <p14:tracePt t="58295" x="11190288" y="4643438"/>
          <p14:tracePt t="58302" x="11115675" y="4692650"/>
          <p14:tracePt t="58309" x="11041063" y="4705350"/>
          <p14:tracePt t="58317" x="10964863" y="4743450"/>
          <p14:tracePt t="58323" x="10915650" y="4743450"/>
          <p14:tracePt t="58330" x="10890250" y="4743450"/>
          <p14:tracePt t="58338" x="10864850" y="4743450"/>
          <p14:tracePt t="58345" x="10828338" y="4730750"/>
          <p14:tracePt t="58351" x="10815638" y="4692650"/>
          <p14:tracePt t="58359" x="10790238" y="4656138"/>
          <p14:tracePt t="58368" x="10790238" y="4618038"/>
          <p14:tracePt t="58373" x="10777538" y="4579938"/>
          <p14:tracePt t="58381" x="10777538" y="4530725"/>
          <p14:tracePt t="58389" x="10777538" y="4492625"/>
          <p14:tracePt t="58395" x="10777538" y="4454525"/>
          <p14:tracePt t="58403" x="10777538" y="4443413"/>
          <p14:tracePt t="58410" x="10777538" y="4418013"/>
          <p14:tracePt t="58418" x="10777538" y="4405313"/>
          <p14:tracePt t="58424" x="10777538" y="4379913"/>
          <p14:tracePt t="58432" x="10777538" y="4367213"/>
          <p14:tracePt t="58446" x="10777538" y="4341813"/>
          <p14:tracePt t="61626" x="10752138" y="4379913"/>
          <p14:tracePt t="61633" x="10702925" y="4418013"/>
          <p14:tracePt t="61641" x="10626725" y="4467225"/>
          <p14:tracePt t="61645" x="10564813" y="4530725"/>
          <p14:tracePt t="61655" x="10490200" y="4605338"/>
          <p14:tracePt t="61660" x="10377488" y="4679950"/>
          <p14:tracePt t="61667" x="10252075" y="4792663"/>
          <p14:tracePt t="61675" x="10126663" y="4856163"/>
          <p14:tracePt t="61684" x="10013950" y="4918075"/>
          <p14:tracePt t="61690" x="9939338" y="4968875"/>
          <p14:tracePt t="61697" x="9863138" y="4981575"/>
          <p14:tracePt t="61705" x="9839325" y="4992688"/>
          <p14:tracePt t="61712" x="9813925" y="5005388"/>
          <p14:tracePt t="61727" x="9801225" y="5005388"/>
          <p14:tracePt t="61764" x="9826625" y="5005388"/>
          <p14:tracePt t="61779" x="9852025" y="5005388"/>
          <p14:tracePt t="61787" x="9863138" y="5005388"/>
          <p14:tracePt t="61793" x="9875838" y="5005388"/>
          <p14:tracePt t="61800" x="9888538" y="5005388"/>
          <p14:tracePt t="61808" x="9926638" y="5005388"/>
          <p14:tracePt t="61815" x="9963150" y="5005388"/>
          <p14:tracePt t="61823" x="9988550" y="5005388"/>
          <p14:tracePt t="61831" x="10013950" y="5005388"/>
          <p14:tracePt t="61838" x="10039350" y="5030788"/>
          <p14:tracePt t="61845" x="10075863" y="5043488"/>
          <p14:tracePt t="61852" x="10088563" y="5056188"/>
          <p14:tracePt t="61859" x="10113963" y="5092700"/>
          <p14:tracePt t="61867" x="10139363" y="5118100"/>
          <p14:tracePt t="61873" x="10152063" y="5143500"/>
          <p14:tracePt t="61880" x="10177463" y="5181600"/>
          <p14:tracePt t="61887" x="10188575" y="5218113"/>
          <p14:tracePt t="61902" x="10188575" y="5281613"/>
          <p14:tracePt t="61908" x="10188575" y="5318125"/>
          <p14:tracePt t="61915" x="10188575" y="5343525"/>
          <p14:tracePt t="61923" x="10188575" y="5368925"/>
          <p14:tracePt t="61929" x="10188575" y="5381625"/>
          <p14:tracePt t="61937" x="10188575" y="5407025"/>
          <p14:tracePt t="61943" x="10188575" y="5418138"/>
          <p14:tracePt t="61950" x="10188575" y="5430838"/>
          <p14:tracePt t="61964" x="10188575" y="5443538"/>
          <p14:tracePt t="61999" x="10201275" y="5443538"/>
          <p14:tracePt t="62015" x="10213975" y="5407025"/>
          <p14:tracePt t="62021" x="10239375" y="5330825"/>
          <p14:tracePt t="62028" x="10264775" y="5230813"/>
          <p14:tracePt t="62036" x="10288588" y="5156200"/>
          <p14:tracePt t="62042" x="10326688" y="5068888"/>
          <p14:tracePt t="62051" x="10364788" y="4981575"/>
          <p14:tracePt t="62056" x="10414000" y="4892675"/>
          <p14:tracePt t="62064" x="10477500" y="4779963"/>
          <p14:tracePt t="62071" x="10526713" y="4692650"/>
          <p14:tracePt t="62078" x="10590213" y="4605338"/>
          <p14:tracePt t="62085" x="10639425" y="4530725"/>
          <p14:tracePt t="62092" x="10702925" y="4492625"/>
          <p14:tracePt t="62099" x="10764838" y="4443413"/>
          <p14:tracePt t="62106" x="10815638" y="4405313"/>
          <p14:tracePt t="62113" x="10877550" y="4379913"/>
          <p14:tracePt t="62121" x="10915650" y="4367213"/>
          <p14:tracePt t="62126" x="10952163" y="4354513"/>
          <p14:tracePt t="62134" x="10977563" y="4341813"/>
          <p14:tracePt t="62141" x="11002963" y="4330700"/>
          <p14:tracePt t="62147" x="11028363" y="4330700"/>
          <p14:tracePt t="62156" x="11052175" y="4330700"/>
          <p14:tracePt t="62163" x="11077575" y="4330700"/>
          <p14:tracePt t="62171" x="11102975" y="4318000"/>
          <p14:tracePt t="62178" x="11141075" y="4305300"/>
          <p14:tracePt t="62186" x="11164888" y="4305300"/>
          <p14:tracePt t="62192" x="11177588" y="4305300"/>
          <p14:tracePt t="62201" x="11202988" y="4292600"/>
          <p14:tracePt t="62208" x="11215688" y="4292600"/>
          <p14:tracePt t="62215" x="11253788" y="4292600"/>
          <p14:tracePt t="62222" x="11266488" y="4292600"/>
          <p14:tracePt t="62238" x="11290300" y="4292600"/>
          <p14:tracePt t="62245" x="11315700" y="4292600"/>
          <p14:tracePt t="62253" x="11328400" y="4292600"/>
          <p14:tracePt t="62261" x="11341100" y="4292600"/>
          <p14:tracePt t="62268" x="11366500" y="4292600"/>
          <p14:tracePt t="62275" x="11377613" y="4292600"/>
          <p14:tracePt t="62282" x="11390313" y="4292600"/>
          <p14:tracePt t="62289" x="11390313" y="4305300"/>
          <p14:tracePt t="62296" x="11403013" y="4305300"/>
          <p14:tracePt t="62312" x="11403013" y="4318000"/>
          <p14:tracePt t="62318" x="11403013" y="4330700"/>
          <p14:tracePt t="62327" x="11390313" y="4341813"/>
          <p14:tracePt t="62334" x="11353800" y="4392613"/>
          <p14:tracePt t="62341" x="11315700" y="4430713"/>
          <p14:tracePt t="62348" x="11266488" y="4479925"/>
          <p14:tracePt t="62356" x="11202988" y="4543425"/>
          <p14:tracePt t="62363" x="11141075" y="4605338"/>
          <p14:tracePt t="62371" x="11064875" y="4667250"/>
          <p14:tracePt t="62377" x="10990263" y="4730750"/>
          <p14:tracePt t="62384" x="10877550" y="4818063"/>
          <p14:tracePt t="62391" x="10715625" y="4892675"/>
          <p14:tracePt t="62401" x="10564813" y="4968875"/>
          <p14:tracePt t="62407" x="10401300" y="5056188"/>
          <p14:tracePt t="62414" x="10301288" y="5092700"/>
          <p14:tracePt t="62421" x="10226675" y="5118100"/>
          <p14:tracePt t="62428" x="10201275" y="5130800"/>
          <p14:tracePt t="62434" x="10188575" y="5130800"/>
          <p14:tracePt t="62441" x="10177463" y="5118100"/>
          <p14:tracePt t="62451" x="10177463" y="5092700"/>
          <p14:tracePt t="62456" x="10177463" y="5068888"/>
          <p14:tracePt t="62463" x="10188575" y="5030788"/>
          <p14:tracePt t="62471" x="10201275" y="5005388"/>
          <p14:tracePt t="62477" x="10226675" y="4968875"/>
          <p14:tracePt t="62484" x="10239375" y="4918075"/>
          <p14:tracePt t="62491" x="10264775" y="4879975"/>
          <p14:tracePt t="62499" x="10277475" y="4856163"/>
          <p14:tracePt t="62507" x="10288588" y="4830763"/>
          <p14:tracePt t="62512" x="10301288" y="4805363"/>
          <p14:tracePt t="62519" x="10301288" y="4792663"/>
          <p14:tracePt t="62526" x="10301288" y="4779963"/>
          <p14:tracePt t="62540" x="10313988" y="4768850"/>
          <p14:tracePt t="62547" x="10326688" y="4768850"/>
          <p14:tracePt t="62568" x="10326688" y="4756150"/>
          <p14:tracePt t="62588" x="10339388" y="4756150"/>
          <p14:tracePt t="62603" x="10352088" y="4756150"/>
          <p14:tracePt t="62617" x="10364788" y="4756150"/>
          <p14:tracePt t="62623" x="10377488" y="4756150"/>
          <p14:tracePt t="62638" x="10390188" y="4756150"/>
          <p14:tracePt t="62667" x="10401300" y="4756150"/>
          <p14:tracePt t="62709" x="10426700" y="4756150"/>
          <p14:tracePt t="62717" x="10439400" y="4743450"/>
          <p14:tracePt t="62724" x="10452100" y="4730750"/>
          <p14:tracePt t="62731" x="10502900" y="4705350"/>
          <p14:tracePt t="62739" x="10526713" y="4692650"/>
          <p14:tracePt t="62745" x="10564813" y="4667250"/>
          <p14:tracePt t="62751" x="10590213" y="4656138"/>
          <p14:tracePt t="62758" x="10626725" y="4618038"/>
          <p14:tracePt t="62765" x="10652125" y="4605338"/>
          <p14:tracePt t="62773" x="10664825" y="4579938"/>
          <p14:tracePt t="62780" x="10702925" y="4554538"/>
          <p14:tracePt t="62788" x="10715625" y="4530725"/>
          <p14:tracePt t="62794" x="10739438" y="4505325"/>
          <p14:tracePt t="62800" x="10764838" y="4467225"/>
          <p14:tracePt t="62809" x="10777538" y="4443413"/>
          <p14:tracePt t="62817" x="10815638" y="4405313"/>
          <p14:tracePt t="62823" x="10839450" y="4354513"/>
          <p14:tracePt t="62831" x="10864850" y="4318000"/>
          <p14:tracePt t="62838" x="10902950" y="4279900"/>
          <p14:tracePt t="62845" x="10928350" y="4230688"/>
          <p14:tracePt t="62854" x="10964863" y="4205288"/>
          <p14:tracePt t="62860" x="10990263" y="4154488"/>
          <p14:tracePt t="62867" x="11015663" y="4129088"/>
          <p14:tracePt t="62875" x="11028363" y="4105275"/>
          <p14:tracePt t="62884" x="11052175" y="4079875"/>
          <p14:tracePt t="62889" x="11077575" y="4054475"/>
          <p14:tracePt t="62897" x="11090275" y="4029075"/>
          <p14:tracePt t="62917" x="11141075" y="3979863"/>
          <p14:tracePt t="62920" x="11153775" y="3954463"/>
          <p14:tracePt t="62927" x="11164888" y="3929063"/>
          <p14:tracePt t="62934" x="11190288" y="3905250"/>
          <p14:tracePt t="62941" x="11202988" y="3892550"/>
          <p14:tracePt t="62948" x="11215688" y="3867150"/>
          <p14:tracePt t="62955" x="11241088" y="3816350"/>
          <p14:tracePt t="62963" x="11253788" y="3792538"/>
          <p14:tracePt t="62971" x="11277600" y="3741738"/>
          <p14:tracePt t="62976" x="11290300" y="3692525"/>
          <p14:tracePt t="62983" x="11303000" y="3629025"/>
          <p14:tracePt t="62990" x="11328400" y="3579813"/>
          <p14:tracePt t="62997" x="11353800" y="3516313"/>
          <p14:tracePt t="63004" x="11377613" y="3467100"/>
          <p14:tracePt t="63011" x="11415713" y="3403600"/>
          <p14:tracePt t="63018" x="11428413" y="3341688"/>
          <p14:tracePt t="63025" x="11466513" y="3290888"/>
          <p14:tracePt t="63034" x="11503025" y="3216275"/>
          <p14:tracePt t="63041" x="11553825" y="3128963"/>
          <p14:tracePt t="63047" x="11615738" y="3003550"/>
          <p14:tracePt t="63054" x="11666538" y="2890838"/>
          <p14:tracePt t="63061" x="11728450" y="2765425"/>
          <p14:tracePt t="63068" x="11804650" y="2652713"/>
          <p14:tracePt t="63075" x="11853863" y="2540000"/>
          <p14:tracePt t="63084" x="11904663" y="2452688"/>
          <p14:tracePt t="63090" x="11928475" y="2390775"/>
          <p14:tracePt t="63097" x="11953875" y="2352675"/>
          <p14:tracePt t="63104" x="11966575" y="2327275"/>
          <p14:tracePt t="63111" x="11966575" y="2303463"/>
          <p14:tracePt t="63125" x="11966575" y="2290763"/>
          <p14:tracePt t="63134" x="11979275" y="2290763"/>
          <p14:tracePt t="63147" x="11979275" y="2278063"/>
          <p14:tracePt t="63412" x="11953875" y="2290763"/>
          <p14:tracePt t="63420" x="11941175" y="2303463"/>
          <p14:tracePt t="63427" x="11904663" y="2365375"/>
          <p14:tracePt t="63433" x="11828463" y="2478088"/>
          <p14:tracePt t="63439" x="11741150" y="2590800"/>
          <p14:tracePt t="63446" x="11679238" y="2678113"/>
          <p14:tracePt t="63454" x="11628438" y="2765425"/>
          <p14:tracePt t="63460" x="11566525" y="2865438"/>
          <p14:tracePt t="63467" x="11503025" y="2941638"/>
          <p14:tracePt t="63474" x="11479213" y="3003550"/>
          <p14:tracePt t="63481" x="11441113" y="3054350"/>
          <p14:tracePt t="63488" x="11403013" y="3090863"/>
          <p14:tracePt t="63496" x="11390313" y="3141663"/>
          <p14:tracePt t="63504" x="11353800" y="3178175"/>
          <p14:tracePt t="63510" x="11315700" y="3228975"/>
          <p14:tracePt t="63517" x="11277600" y="3278188"/>
          <p14:tracePt t="63525" x="11215688" y="3367088"/>
          <p14:tracePt t="63532" x="11128375" y="3454400"/>
          <p14:tracePt t="63539" x="11015663" y="3567113"/>
          <p14:tracePt t="63547" x="10928350" y="3692525"/>
          <p14:tracePt t="63554" x="10815638" y="3816350"/>
          <p14:tracePt t="63560" x="10715625" y="3929063"/>
          <p14:tracePt t="63567" x="10614025" y="4017963"/>
          <p14:tracePt t="63574" x="10539413" y="4129088"/>
          <p14:tracePt t="63582" x="10477500" y="4192588"/>
          <p14:tracePt t="63589" x="10426700" y="4254500"/>
          <p14:tracePt t="63596" x="10390188" y="4305300"/>
          <p14:tracePt t="63604" x="10364788" y="4341813"/>
          <p14:tracePt t="63610" x="10352088" y="4354513"/>
          <p14:tracePt t="63617" x="10339388" y="4367213"/>
          <p14:tracePt t="63624" x="10326688" y="4379913"/>
          <p14:tracePt t="63631" x="10313988" y="4392613"/>
          <p14:tracePt t="63638" x="10301288" y="4405313"/>
          <p14:tracePt t="63645" x="10301288" y="4418013"/>
          <p14:tracePt t="63653" x="10288588" y="4443413"/>
          <p14:tracePt t="63659" x="10277475" y="4454525"/>
          <p14:tracePt t="63667" x="10264775" y="4467225"/>
          <p14:tracePt t="63673" x="10252075" y="4479925"/>
          <p14:tracePt t="63680" x="10226675" y="4492625"/>
          <p14:tracePt t="63688" x="10213975" y="4518025"/>
          <p14:tracePt t="63694" x="10201275" y="4518025"/>
          <p14:tracePt t="63701" x="10201275" y="4543425"/>
          <p14:tracePt t="63708" x="10188575" y="4543425"/>
          <p14:tracePt t="64028" x="10164763" y="4592638"/>
          <p14:tracePt t="64038" x="10113963" y="4656138"/>
          <p14:tracePt t="64041" x="10064750" y="4718050"/>
          <p14:tracePt t="64049" x="10001250" y="4805363"/>
          <p14:tracePt t="64055" x="9926638" y="4879975"/>
          <p14:tracePt t="64061" x="9839325" y="4992688"/>
          <p14:tracePt t="64068" x="9713913" y="5105400"/>
          <p14:tracePt t="64075" x="9601200" y="5218113"/>
          <p14:tracePt t="64084" x="9488488" y="5343525"/>
          <p14:tracePt t="64090" x="9363075" y="5468938"/>
          <p14:tracePt t="64097" x="9263063" y="5607050"/>
          <p14:tracePt t="64106" x="9175750" y="5707063"/>
          <p14:tracePt t="64112" x="9112250" y="5794375"/>
          <p14:tracePt t="64121" x="9024938" y="5856288"/>
          <p14:tracePt t="64126" x="8975725" y="5919788"/>
          <p14:tracePt t="64134" x="8912225" y="5969000"/>
          <p14:tracePt t="64141" x="8863013" y="5981700"/>
          <p14:tracePt t="64148" x="8837613" y="6019800"/>
          <p14:tracePt t="64155" x="8824913" y="6019800"/>
          <p14:tracePt t="64163" x="8799513" y="6032500"/>
          <p14:tracePt t="64171" x="8799513" y="6045200"/>
          <p14:tracePt t="64177" x="8786813" y="6045200"/>
          <p14:tracePt t="64192" x="8763000" y="6045200"/>
          <p14:tracePt t="64207" x="8750300" y="6045200"/>
          <p14:tracePt t="64221" x="8737600" y="6045200"/>
          <p14:tracePt t="64228" x="8724900" y="6032500"/>
          <p14:tracePt t="64237" x="8712200" y="6019800"/>
          <p14:tracePt t="64243" x="8712200" y="6007100"/>
          <p14:tracePt t="64250" x="8686800" y="5994400"/>
          <p14:tracePt t="64266" x="8674100" y="5969000"/>
          <p14:tracePt t="64280" x="8674100" y="5956300"/>
          <p14:tracePt t="64288" x="8650288" y="5945188"/>
          <p14:tracePt t="64294" x="8637588" y="5932488"/>
          <p14:tracePt t="64302" x="8637588" y="5919788"/>
          <p14:tracePt t="64309" x="8624888" y="5907088"/>
          <p14:tracePt t="64317" x="8624888" y="5894388"/>
          <p14:tracePt t="64324" x="8612188" y="5894388"/>
          <p14:tracePt t="64332" x="8599488" y="5881688"/>
          <p14:tracePt t="64339" x="8586788" y="5881688"/>
          <p14:tracePt t="64346" x="8574088" y="5881688"/>
          <p14:tracePt t="64354" x="8561388" y="5894388"/>
          <p14:tracePt t="64361" x="8537575" y="5907088"/>
          <p14:tracePt t="64368" x="8524875" y="5907088"/>
          <p14:tracePt t="64376" x="8512175" y="5919788"/>
          <p14:tracePt t="64384" x="8486775" y="5932488"/>
          <p14:tracePt t="64390" x="8461375" y="5932488"/>
          <p14:tracePt t="64397" x="8448675" y="5945188"/>
          <p14:tracePt t="64405" x="8435975" y="5956300"/>
          <p14:tracePt t="64412" x="8412163" y="5956300"/>
          <p14:tracePt t="64421" x="8386763" y="5969000"/>
          <p14:tracePt t="64427" x="8374063" y="5981700"/>
          <p14:tracePt t="64435" x="8335963" y="6007100"/>
          <p14:tracePt t="64442" x="8312150" y="6019800"/>
          <p14:tracePt t="64450" x="8286750" y="6045200"/>
          <p14:tracePt t="64456" x="8261350" y="6056313"/>
          <p14:tracePt t="64463" x="8212138" y="6094413"/>
          <p14:tracePt t="64471" x="8199438" y="6107113"/>
          <p14:tracePt t="64478" x="8174038" y="6145213"/>
          <p14:tracePt t="64484" x="8148638" y="6169025"/>
          <p14:tracePt t="64492" x="8135938" y="6194425"/>
          <p14:tracePt t="64500" x="8123238" y="6232525"/>
          <p14:tracePt t="64506" x="8099425" y="6269038"/>
          <p14:tracePt t="64513" x="8086725" y="6307138"/>
          <p14:tracePt t="64521" x="8086725" y="6357938"/>
          <p14:tracePt t="64527" x="8074025" y="6394450"/>
          <p14:tracePt t="64534" x="8061325" y="6432550"/>
          <p14:tracePt t="64541" x="8048625" y="6470650"/>
          <p14:tracePt t="64549" x="8048625" y="6494463"/>
          <p14:tracePt t="64555" x="8048625" y="6519863"/>
          <p14:tracePt t="64562" x="8023225" y="6557963"/>
          <p14:tracePt t="64571" x="8023225" y="6594475"/>
          <p14:tracePt t="64576" x="8023225" y="6619875"/>
          <p14:tracePt t="64584" x="8023225" y="6645275"/>
          <p14:tracePt t="64590" x="8023225" y="6670675"/>
          <p14:tracePt t="64598" x="8023225" y="6696075"/>
          <p14:tracePt t="64604" x="8023225" y="6719888"/>
          <p14:tracePt t="64611" x="8023225" y="6745288"/>
          <p14:tracePt t="64619" x="8023225" y="6783388"/>
          <p14:tracePt t="64625" x="8023225" y="6796088"/>
          <p14:tracePt t="64634" x="8035925" y="6807200"/>
          <p14:tracePt t="64640" x="8048625" y="6832600"/>
          <p14:tracePt t="64647" x="8048625" y="6845300"/>
          <p14:tracePt t="64856" x="8750300" y="6757988"/>
          <p14:tracePt t="64862" x="8786813" y="6719888"/>
          <p14:tracePt t="64869" x="8824913" y="6707188"/>
          <p14:tracePt t="64876" x="8863013" y="6670675"/>
          <p14:tracePt t="64881" x="8886825" y="6632575"/>
          <p14:tracePt t="64888" x="8912225" y="6607175"/>
          <p14:tracePt t="64903" x="8963025" y="6545263"/>
          <p14:tracePt t="64910" x="8963025" y="6532563"/>
          <p14:tracePt t="64917" x="8975725" y="6507163"/>
          <p14:tracePt t="64924" x="8986838" y="6483350"/>
          <p14:tracePt t="64931" x="8986838" y="6457950"/>
          <p14:tracePt t="64939" x="8986838" y="6432550"/>
          <p14:tracePt t="64945" x="8999538" y="6407150"/>
          <p14:tracePt t="64954" x="8999538" y="6381750"/>
          <p14:tracePt t="64959" x="8999538" y="6345238"/>
          <p14:tracePt t="64967" x="8999538" y="6319838"/>
          <p14:tracePt t="64974" x="8999538" y="6281738"/>
          <p14:tracePt t="64982" x="8999538" y="6245225"/>
          <p14:tracePt t="64988" x="8986838" y="6207125"/>
          <p14:tracePt t="64996" x="8986838" y="6181725"/>
          <p14:tracePt t="65004" x="8975725" y="6157913"/>
          <p14:tracePt t="65010" x="8963025" y="6119813"/>
          <p14:tracePt t="65017" x="8950325" y="6094413"/>
          <p14:tracePt t="65024" x="8924925" y="6056313"/>
          <p14:tracePt t="65031" x="8912225" y="6032500"/>
          <p14:tracePt t="65038" x="8886825" y="6007100"/>
          <p14:tracePt t="65046" x="8874125" y="5994400"/>
          <p14:tracePt t="65054" x="8863013" y="5969000"/>
          <p14:tracePt t="65060" x="8837613" y="5956300"/>
          <p14:tracePt t="65067" x="8812213" y="5945188"/>
          <p14:tracePt t="65075" x="8786813" y="5932488"/>
          <p14:tracePt t="65084" x="8763000" y="5932488"/>
          <p14:tracePt t="65090" x="8737600" y="5932488"/>
          <p14:tracePt t="65097" x="8699500" y="5932488"/>
          <p14:tracePt t="65105" x="8661400" y="5932488"/>
          <p14:tracePt t="65111" x="8637588" y="5932488"/>
          <p14:tracePt t="65119" x="8599488" y="5932488"/>
          <p14:tracePt t="65126" x="8586788" y="5945188"/>
          <p14:tracePt t="65134" x="8561388" y="5945188"/>
          <p14:tracePt t="65141" x="8524875" y="5945188"/>
          <p14:tracePt t="65148" x="8512175" y="5956300"/>
          <p14:tracePt t="65155" x="8499475" y="5956300"/>
          <p14:tracePt t="65162" x="8499475" y="5969000"/>
          <p14:tracePt t="67444" x="8574088" y="5994400"/>
          <p14:tracePt t="67451" x="8724900" y="6032500"/>
          <p14:tracePt t="67459" x="8924925" y="6081713"/>
          <p14:tracePt t="67465" x="9199563" y="6169025"/>
          <p14:tracePt t="67471" x="9537700" y="6269038"/>
          <p14:tracePt t="67478" x="9826625" y="6370638"/>
          <p14:tracePt t="67486" x="10039350" y="6470650"/>
          <p14:tracePt t="67492" x="10201275" y="6532563"/>
          <p14:tracePt t="67500" x="10352088" y="6619875"/>
          <p14:tracePt t="67506" x="10477500" y="6696075"/>
          <p14:tracePt t="67513" x="10602913" y="6770688"/>
          <p14:tracePt t="67724" x="10526713" y="6696075"/>
          <p14:tracePt t="67732" x="10577513" y="6607175"/>
          <p14:tracePt t="67739" x="10639425" y="6507163"/>
          <p14:tracePt t="67746" x="10702925" y="6445250"/>
          <p14:tracePt t="67754" x="10777538" y="6394450"/>
          <p14:tracePt t="67760" x="10852150" y="6345238"/>
          <p14:tracePt t="67767" x="10928350" y="6319838"/>
          <p14:tracePt t="67774" x="11015663" y="6294438"/>
          <p14:tracePt t="67781" x="11077575" y="6281738"/>
          <p14:tracePt t="67788" x="11164888" y="6257925"/>
          <p14:tracePt t="67795" x="11215688" y="6257925"/>
          <p14:tracePt t="67804" x="11277600" y="6257925"/>
          <p14:tracePt t="67809" x="11328400" y="6257925"/>
          <p14:tracePt t="67817" x="11377613" y="6281738"/>
          <p14:tracePt t="67823" x="11441113" y="6294438"/>
          <p14:tracePt t="67830" x="11466513" y="6307138"/>
          <p14:tracePt t="67838" x="11503025" y="6332538"/>
          <p14:tracePt t="67844" x="11528425" y="6345238"/>
          <p14:tracePt t="67851" x="11553825" y="6370638"/>
          <p14:tracePt t="67858" x="11566525" y="6381750"/>
          <p14:tracePt t="67866" x="11566525" y="6419850"/>
          <p14:tracePt t="67873" x="11566525" y="6432550"/>
          <p14:tracePt t="67880" x="11566525" y="6457950"/>
          <p14:tracePt t="67887" x="11566525" y="6470650"/>
          <p14:tracePt t="67894" x="11553825" y="6507163"/>
          <p14:tracePt t="67901" x="11541125" y="6519863"/>
          <p14:tracePt t="67908" x="11503025" y="6545263"/>
          <p14:tracePt t="67915" x="11479213" y="6583363"/>
          <p14:tracePt t="67922" x="11441113" y="6607175"/>
          <p14:tracePt t="67929" x="11390313" y="6632575"/>
          <p14:tracePt t="67937" x="11341100" y="6657975"/>
          <p14:tracePt t="67944" x="11277600" y="6670675"/>
          <p14:tracePt t="67950" x="11241088" y="6683375"/>
          <p14:tracePt t="67958" x="11190288" y="6683375"/>
          <p14:tracePt t="67965" x="11153775" y="6683375"/>
          <p14:tracePt t="67972" x="11115675" y="6683375"/>
          <p14:tracePt t="67979" x="11102975" y="6657975"/>
          <p14:tracePt t="67987" x="11090275" y="6619875"/>
          <p14:tracePt t="67993" x="11077575" y="6570663"/>
          <p14:tracePt t="68001" x="11077575" y="6494463"/>
          <p14:tracePt t="68008" x="11102975" y="6407150"/>
          <p14:tracePt t="68015" x="11141075" y="6319838"/>
          <p14:tracePt t="68022" x="11177588" y="6232525"/>
          <p14:tracePt t="68030" x="11215688" y="6145213"/>
          <p14:tracePt t="68037" x="11277600" y="6032500"/>
          <p14:tracePt t="68045" x="11366500" y="5956300"/>
          <p14:tracePt t="68053" x="11415713" y="5919788"/>
          <p14:tracePt t="68058" x="11479213" y="5881688"/>
          <p14:tracePt t="68067" x="11528425" y="5868988"/>
          <p14:tracePt t="68073" x="11603038" y="5868988"/>
          <p14:tracePt t="68080" x="11691938" y="5868988"/>
          <p14:tracePt t="68087" x="11753850" y="5907088"/>
          <p14:tracePt t="68094" x="11828463" y="5945188"/>
          <p14:tracePt t="68103" x="11879263" y="5994400"/>
          <p14:tracePt t="68109" x="11928475" y="6045200"/>
          <p14:tracePt t="68117" x="11966575" y="6094413"/>
          <p14:tracePt t="68123" x="11991975" y="6157913"/>
          <p14:tracePt t="68130" x="12004675" y="6194425"/>
          <p14:tracePt t="68138" x="12004675" y="6232525"/>
          <p14:tracePt t="68144" x="12004675" y="6269038"/>
          <p14:tracePt t="68151" x="12004675" y="6307138"/>
          <p14:tracePt t="68158" x="11979275" y="6345238"/>
          <p14:tracePt t="68167" x="11953875" y="6381750"/>
          <p14:tracePt t="68172" x="11917363" y="6394450"/>
          <p14:tracePt t="68179" x="11879263" y="6419850"/>
          <p14:tracePt t="68187" x="11828463" y="6445250"/>
          <p14:tracePt t="68194" x="11791950" y="6457950"/>
          <p14:tracePt t="68200" x="11728450" y="6457950"/>
          <p14:tracePt t="68207" x="11691938" y="6457950"/>
          <p14:tracePt t="68215" x="11653838" y="6457950"/>
          <p14:tracePt t="68221" x="11603038" y="6457950"/>
          <p14:tracePt t="68229" x="11579225" y="6457950"/>
          <p14:tracePt t="68237" x="11541125" y="6445250"/>
          <p14:tracePt t="68243" x="11515725" y="6419850"/>
          <p14:tracePt t="68250" x="11503025" y="6394450"/>
          <p14:tracePt t="68257" x="11503025" y="6370638"/>
          <p14:tracePt t="68264" x="11503025" y="6332538"/>
          <p14:tracePt t="68271" x="11503025" y="6294438"/>
          <p14:tracePt t="68278" x="11515725" y="6257925"/>
          <p14:tracePt t="68286" x="11541125" y="6232525"/>
          <p14:tracePt t="68292" x="11579225" y="6207125"/>
          <p14:tracePt t="68300" x="11615738" y="6194425"/>
          <p14:tracePt t="68307" x="11653838" y="6194425"/>
          <p14:tracePt t="68314" x="11691938" y="6194425"/>
          <p14:tracePt t="68321" x="11728450" y="6194425"/>
          <p14:tracePt t="68328" x="11766550" y="6194425"/>
          <p14:tracePt t="68335" x="11804650" y="6194425"/>
          <p14:tracePt t="68341" x="11828463" y="6207125"/>
          <p14:tracePt t="68349" x="11853863" y="6219825"/>
          <p14:tracePt t="68356" x="11866563" y="6257925"/>
          <p14:tracePt t="68363" x="11866563" y="6281738"/>
          <p14:tracePt t="68371" x="11853863" y="6307138"/>
          <p14:tracePt t="68377" x="11841163" y="6332538"/>
          <p14:tracePt t="68383" x="11804650" y="6381750"/>
          <p14:tracePt t="68391" x="11766550" y="6419850"/>
          <p14:tracePt t="68398" x="11715750" y="6483350"/>
          <p14:tracePt t="68405" x="11666538" y="6557963"/>
          <p14:tracePt t="68412" x="11603038" y="6607175"/>
          <p14:tracePt t="68418" x="11553825" y="6670675"/>
          <p14:tracePt t="68425" x="11515725" y="6707188"/>
          <p14:tracePt t="68433" x="11479213" y="6732588"/>
          <p14:tracePt t="68439" x="11453813" y="6757988"/>
          <p14:tracePt t="68446" x="11441113" y="6770688"/>
          <p14:tracePt t="68455" x="11428413" y="6783388"/>
          <p14:tracePt t="68460" x="11415713" y="6796088"/>
          <p14:tracePt t="68482" x="11403013" y="6770688"/>
          <p14:tracePt t="85294" x="11377613" y="6707188"/>
          <p14:tracePt t="85301" x="11341100" y="6645275"/>
          <p14:tracePt t="85307" x="11303000" y="6570663"/>
          <p14:tracePt t="85314" x="11277600" y="6470650"/>
          <p14:tracePt t="85320" x="11266488" y="6394450"/>
          <p14:tracePt t="85327" x="11241088" y="6307138"/>
          <p14:tracePt t="85334" x="11215688" y="6207125"/>
          <p14:tracePt t="85341" x="11202988" y="6132513"/>
          <p14:tracePt t="85349" x="11202988" y="6069013"/>
          <p14:tracePt t="85355" x="11190288" y="5981700"/>
          <p14:tracePt t="85362" x="11190288" y="5919788"/>
          <p14:tracePt t="85371" x="11190288" y="5832475"/>
          <p14:tracePt t="85376" x="11215688" y="5743575"/>
          <p14:tracePt t="85383" x="11253788" y="5656263"/>
          <p14:tracePt t="85391" x="11290300" y="5543550"/>
          <p14:tracePt t="85399" x="11377613" y="5443538"/>
          <p14:tracePt t="85405" x="11453813" y="5256213"/>
          <p14:tracePt t="85412" x="11541125" y="5092700"/>
          <p14:tracePt t="85421" x="11615738" y="4956175"/>
          <p14:tracePt t="85427" x="11691938" y="4830763"/>
          <p14:tracePt t="85435" x="11741150" y="4730750"/>
          <p14:tracePt t="85441" x="11766550" y="4667250"/>
          <p14:tracePt t="85449" x="11791950" y="4618038"/>
          <p14:tracePt t="85456" x="11804650" y="4579938"/>
          <p14:tracePt t="85464" x="11804650" y="4554538"/>
          <p14:tracePt t="85471" x="11804650" y="4518025"/>
          <p14:tracePt t="85478" x="11791950" y="4479925"/>
          <p14:tracePt t="85486" x="11779250" y="4454525"/>
          <p14:tracePt t="85493" x="11779250" y="4430713"/>
          <p14:tracePt t="85500" x="11741150" y="4379913"/>
          <p14:tracePt t="85508" x="11715750" y="4330700"/>
          <p14:tracePt t="85516" x="11703050" y="4292600"/>
          <p14:tracePt t="85522" x="11666538" y="4254500"/>
          <p14:tracePt t="85529" x="11615738" y="4205288"/>
          <p14:tracePt t="85537" x="11579225" y="4167188"/>
          <p14:tracePt t="85543" x="11515725" y="4129088"/>
          <p14:tracePt t="85550" x="11466513" y="4067175"/>
          <p14:tracePt t="85558" x="11390313" y="4005263"/>
          <p14:tracePt t="85566" x="11328400" y="3941763"/>
          <p14:tracePt t="85573" x="11266488" y="3879850"/>
          <p14:tracePt t="85580" x="11190288" y="3816350"/>
          <p14:tracePt t="85588" x="11128375" y="3754438"/>
          <p14:tracePt t="85595" x="11064875" y="3654425"/>
          <p14:tracePt t="85604" x="11015663" y="3579813"/>
          <p14:tracePt t="85609" x="10952163" y="3503613"/>
          <p14:tracePt t="85618" x="10902950" y="3416300"/>
          <p14:tracePt t="85624" x="10852150" y="3354388"/>
          <p14:tracePt t="85633" x="10815638" y="3303588"/>
          <p14:tracePt t="85638" x="10764838" y="3241675"/>
          <p14:tracePt t="85646" x="10752138" y="3190875"/>
          <p14:tracePt t="85653" x="10715625" y="3141663"/>
          <p14:tracePt t="85660" x="10677525" y="3065463"/>
          <p14:tracePt t="85667" x="10664825" y="3041650"/>
          <p14:tracePt t="85674" x="10652125" y="3003550"/>
          <p14:tracePt t="85683" x="10639425" y="2952750"/>
          <p14:tracePt t="85688" x="10626725" y="2903538"/>
          <p14:tracePt t="85695" x="10614025" y="2852738"/>
          <p14:tracePt t="85703" x="10602913" y="2816225"/>
          <p14:tracePt t="85710" x="10602913" y="2778125"/>
          <p14:tracePt t="85716" x="10602913" y="2728913"/>
          <p14:tracePt t="85724" x="10577513" y="2678113"/>
          <p14:tracePt t="85733" x="10564813" y="2627313"/>
          <p14:tracePt t="85739" x="10539413" y="2578100"/>
          <p14:tracePt t="85746" x="10502900" y="2527300"/>
          <p14:tracePt t="85754" x="10477500" y="2465388"/>
          <p14:tracePt t="85760" x="10439400" y="2414588"/>
          <p14:tracePt t="85770" x="10390188" y="2365375"/>
          <p14:tracePt t="85775" x="10326688" y="2314575"/>
          <p14:tracePt t="85783" x="10277475" y="2265363"/>
          <p14:tracePt t="85790" x="10201275" y="2201863"/>
          <p14:tracePt t="85797" x="10088563" y="2152650"/>
          <p14:tracePt t="85803" x="9963150" y="2089150"/>
          <p14:tracePt t="85810" x="9826625" y="2027238"/>
          <p14:tracePt t="85817" x="9626600" y="1952625"/>
          <p14:tracePt t="85825" x="9424988" y="1901825"/>
          <p14:tracePt t="85833" x="9150350" y="1801813"/>
          <p14:tracePt t="85838" x="8850313" y="1752600"/>
          <p14:tracePt t="85846" x="8524875" y="1689100"/>
          <p14:tracePt t="85854" x="8199438" y="1652588"/>
          <p14:tracePt t="85860" x="7810500" y="1614488"/>
          <p14:tracePt t="85867" x="7459663" y="1576388"/>
          <p14:tracePt t="85875" x="7046913" y="1552575"/>
          <p14:tracePt t="85883" x="6596063" y="1539875"/>
          <p14:tracePt t="85890" x="6008688" y="1514475"/>
          <p14:tracePt t="85898" x="5470525" y="1489075"/>
          <p14:tracePt t="85905" x="4906963" y="1439863"/>
          <p14:tracePt t="85912" x="4368800" y="1414463"/>
          <p14:tracePt t="85920" x="3843338" y="1401763"/>
          <p14:tracePt t="85926" x="3392488" y="1350963"/>
          <p14:tracePt t="85934" x="3041650" y="1339850"/>
          <p14:tracePt t="85941" x="2690813" y="1276350"/>
          <p14:tracePt t="85949" x="2378075" y="1201738"/>
          <p14:tracePt t="85955" x="2103438" y="1089025"/>
          <p14:tracePt t="85962" x="1978025" y="1014413"/>
          <p14:tracePt t="86321" x="1903413" y="989013"/>
          <p14:tracePt t="86329" x="1827213" y="950913"/>
          <p14:tracePt t="86336" x="1765300" y="925513"/>
          <p14:tracePt t="86344" x="1701800" y="901700"/>
          <p14:tracePt t="86350" x="1589088" y="825500"/>
          <p14:tracePt t="86357" x="1465263" y="763588"/>
          <p14:tracePt t="86364" x="1339850" y="676275"/>
          <p14:tracePt t="86370" x="1176338" y="576263"/>
          <p14:tracePt t="86377" x="1038225" y="450850"/>
          <p14:tracePt t="86386" x="914400" y="363538"/>
          <p14:tracePt t="86391" x="776288" y="250825"/>
          <p14:tracePt t="86399" x="650875" y="125413"/>
          <p14:tracePt t="86406" x="563563" y="25400"/>
        </p14:tracePtLst>
      </p14:laserTrace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B4824B4-70E5-713D-5080-3A517A974D9F}"/>
              </a:ext>
            </a:extLst>
          </p:cNvPr>
          <p:cNvSpPr>
            <a:spLocks noGrp="1"/>
          </p:cNvSpPr>
          <p:nvPr>
            <p:ph idx="1"/>
          </p:nvPr>
        </p:nvSpPr>
        <p:spPr>
          <a:xfrm>
            <a:off x="168812" y="225083"/>
            <a:ext cx="11901268" cy="6513342"/>
          </a:xfrm>
        </p:spPr>
        <p:txBody>
          <a:bodyPr/>
          <a:lstStyle/>
          <a:p>
            <a:r>
              <a:rPr lang="en-US" b="1" dirty="0">
                <a:solidFill>
                  <a:schemeClr val="accent2">
                    <a:lumMod val="75000"/>
                  </a:schemeClr>
                </a:solidFill>
              </a:rPr>
              <a:t>Train</a:t>
            </a:r>
          </a:p>
          <a:p>
            <a:pPr marL="0" indent="0">
              <a:buNone/>
            </a:pPr>
            <a:r>
              <a:rPr lang="en-US" b="1" dirty="0">
                <a:solidFill>
                  <a:schemeClr val="accent6">
                    <a:lumMod val="75000"/>
                  </a:schemeClr>
                </a:solidFill>
              </a:rPr>
              <a:t>Match the words and pictures.</a:t>
            </a:r>
          </a:p>
          <a:p>
            <a:pPr marL="0" indent="0">
              <a:lnSpc>
                <a:spcPct val="150000"/>
              </a:lnSpc>
              <a:buNone/>
            </a:pPr>
            <a:r>
              <a:rPr lang="en-US" b="1" dirty="0"/>
              <a:t>____ railway station </a:t>
            </a:r>
          </a:p>
          <a:p>
            <a:pPr marL="0" indent="0">
              <a:lnSpc>
                <a:spcPct val="150000"/>
              </a:lnSpc>
              <a:buNone/>
            </a:pPr>
            <a:r>
              <a:rPr lang="en-US" b="1" dirty="0"/>
              <a:t>____ platform</a:t>
            </a:r>
          </a:p>
          <a:p>
            <a:pPr marL="0" indent="0">
              <a:lnSpc>
                <a:spcPct val="150000"/>
              </a:lnSpc>
              <a:buNone/>
            </a:pPr>
            <a:r>
              <a:rPr lang="en-US" b="1" dirty="0"/>
              <a:t>____ carriage</a:t>
            </a:r>
          </a:p>
          <a:p>
            <a:pPr marL="0" indent="0">
              <a:lnSpc>
                <a:spcPct val="150000"/>
              </a:lnSpc>
              <a:buNone/>
            </a:pPr>
            <a:r>
              <a:rPr lang="en-US" b="1" dirty="0"/>
              <a:t>____ ticket office </a:t>
            </a:r>
          </a:p>
          <a:p>
            <a:pPr marL="0" indent="0">
              <a:lnSpc>
                <a:spcPct val="150000"/>
              </a:lnSpc>
              <a:buNone/>
            </a:pPr>
            <a:r>
              <a:rPr lang="en-US" b="1" dirty="0"/>
              <a:t>____ the underground</a:t>
            </a:r>
          </a:p>
          <a:p>
            <a:pPr marL="0" indent="0">
              <a:buNone/>
            </a:pPr>
            <a:endParaRPr lang="en-US" b="1" dirty="0">
              <a:solidFill>
                <a:schemeClr val="accent6">
                  <a:lumMod val="75000"/>
                </a:schemeClr>
              </a:solidFill>
            </a:endParaRPr>
          </a:p>
        </p:txBody>
      </p:sp>
      <p:pic>
        <p:nvPicPr>
          <p:cNvPr id="5" name="Picture 4">
            <a:extLst>
              <a:ext uri="{FF2B5EF4-FFF2-40B4-BE49-F238E27FC236}">
                <a16:creationId xmlns:a16="http://schemas.microsoft.com/office/drawing/2014/main" xmlns="" id="{5DD34C62-BD71-EED4-BCC3-A81FD2A0EBCC}"/>
              </a:ext>
            </a:extLst>
          </p:cNvPr>
          <p:cNvPicPr>
            <a:picLocks noChangeAspect="1"/>
          </p:cNvPicPr>
          <p:nvPr/>
        </p:nvPicPr>
        <p:blipFill>
          <a:blip r:embed="rId5"/>
          <a:stretch>
            <a:fillRect/>
          </a:stretch>
        </p:blipFill>
        <p:spPr>
          <a:xfrm>
            <a:off x="4295334" y="1811215"/>
            <a:ext cx="7774746" cy="2773512"/>
          </a:xfrm>
          <a:prstGeom prst="rect">
            <a:avLst/>
          </a:prstGeom>
        </p:spPr>
      </p:pic>
      <p:sp>
        <p:nvSpPr>
          <p:cNvPr id="2" name="TextBox 1">
            <a:extLst>
              <a:ext uri="{FF2B5EF4-FFF2-40B4-BE49-F238E27FC236}">
                <a16:creationId xmlns:a16="http://schemas.microsoft.com/office/drawing/2014/main" xmlns="" id="{77094470-80C9-1AB6-323E-03BE5640B1BC}"/>
              </a:ext>
            </a:extLst>
          </p:cNvPr>
          <p:cNvSpPr txBox="1"/>
          <p:nvPr/>
        </p:nvSpPr>
        <p:spPr>
          <a:xfrm>
            <a:off x="351692" y="3664578"/>
            <a:ext cx="495649" cy="461665"/>
          </a:xfrm>
          <a:prstGeom prst="rect">
            <a:avLst/>
          </a:prstGeom>
          <a:noFill/>
        </p:spPr>
        <p:txBody>
          <a:bodyPr wrap="none" rtlCol="0">
            <a:spAutoFit/>
          </a:bodyPr>
          <a:lstStyle/>
          <a:p>
            <a:r>
              <a:rPr lang="en-US" sz="2400" b="1" dirty="0">
                <a:solidFill>
                  <a:schemeClr val="accent2">
                    <a:lumMod val="75000"/>
                  </a:schemeClr>
                </a:solidFill>
              </a:rPr>
              <a:t>10</a:t>
            </a:r>
            <a:endParaRPr lang="en-US" b="1" dirty="0">
              <a:solidFill>
                <a:schemeClr val="accent2">
                  <a:lumMod val="75000"/>
                </a:schemeClr>
              </a:solidFill>
            </a:endParaRPr>
          </a:p>
        </p:txBody>
      </p:sp>
      <p:sp>
        <p:nvSpPr>
          <p:cNvPr id="7" name="TextBox 6">
            <a:extLst>
              <a:ext uri="{FF2B5EF4-FFF2-40B4-BE49-F238E27FC236}">
                <a16:creationId xmlns:a16="http://schemas.microsoft.com/office/drawing/2014/main" xmlns="" id="{5F54589E-9892-B130-FC98-97F429AF35DA}"/>
              </a:ext>
            </a:extLst>
          </p:cNvPr>
          <p:cNvSpPr txBox="1"/>
          <p:nvPr/>
        </p:nvSpPr>
        <p:spPr>
          <a:xfrm>
            <a:off x="351691" y="1349550"/>
            <a:ext cx="495649" cy="461665"/>
          </a:xfrm>
          <a:prstGeom prst="rect">
            <a:avLst/>
          </a:prstGeom>
          <a:noFill/>
        </p:spPr>
        <p:txBody>
          <a:bodyPr wrap="none" rtlCol="0">
            <a:spAutoFit/>
          </a:bodyPr>
          <a:lstStyle/>
          <a:p>
            <a:r>
              <a:rPr lang="en-US" sz="2400" b="1" dirty="0">
                <a:solidFill>
                  <a:schemeClr val="accent2">
                    <a:lumMod val="75000"/>
                  </a:schemeClr>
                </a:solidFill>
              </a:rPr>
              <a:t>11</a:t>
            </a:r>
            <a:endParaRPr lang="en-US" b="1" dirty="0">
              <a:solidFill>
                <a:schemeClr val="accent2">
                  <a:lumMod val="75000"/>
                </a:schemeClr>
              </a:solidFill>
            </a:endParaRPr>
          </a:p>
        </p:txBody>
      </p:sp>
      <p:sp>
        <p:nvSpPr>
          <p:cNvPr id="8" name="TextBox 7">
            <a:extLst>
              <a:ext uri="{FF2B5EF4-FFF2-40B4-BE49-F238E27FC236}">
                <a16:creationId xmlns:a16="http://schemas.microsoft.com/office/drawing/2014/main" xmlns="" id="{B30D599E-A07B-8F1C-9873-B0428EB5508E}"/>
              </a:ext>
            </a:extLst>
          </p:cNvPr>
          <p:cNvSpPr txBox="1"/>
          <p:nvPr/>
        </p:nvSpPr>
        <p:spPr>
          <a:xfrm>
            <a:off x="351690" y="4353894"/>
            <a:ext cx="495649" cy="461665"/>
          </a:xfrm>
          <a:prstGeom prst="rect">
            <a:avLst/>
          </a:prstGeom>
          <a:noFill/>
        </p:spPr>
        <p:txBody>
          <a:bodyPr wrap="none" rtlCol="0">
            <a:spAutoFit/>
          </a:bodyPr>
          <a:lstStyle/>
          <a:p>
            <a:r>
              <a:rPr lang="en-US" sz="2400" b="1" dirty="0">
                <a:solidFill>
                  <a:schemeClr val="accent2">
                    <a:lumMod val="75000"/>
                  </a:schemeClr>
                </a:solidFill>
              </a:rPr>
              <a:t>12</a:t>
            </a:r>
            <a:endParaRPr lang="en-US" b="1" dirty="0">
              <a:solidFill>
                <a:schemeClr val="accent2">
                  <a:lumMod val="75000"/>
                </a:schemeClr>
              </a:solidFill>
            </a:endParaRPr>
          </a:p>
        </p:txBody>
      </p:sp>
      <p:sp>
        <p:nvSpPr>
          <p:cNvPr id="9" name="TextBox 8">
            <a:extLst>
              <a:ext uri="{FF2B5EF4-FFF2-40B4-BE49-F238E27FC236}">
                <a16:creationId xmlns:a16="http://schemas.microsoft.com/office/drawing/2014/main" xmlns="" id="{3E1B20B4-4D9B-61B3-9EDE-2A58A50C6BE9}"/>
              </a:ext>
            </a:extLst>
          </p:cNvPr>
          <p:cNvSpPr txBox="1"/>
          <p:nvPr/>
        </p:nvSpPr>
        <p:spPr>
          <a:xfrm>
            <a:off x="351690" y="2080150"/>
            <a:ext cx="495649" cy="461665"/>
          </a:xfrm>
          <a:prstGeom prst="rect">
            <a:avLst/>
          </a:prstGeom>
          <a:noFill/>
        </p:spPr>
        <p:txBody>
          <a:bodyPr wrap="none" rtlCol="0">
            <a:spAutoFit/>
          </a:bodyPr>
          <a:lstStyle/>
          <a:p>
            <a:r>
              <a:rPr lang="en-US" sz="2400" b="1" dirty="0">
                <a:solidFill>
                  <a:schemeClr val="accent2">
                    <a:lumMod val="75000"/>
                  </a:schemeClr>
                </a:solidFill>
              </a:rPr>
              <a:t>13</a:t>
            </a:r>
            <a:endParaRPr lang="en-US" b="1" dirty="0">
              <a:solidFill>
                <a:schemeClr val="accent2">
                  <a:lumMod val="75000"/>
                </a:schemeClr>
              </a:solidFill>
            </a:endParaRPr>
          </a:p>
        </p:txBody>
      </p:sp>
      <p:sp>
        <p:nvSpPr>
          <p:cNvPr id="10" name="TextBox 9">
            <a:extLst>
              <a:ext uri="{FF2B5EF4-FFF2-40B4-BE49-F238E27FC236}">
                <a16:creationId xmlns:a16="http://schemas.microsoft.com/office/drawing/2014/main" xmlns="" id="{83F7A4A2-C00A-7F1D-92E4-5B33616FD645}"/>
              </a:ext>
            </a:extLst>
          </p:cNvPr>
          <p:cNvSpPr txBox="1"/>
          <p:nvPr/>
        </p:nvSpPr>
        <p:spPr>
          <a:xfrm>
            <a:off x="351689" y="2861827"/>
            <a:ext cx="495649" cy="461665"/>
          </a:xfrm>
          <a:prstGeom prst="rect">
            <a:avLst/>
          </a:prstGeom>
          <a:noFill/>
        </p:spPr>
        <p:txBody>
          <a:bodyPr wrap="none" rtlCol="0">
            <a:spAutoFit/>
          </a:bodyPr>
          <a:lstStyle/>
          <a:p>
            <a:r>
              <a:rPr lang="en-US" sz="2400" b="1" dirty="0">
                <a:solidFill>
                  <a:schemeClr val="accent2">
                    <a:lumMod val="75000"/>
                  </a:schemeClr>
                </a:solidFill>
              </a:rPr>
              <a:t>14</a:t>
            </a:r>
            <a:endParaRPr lang="en-US" b="1" dirty="0">
              <a:solidFill>
                <a:schemeClr val="accent2">
                  <a:lumMod val="75000"/>
                </a:schemeClr>
              </a:solidFill>
            </a:endParaRPr>
          </a:p>
        </p:txBody>
      </p:sp>
      <p:pic>
        <p:nvPicPr>
          <p:cNvPr id="6" name="Audio 5">
            <a:hlinkClick r:id="" action="ppaction://media"/>
            <a:extLst>
              <a:ext uri="{FF2B5EF4-FFF2-40B4-BE49-F238E27FC236}">
                <a16:creationId xmlns:a16="http://schemas.microsoft.com/office/drawing/2014/main" xmlns="" id="{92AA0777-43E6-02A3-27A8-004B0B085E81}"/>
              </a:ext>
            </a:extLst>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888693926"/>
      </p:ext>
    </p:extLst>
  </p:cSld>
  <p:clrMapOvr>
    <a:masterClrMapping/>
  </p:clrMapOvr>
  <mc:AlternateContent xmlns:mc="http://schemas.openxmlformats.org/markup-compatibility/2006" xmlns:p14="http://schemas.microsoft.com/office/powerpoint/2010/main">
    <mc:Choice Requires="p14">
      <p:transition spd="slow" p14:dur="2000" advTm="66744"/>
    </mc:Choice>
    <mc:Fallback xmlns="">
      <p:transition spd="slow" advTm="66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2282" x="5695950" y="6519863"/>
          <p14:tracePt t="2289" x="5670550" y="6519863"/>
          <p14:tracePt t="2295" x="5632450" y="6494463"/>
          <p14:tracePt t="2302" x="5595938" y="6470650"/>
          <p14:tracePt t="2310" x="5570538" y="6432550"/>
          <p14:tracePt t="2317" x="5532438" y="6419850"/>
          <p14:tracePt t="2324" x="5507038" y="6394450"/>
          <p14:tracePt t="2332" x="5483225" y="6357938"/>
          <p14:tracePt t="2338" x="5457825" y="6332538"/>
          <p14:tracePt t="2344" x="5432425" y="6307138"/>
          <p14:tracePt t="2352" x="5394325" y="6257925"/>
          <p14:tracePt t="2361" x="5370513" y="6219825"/>
          <p14:tracePt t="2367" x="5332413" y="6157913"/>
          <p14:tracePt t="2374" x="5307013" y="6081713"/>
          <p14:tracePt t="2382" x="5281613" y="6032500"/>
          <p14:tracePt t="2390" x="5270500" y="5994400"/>
          <p14:tracePt t="2398" x="5245100" y="5932488"/>
          <p14:tracePt t="2404" x="5219700" y="5881688"/>
          <p14:tracePt t="2411" x="5207000" y="5832475"/>
          <p14:tracePt t="2419" x="5170488" y="5781675"/>
          <p14:tracePt t="2427" x="5170488" y="5743575"/>
          <p14:tracePt t="2434" x="5145088" y="5694363"/>
          <p14:tracePt t="2441" x="5119688" y="5656263"/>
          <p14:tracePt t="2449" x="5094288" y="5581650"/>
          <p14:tracePt t="2456" x="5094288" y="5543550"/>
          <p14:tracePt t="2465" x="5068888" y="5494338"/>
          <p14:tracePt t="2471" x="5057775" y="5456238"/>
          <p14:tracePt t="2478" x="5045075" y="5418138"/>
          <p14:tracePt t="2486" x="5045075" y="5368925"/>
          <p14:tracePt t="2493" x="5032375" y="5343525"/>
          <p14:tracePt t="2500" x="5019675" y="5318125"/>
          <p14:tracePt t="2508" x="5019675" y="5294313"/>
          <p14:tracePt t="2514" x="5006975" y="5281613"/>
          <p14:tracePt t="2522" x="5006975" y="5256213"/>
          <p14:tracePt t="2537" x="5006975" y="5230813"/>
          <p14:tracePt t="2560" x="5006975" y="5218113"/>
          <p14:tracePt t="2581" x="5006975" y="5205413"/>
          <p14:tracePt t="2655" x="4994275" y="5205413"/>
          <p14:tracePt t="7501" x="4981575" y="5205413"/>
          <p14:tracePt t="7511" x="4968875" y="5205413"/>
          <p14:tracePt t="7518" x="4956175" y="5205413"/>
          <p14:tracePt t="7523" x="4919663" y="5194300"/>
          <p14:tracePt t="7531" x="4906963" y="5194300"/>
          <p14:tracePt t="7538" x="4881563" y="5181600"/>
          <p14:tracePt t="7544" x="4843463" y="5181600"/>
          <p14:tracePt t="7551" x="4819650" y="5168900"/>
          <p14:tracePt t="7558" x="4794250" y="5168900"/>
          <p14:tracePt t="7566" x="4743450" y="5168900"/>
          <p14:tracePt t="7573" x="4706938" y="5156200"/>
          <p14:tracePt t="7581" x="4668838" y="5130800"/>
          <p14:tracePt t="7588" x="4630738" y="5118100"/>
          <p14:tracePt t="7596" x="4581525" y="5092700"/>
          <p14:tracePt t="7603" x="4556125" y="5068888"/>
          <p14:tracePt t="7610" x="4530725" y="5056188"/>
          <p14:tracePt t="7617" x="4506913" y="5030788"/>
          <p14:tracePt t="7625" x="4481513" y="5005388"/>
          <p14:tracePt t="7631" x="4456113" y="4992688"/>
          <p14:tracePt t="7639" x="4443413" y="4956175"/>
          <p14:tracePt t="7647" x="4430713" y="4918075"/>
          <p14:tracePt t="7653" x="4406900" y="4879975"/>
          <p14:tracePt t="7660" x="4394200" y="4856163"/>
          <p14:tracePt t="7667" x="4381500" y="4830763"/>
          <p14:tracePt t="7675" x="4368800" y="4805363"/>
          <p14:tracePt t="7681" x="4356100" y="4768850"/>
          <p14:tracePt t="7688" x="4356100" y="4743450"/>
          <p14:tracePt t="7697" x="4343400" y="4718050"/>
          <p14:tracePt t="7703" x="4330700" y="4692650"/>
          <p14:tracePt t="7710" x="4330700" y="4667250"/>
          <p14:tracePt t="7717" x="4330700" y="4630738"/>
          <p14:tracePt t="7724" x="4318000" y="4605338"/>
          <p14:tracePt t="7730" x="4305300" y="4579938"/>
          <p14:tracePt t="7737" x="4305300" y="4554538"/>
          <p14:tracePt t="7745" x="4305300" y="4530725"/>
          <p14:tracePt t="7752" x="4294188" y="4505325"/>
          <p14:tracePt t="7760" x="4294188" y="4467225"/>
          <p14:tracePt t="7767" x="4294188" y="4430713"/>
          <p14:tracePt t="7774" x="4294188" y="4405313"/>
          <p14:tracePt t="7782" x="4294188" y="4379913"/>
          <p14:tracePt t="7789" x="4294188" y="4354513"/>
          <p14:tracePt t="7797" x="4294188" y="4330700"/>
          <p14:tracePt t="7804" x="4294188" y="4305300"/>
          <p14:tracePt t="7811" x="4294188" y="4267200"/>
          <p14:tracePt t="7818" x="4294188" y="4241800"/>
          <p14:tracePt t="7827" x="4305300" y="4205288"/>
          <p14:tracePt t="7832" x="4305300" y="4179888"/>
          <p14:tracePt t="7839" x="4305300" y="4167188"/>
          <p14:tracePt t="7847" x="4318000" y="4141788"/>
          <p14:tracePt t="7854" x="4330700" y="4117975"/>
          <p14:tracePt t="7861" x="4343400" y="4079875"/>
          <p14:tracePt t="7869" x="4343400" y="4054475"/>
          <p14:tracePt t="7877" x="4356100" y="4041775"/>
          <p14:tracePt t="7883" x="4368800" y="4005263"/>
          <p14:tracePt t="7890" x="4381500" y="3992563"/>
          <p14:tracePt t="7911" x="4406900" y="3916363"/>
          <p14:tracePt t="7918" x="4418013" y="3892550"/>
          <p14:tracePt t="7927" x="4443413" y="3867150"/>
          <p14:tracePt t="7933" x="4443413" y="3841750"/>
          <p14:tracePt t="7939" x="4456113" y="3816350"/>
          <p14:tracePt t="7947" x="4481513" y="3792538"/>
          <p14:tracePt t="7953" x="4481513" y="3767138"/>
          <p14:tracePt t="7960" x="4494213" y="3741738"/>
          <p14:tracePt t="7967" x="4506913" y="3703638"/>
          <p14:tracePt t="7974" x="4518025" y="3679825"/>
          <p14:tracePt t="7981" x="4543425" y="3667125"/>
          <p14:tracePt t="7988" x="4543425" y="3641725"/>
          <p14:tracePt t="7997" x="4568825" y="3616325"/>
          <p14:tracePt t="8003" x="4581525" y="3603625"/>
          <p14:tracePt t="8011" x="4594225" y="3579813"/>
          <p14:tracePt t="8019" x="4606925" y="3567113"/>
          <p14:tracePt t="8027" x="4619625" y="3554413"/>
          <p14:tracePt t="8032" x="4630738" y="3529013"/>
          <p14:tracePt t="8039" x="4630738" y="3516313"/>
          <p14:tracePt t="8047" x="4656138" y="3503613"/>
          <p14:tracePt t="8053" x="4668838" y="3479800"/>
          <p14:tracePt t="8060" x="4681538" y="3467100"/>
          <p14:tracePt t="8068" x="4681538" y="3441700"/>
          <p14:tracePt t="8074" x="4706938" y="3429000"/>
          <p14:tracePt t="8081" x="4719638" y="3416300"/>
          <p14:tracePt t="8088" x="4732338" y="3390900"/>
          <p14:tracePt t="8096" x="4743450" y="3378200"/>
          <p14:tracePt t="8102" x="4756150" y="3367088"/>
          <p14:tracePt t="8110" x="4768850" y="3367088"/>
          <p14:tracePt t="8116" x="4781550" y="3328988"/>
          <p14:tracePt t="8123" x="4794250" y="3328988"/>
          <p14:tracePt t="8131" x="4806950" y="3316288"/>
          <p14:tracePt t="8137" x="4806950" y="3290888"/>
          <p14:tracePt t="8146" x="4832350" y="3278188"/>
          <p14:tracePt t="8151" x="4843463" y="3254375"/>
          <p14:tracePt t="8160" x="4856163" y="3241675"/>
          <p14:tracePt t="8165" x="4868863" y="3228975"/>
          <p14:tracePt t="8172" x="4868863" y="3216275"/>
          <p14:tracePt t="8180" x="4881563" y="3203575"/>
          <p14:tracePt t="8186" x="4894263" y="3178175"/>
          <p14:tracePt t="8193" x="4906963" y="3178175"/>
          <p14:tracePt t="8201" x="4919663" y="3154363"/>
          <p14:tracePt t="8215" x="4932363" y="3141663"/>
          <p14:tracePt t="8222" x="4932363" y="3128963"/>
          <p14:tracePt t="8230" x="4932363" y="3116263"/>
          <p14:tracePt t="8236" x="4956175" y="3103563"/>
          <p14:tracePt t="8250" x="4968875" y="3090863"/>
          <p14:tracePt t="8256" x="4981575" y="3078163"/>
          <p14:tracePt t="8264" x="4994275" y="3065463"/>
          <p14:tracePt t="8271" x="4994275" y="3054350"/>
          <p14:tracePt t="8277" x="5019675" y="3054350"/>
          <p14:tracePt t="8285" x="5019675" y="3041650"/>
          <p14:tracePt t="8293" x="5032375" y="3041650"/>
          <p14:tracePt t="8300" x="5057775" y="3028950"/>
          <p14:tracePt t="8307" x="5081588" y="3016250"/>
          <p14:tracePt t="8314" x="5094288" y="3016250"/>
          <p14:tracePt t="8322" x="5119688" y="3016250"/>
          <p14:tracePt t="8330" x="5132388" y="3003550"/>
          <p14:tracePt t="8336" x="5157788" y="3003550"/>
          <p14:tracePt t="8344" x="5170488" y="3003550"/>
          <p14:tracePt t="8350" x="5181600" y="2990850"/>
          <p14:tracePt t="8357" x="5207000" y="2978150"/>
          <p14:tracePt t="8365" x="5232400" y="2978150"/>
          <p14:tracePt t="8372" x="5245100" y="2978150"/>
          <p14:tracePt t="8380" x="5257800" y="2978150"/>
          <p14:tracePt t="8387" x="5281613" y="2965450"/>
          <p14:tracePt t="8394" x="5294313" y="2965450"/>
          <p14:tracePt t="8401" x="5307013" y="2952750"/>
          <p14:tracePt t="8409" x="5319713" y="2952750"/>
          <p14:tracePt t="8415" x="5332413" y="2952750"/>
          <p14:tracePt t="8422" x="5345113" y="2941638"/>
          <p14:tracePt t="8429" x="5357813" y="2941638"/>
          <p14:tracePt t="8443" x="5370513" y="2928938"/>
          <p14:tracePt t="8450" x="5383213" y="2928938"/>
          <p14:tracePt t="8458" x="5394325" y="2928938"/>
          <p14:tracePt t="8466" x="5394325" y="2916238"/>
          <p14:tracePt t="8473" x="5407025" y="2916238"/>
          <p14:tracePt t="8487" x="5419725" y="2903538"/>
          <p14:tracePt t="8501" x="5432425" y="2903538"/>
          <p14:tracePt t="8523" x="5445125" y="2903538"/>
          <p14:tracePt t="8538" x="5445125" y="2890838"/>
          <p14:tracePt t="8567" x="5457825" y="2890838"/>
          <p14:tracePt t="9328" x="5470525" y="2890838"/>
          <p14:tracePt t="9344" x="5470525" y="2878138"/>
          <p14:tracePt t="9379" x="5483225" y="2878138"/>
          <p14:tracePt t="9393" x="5495925" y="2878138"/>
          <p14:tracePt t="9422" x="5507038" y="2878138"/>
          <p14:tracePt t="9467" x="5519738" y="2878138"/>
          <p14:tracePt t="9581" x="5507038" y="2878138"/>
          <p14:tracePt t="9588" x="5507038" y="2865438"/>
          <p14:tracePt t="9595" x="5507038" y="2852738"/>
          <p14:tracePt t="9617" x="5507038" y="2828925"/>
          <p14:tracePt t="9633" x="5507038" y="2816225"/>
          <p14:tracePt t="9640" x="5519738" y="2790825"/>
          <p14:tracePt t="9645" x="5519738" y="2778125"/>
          <p14:tracePt t="9652" x="5532438" y="2752725"/>
          <p14:tracePt t="9660" x="5545138" y="2740025"/>
          <p14:tracePt t="9666" x="5557838" y="2728913"/>
          <p14:tracePt t="9673" x="5570538" y="2716213"/>
          <p14:tracePt t="9687" x="5583238" y="2716213"/>
          <p14:tracePt t="9701" x="5607050" y="2703513"/>
          <p14:tracePt t="9715" x="5619750" y="2703513"/>
          <p14:tracePt t="9723" x="5632450" y="2703513"/>
          <p14:tracePt t="9737" x="5657850" y="2703513"/>
          <p14:tracePt t="9759" x="5670550" y="2703513"/>
          <p14:tracePt t="9766" x="5670550" y="2716213"/>
          <p14:tracePt t="9772" x="5683250" y="2716213"/>
          <p14:tracePt t="9794" x="5683250" y="2728913"/>
          <p14:tracePt t="10917" x="5670550" y="2728913"/>
          <p14:tracePt t="10992" x="5657850" y="2728913"/>
          <p14:tracePt t="11020" x="5645150" y="2728913"/>
          <p14:tracePt t="11056" x="5645150" y="2716213"/>
          <p14:tracePt t="11071" x="5632450" y="2716213"/>
          <p14:tracePt t="11092" x="5632450" y="2703513"/>
          <p14:tracePt t="11113" x="5619750" y="2703513"/>
          <p14:tracePt t="11127" x="5607050" y="2703513"/>
          <p14:tracePt t="11135" x="5595938" y="2703513"/>
          <p14:tracePt t="11142" x="5583238" y="2703513"/>
          <p14:tracePt t="11148" x="5570538" y="2703513"/>
          <p14:tracePt t="11156" x="5557838" y="2690813"/>
          <p14:tracePt t="11163" x="5519738" y="2690813"/>
          <p14:tracePt t="11170" x="5507038" y="2690813"/>
          <p14:tracePt t="11177" x="5495925" y="2690813"/>
          <p14:tracePt t="11184" x="5483225" y="2690813"/>
          <p14:tracePt t="11199" x="5457825" y="2690813"/>
          <p14:tracePt t="11214" x="5432425" y="2690813"/>
          <p14:tracePt t="11235" x="5419725" y="2678113"/>
          <p14:tracePt t="11272" x="5407025" y="2678113"/>
          <p14:tracePt t="11359" x="5394325" y="2678113"/>
          <p14:tracePt t="11395" x="5383213" y="2678113"/>
          <p14:tracePt t="11423" x="5370513" y="2678113"/>
          <p14:tracePt t="11465" x="5357813" y="2678113"/>
          <p14:tracePt t="11486" x="5332413" y="2678113"/>
          <p14:tracePt t="11493" x="5319713" y="2678113"/>
          <p14:tracePt t="11508" x="5294313" y="2678113"/>
          <p14:tracePt t="11515" x="5257800" y="2690813"/>
          <p14:tracePt t="11522" x="5232400" y="2690813"/>
          <p14:tracePt t="11530" x="5194300" y="2690813"/>
          <p14:tracePt t="11537" x="5170488" y="2703513"/>
          <p14:tracePt t="11543" x="5145088" y="2703513"/>
          <p14:tracePt t="11551" x="5119688" y="2716213"/>
          <p14:tracePt t="11559" x="5081588" y="2728913"/>
          <p14:tracePt t="11565" x="5057775" y="2740025"/>
          <p14:tracePt t="11573" x="5019675" y="2740025"/>
          <p14:tracePt t="11580" x="4994275" y="2740025"/>
          <p14:tracePt t="11587" x="4981575" y="2740025"/>
          <p14:tracePt t="11596" x="4956175" y="2740025"/>
          <p14:tracePt t="11601" x="4932363" y="2752725"/>
          <p14:tracePt t="11609" x="4919663" y="2752725"/>
          <p14:tracePt t="11615" x="4906963" y="2752725"/>
          <p14:tracePt t="11630" x="4894263" y="2752725"/>
          <p14:tracePt t="11644" x="4881563" y="2752725"/>
          <p14:tracePt t="11732" x="4919663" y="2752725"/>
          <p14:tracePt t="11739" x="5032375" y="2752725"/>
          <p14:tracePt t="11746" x="5119688" y="2740025"/>
          <p14:tracePt t="11753" x="5219700" y="2728913"/>
          <p14:tracePt t="11762" x="5319713" y="2728913"/>
          <p14:tracePt t="11767" x="5407025" y="2728913"/>
          <p14:tracePt t="11774" x="5532438" y="2716213"/>
          <p14:tracePt t="11781" x="5645150" y="2716213"/>
          <p14:tracePt t="11789" x="5783263" y="2716213"/>
          <p14:tracePt t="11796" x="5908675" y="2716213"/>
          <p14:tracePt t="11803" x="6021388" y="2716213"/>
          <p14:tracePt t="11810" x="6134100" y="2716213"/>
          <p14:tracePt t="11817" x="6196013" y="2716213"/>
          <p14:tracePt t="11826" x="6234113" y="2716213"/>
          <p14:tracePt t="11832" x="6270625" y="2716213"/>
          <p14:tracePt t="11839" x="6296025" y="2716213"/>
          <p14:tracePt t="11847" x="6308725" y="2716213"/>
          <p14:tracePt t="11853" x="6321425" y="2716213"/>
          <p14:tracePt t="11860" x="6334125" y="2716213"/>
          <p14:tracePt t="11868" x="6346825" y="2716213"/>
          <p14:tracePt t="11876" x="6359525" y="2716213"/>
          <p14:tracePt t="11882" x="6370638" y="2716213"/>
          <p14:tracePt t="11909" x="6383338" y="2728913"/>
          <p14:tracePt t="11913" x="6396038" y="2728913"/>
          <p14:tracePt t="12064" x="6370638" y="2728913"/>
          <p14:tracePt t="12070" x="6308725" y="2728913"/>
          <p14:tracePt t="12079" x="6183313" y="2716213"/>
          <p14:tracePt t="12087" x="6083300" y="2716213"/>
          <p14:tracePt t="12093" x="5995988" y="2703513"/>
          <p14:tracePt t="12098" x="5908675" y="2703513"/>
          <p14:tracePt t="12106" x="5845175" y="2703513"/>
          <p14:tracePt t="12113" x="5770563" y="2690813"/>
          <p14:tracePt t="12121" x="5719763" y="2690813"/>
          <p14:tracePt t="12127" x="5670550" y="2690813"/>
          <p14:tracePt t="12135" x="5632450" y="2690813"/>
          <p14:tracePt t="12143" x="5595938" y="2690813"/>
          <p14:tracePt t="12150" x="5570538" y="2690813"/>
          <p14:tracePt t="12158" x="5545138" y="2690813"/>
          <p14:tracePt t="12164" x="5507038" y="2690813"/>
          <p14:tracePt t="12171" x="5483225" y="2690813"/>
          <p14:tracePt t="12179" x="5457825" y="2690813"/>
          <p14:tracePt t="12186" x="5445125" y="2690813"/>
          <p14:tracePt t="12193" x="5394325" y="2690813"/>
          <p14:tracePt t="12200" x="5370513" y="2690813"/>
          <p14:tracePt t="12208" x="5345113" y="2690813"/>
          <p14:tracePt t="12214" x="5319713" y="2690813"/>
          <p14:tracePt t="12221" x="5307013" y="2690813"/>
          <p14:tracePt t="12230" x="5294313" y="2690813"/>
          <p14:tracePt t="12236" x="5281613" y="2690813"/>
          <p14:tracePt t="12251" x="5270500" y="2690813"/>
          <p14:tracePt t="12259" x="5257800" y="2690813"/>
          <p14:tracePt t="12318" x="5270500" y="2690813"/>
          <p14:tracePt t="12333" x="5281613" y="2690813"/>
          <p14:tracePt t="12339" x="5294313" y="2690813"/>
          <p14:tracePt t="12346" x="5332413" y="2703513"/>
          <p14:tracePt t="12352" x="5383213" y="2703513"/>
          <p14:tracePt t="12359" x="5419725" y="2703513"/>
          <p14:tracePt t="12367" x="5470525" y="2703513"/>
          <p14:tracePt t="12374" x="5507038" y="2703513"/>
          <p14:tracePt t="12381" x="5545138" y="2703513"/>
          <p14:tracePt t="12388" x="5607050" y="2716213"/>
          <p14:tracePt t="12396" x="5645150" y="2716213"/>
          <p14:tracePt t="12403" x="5670550" y="2716213"/>
          <p14:tracePt t="12410" x="5695950" y="2716213"/>
          <p14:tracePt t="12417" x="5719763" y="2716213"/>
          <p14:tracePt t="12426" x="5732463" y="2716213"/>
          <p14:tracePt t="12439" x="5745163" y="2716213"/>
          <p14:tracePt t="12447" x="5757863" y="2716213"/>
          <p14:tracePt t="12455" x="5770563" y="2716213"/>
          <p14:tracePt t="12469" x="5783263" y="2716213"/>
          <p14:tracePt t="12484" x="5783263" y="2728913"/>
          <p14:tracePt t="12535" x="5745163" y="2728913"/>
          <p14:tracePt t="12542" x="5732463" y="2728913"/>
          <p14:tracePt t="12550" x="5670550" y="2728913"/>
          <p14:tracePt t="12557" x="5607050" y="2728913"/>
          <p14:tracePt t="12566" x="5532438" y="2728913"/>
          <p14:tracePt t="12571" x="5470525" y="2728913"/>
          <p14:tracePt t="12580" x="5394325" y="2728913"/>
          <p14:tracePt t="12586" x="5332413" y="2728913"/>
          <p14:tracePt t="12593" x="5281613" y="2728913"/>
          <p14:tracePt t="12601" x="5257800" y="2728913"/>
          <p14:tracePt t="12609" x="5219700" y="2728913"/>
          <p14:tracePt t="12615" x="5194300" y="2728913"/>
          <p14:tracePt t="12623" x="5181600" y="2728913"/>
          <p14:tracePt t="12630" x="5170488" y="2728913"/>
          <p14:tracePt t="12637" x="5157788" y="2728913"/>
          <p14:tracePt t="12705" x="5194300" y="2728913"/>
          <p14:tracePt t="12713" x="5232400" y="2728913"/>
          <p14:tracePt t="12722" x="5257800" y="2740025"/>
          <p14:tracePt t="12729" x="5307013" y="2740025"/>
          <p14:tracePt t="12736" x="5332413" y="2740025"/>
          <p14:tracePt t="12741" x="5383213" y="2740025"/>
          <p14:tracePt t="12747" x="5419725" y="2752725"/>
          <p14:tracePt t="12753" x="5457825" y="2752725"/>
          <p14:tracePt t="12760" x="5495925" y="2752725"/>
          <p14:tracePt t="12768" x="5532438" y="2752725"/>
          <p14:tracePt t="12775" x="5545138" y="2752725"/>
          <p14:tracePt t="12783" x="5570538" y="2752725"/>
          <p14:tracePt t="12789" x="5583238" y="2765425"/>
          <p14:tracePt t="12798" x="5595938" y="2765425"/>
          <p14:tracePt t="12803" x="5607050" y="2765425"/>
          <p14:tracePt t="12825" x="5619750" y="2765425"/>
          <p14:tracePt t="12832" x="5619750" y="2778125"/>
          <p14:tracePt t="12898" x="5607050" y="2778125"/>
          <p14:tracePt t="12913" x="5595938" y="2778125"/>
          <p14:tracePt t="12921" x="5583238" y="2778125"/>
          <p14:tracePt t="12941" x="5570538" y="2778125"/>
          <p14:tracePt t="13273" x="5583238" y="2765425"/>
          <p14:tracePt t="13281" x="5619750" y="2752725"/>
          <p14:tracePt t="13287" x="5683250" y="2716213"/>
          <p14:tracePt t="13297" x="5757863" y="2678113"/>
          <p14:tracePt t="13302" x="5821363" y="2652713"/>
          <p14:tracePt t="13307" x="5895975" y="2616200"/>
          <p14:tracePt t="13315" x="5983288" y="2578100"/>
          <p14:tracePt t="13322" x="6083300" y="2527300"/>
          <p14:tracePt t="13330" x="6196013" y="2490788"/>
          <p14:tracePt t="13336" x="6334125" y="2427288"/>
          <p14:tracePt t="13343" x="6496050" y="2378075"/>
          <p14:tracePt t="13350" x="6659563" y="2352675"/>
          <p14:tracePt t="13358" x="6821488" y="2303463"/>
          <p14:tracePt t="13365" x="6985000" y="2252663"/>
          <p14:tracePt t="13372" x="7097713" y="2227263"/>
          <p14:tracePt t="13380" x="7197725" y="2227263"/>
          <p14:tracePt t="13387" x="7285038" y="2214563"/>
          <p14:tracePt t="13394" x="7372350" y="2214563"/>
          <p14:tracePt t="13401" x="7459663" y="2201863"/>
          <p14:tracePt t="13410" x="7561263" y="2201863"/>
          <p14:tracePt t="13416" x="7648575" y="2190750"/>
          <p14:tracePt t="13422" x="7735888" y="2178050"/>
          <p14:tracePt t="13430" x="7797800" y="2165350"/>
          <p14:tracePt t="13437" x="7861300" y="2152650"/>
          <p14:tracePt t="13444" x="7910513" y="2139950"/>
          <p14:tracePt t="13451" x="7948613" y="2127250"/>
          <p14:tracePt t="13459" x="7986713" y="2127250"/>
          <p14:tracePt t="13466" x="8010525" y="2127250"/>
          <p14:tracePt t="13473" x="8035925" y="2127250"/>
          <p14:tracePt t="13481" x="8074025" y="2127250"/>
          <p14:tracePt t="13488" x="8099425" y="2127250"/>
          <p14:tracePt t="13495" x="8135938" y="2127250"/>
          <p14:tracePt t="13502" x="8186738" y="2114550"/>
          <p14:tracePt t="13510" x="8235950" y="2114550"/>
          <p14:tracePt t="13516" x="8274050" y="2114550"/>
          <p14:tracePt t="13524" x="8324850" y="2114550"/>
          <p14:tracePt t="13531" x="8361363" y="2114550"/>
          <p14:tracePt t="13538" x="8412163" y="2114550"/>
          <p14:tracePt t="13546" x="8448675" y="2114550"/>
          <p14:tracePt t="13552" x="8486775" y="2114550"/>
          <p14:tracePt t="13559" x="8524875" y="2114550"/>
          <p14:tracePt t="13567" x="8561388" y="2114550"/>
          <p14:tracePt t="13574" x="8586788" y="2114550"/>
          <p14:tracePt t="13581" x="8624888" y="2127250"/>
          <p14:tracePt t="13588" x="8650288" y="2139950"/>
          <p14:tracePt t="13597" x="8686800" y="2152650"/>
          <p14:tracePt t="13603" x="8712200" y="2152650"/>
          <p14:tracePt t="13612" x="8750300" y="2165350"/>
          <p14:tracePt t="13618" x="8799513" y="2178050"/>
          <p14:tracePt t="13626" x="8824913" y="2190750"/>
          <p14:tracePt t="13633" x="8850313" y="2201863"/>
          <p14:tracePt t="13640" x="8886825" y="2214563"/>
          <p14:tracePt t="13648" x="8924925" y="2239963"/>
          <p14:tracePt t="13655" x="8963025" y="2239963"/>
          <p14:tracePt t="13663" x="8999538" y="2252663"/>
          <p14:tracePt t="13670" x="9024938" y="2278063"/>
          <p14:tracePt t="13677" x="9050338" y="2278063"/>
          <p14:tracePt t="13684" x="9075738" y="2290763"/>
          <p14:tracePt t="13692" x="9112250" y="2314575"/>
          <p14:tracePt t="13698" x="9137650" y="2327275"/>
          <p14:tracePt t="13706" x="9150350" y="2339975"/>
          <p14:tracePt t="13715" x="9188450" y="2378075"/>
          <p14:tracePt t="13721" x="9199563" y="2378075"/>
          <p14:tracePt t="13727" x="9212263" y="2403475"/>
          <p14:tracePt t="13734" x="9237663" y="2414588"/>
          <p14:tracePt t="13743" x="9250363" y="2439988"/>
          <p14:tracePt t="13749" x="9275763" y="2452688"/>
          <p14:tracePt t="13756" x="9275763" y="2465388"/>
          <p14:tracePt t="13764" x="9288463" y="2478088"/>
          <p14:tracePt t="13770" x="9301163" y="2490788"/>
          <p14:tracePt t="13778" x="9312275" y="2503488"/>
          <p14:tracePt t="13784" x="9312275" y="2516188"/>
          <p14:tracePt t="13793" x="9324975" y="2527300"/>
          <p14:tracePt t="13799" x="9324975" y="2540000"/>
          <p14:tracePt t="13805" x="9337675" y="2552700"/>
          <p14:tracePt t="13814" x="9350375" y="2565400"/>
          <p14:tracePt t="13821" x="9350375" y="2578100"/>
          <p14:tracePt t="13830" x="9363075" y="2590800"/>
          <p14:tracePt t="13835" x="9375775" y="2603500"/>
          <p14:tracePt t="13843" x="9375775" y="2616200"/>
          <p14:tracePt t="13850" x="9388475" y="2652713"/>
          <p14:tracePt t="13857" x="9388475" y="2665413"/>
          <p14:tracePt t="13864" x="9401175" y="2678113"/>
          <p14:tracePt t="13872" x="9401175" y="2703513"/>
          <p14:tracePt t="13880" x="9413875" y="2728913"/>
          <p14:tracePt t="13887" x="9424988" y="2752725"/>
          <p14:tracePt t="13894" x="9424988" y="2765425"/>
          <p14:tracePt t="13902" x="9437688" y="2803525"/>
          <p14:tracePt t="13910" x="9437688" y="2840038"/>
          <p14:tracePt t="13916" x="9450388" y="2852738"/>
          <p14:tracePt t="13924" x="9463088" y="2878138"/>
          <p14:tracePt t="13931" x="9463088" y="2903538"/>
          <p14:tracePt t="13938" x="9463088" y="2928938"/>
          <p14:tracePt t="13946" x="9463088" y="2965450"/>
          <p14:tracePt t="13952" x="9463088" y="2978150"/>
          <p14:tracePt t="13960" x="9463088" y="2990850"/>
          <p14:tracePt t="13966" x="9463088" y="3003550"/>
          <p14:tracePt t="13973" x="9475788" y="3028950"/>
          <p14:tracePt t="13980" x="9475788" y="3041650"/>
          <p14:tracePt t="13987" x="9475788" y="3054350"/>
          <p14:tracePt t="14001" x="9475788" y="3065463"/>
          <p14:tracePt t="14015" x="9475788" y="3078163"/>
          <p14:tracePt t="14030" x="9475788" y="3090863"/>
          <p14:tracePt t="14043" x="9488488" y="3090863"/>
          <p14:tracePt t="14757" x="9488488" y="3078163"/>
          <p14:tracePt t="14772" x="9475788" y="3078163"/>
          <p14:tracePt t="14780" x="9475788" y="3054350"/>
          <p14:tracePt t="14787" x="9463088" y="3016250"/>
          <p14:tracePt t="14793" x="9437688" y="2952750"/>
          <p14:tracePt t="14798" x="9401175" y="2878138"/>
          <p14:tracePt t="14805" x="9363075" y="2828925"/>
          <p14:tracePt t="14813" x="9337675" y="2765425"/>
          <p14:tracePt t="14819" x="9301163" y="2728913"/>
          <p14:tracePt t="14826" x="9275763" y="2665413"/>
          <p14:tracePt t="14833" x="9250363" y="2627313"/>
          <p14:tracePt t="14842" x="9212263" y="2590800"/>
          <p14:tracePt t="14848" x="9188450" y="2565400"/>
          <p14:tracePt t="14855" x="9150350" y="2527300"/>
          <p14:tracePt t="14863" x="9112250" y="2503488"/>
          <p14:tracePt t="14869" x="9075738" y="2478088"/>
          <p14:tracePt t="14876" x="9037638" y="2465388"/>
          <p14:tracePt t="14884" x="8999538" y="2439988"/>
          <p14:tracePt t="14892" x="8963025" y="2427288"/>
          <p14:tracePt t="14909" x="8886825" y="2390775"/>
          <p14:tracePt t="14914" x="8824913" y="2378075"/>
          <p14:tracePt t="14919" x="8786813" y="2365375"/>
          <p14:tracePt t="14926" x="8750300" y="2352675"/>
          <p14:tracePt t="14934" x="8712200" y="2352675"/>
          <p14:tracePt t="14941" x="8674100" y="2327275"/>
          <p14:tracePt t="14948" x="8624888" y="2314575"/>
          <p14:tracePt t="14956" x="8561388" y="2314575"/>
          <p14:tracePt t="14963" x="8524875" y="2303463"/>
          <p14:tracePt t="14969" x="8474075" y="2290763"/>
          <p14:tracePt t="14976" x="8424863" y="2290763"/>
          <p14:tracePt t="14984" x="8361363" y="2278063"/>
          <p14:tracePt t="14991" x="8324850" y="2278063"/>
          <p14:tracePt t="14998" x="8274050" y="2278063"/>
          <p14:tracePt t="15005" x="8223250" y="2278063"/>
          <p14:tracePt t="15013" x="8186738" y="2278063"/>
          <p14:tracePt t="15019" x="8135938" y="2278063"/>
          <p14:tracePt t="15026" x="8086725" y="2278063"/>
          <p14:tracePt t="15034" x="8048625" y="2278063"/>
          <p14:tracePt t="15041" x="8010525" y="2278063"/>
          <p14:tracePt t="15048" x="7974013" y="2290763"/>
          <p14:tracePt t="15055" x="7935913" y="2290763"/>
          <p14:tracePt t="15063" x="7897813" y="2314575"/>
          <p14:tracePt t="15069" x="7835900" y="2327275"/>
          <p14:tracePt t="15076" x="7773988" y="2339975"/>
          <p14:tracePt t="15084" x="7710488" y="2339975"/>
          <p14:tracePt t="15092" x="7648575" y="2352675"/>
          <p14:tracePt t="15098" x="7572375" y="2365375"/>
          <p14:tracePt t="15105" x="7510463" y="2378075"/>
          <p14:tracePt t="15113" x="7448550" y="2378075"/>
          <p14:tracePt t="15119" x="7385050" y="2390775"/>
          <p14:tracePt t="15127" x="7297738" y="2403475"/>
          <p14:tracePt t="15134" x="7210425" y="2414588"/>
          <p14:tracePt t="15143" x="7110413" y="2427288"/>
          <p14:tracePt t="15148" x="6972300" y="2439988"/>
          <p14:tracePt t="15155" x="6821488" y="2465388"/>
          <p14:tracePt t="15163" x="6672263" y="2478088"/>
          <p14:tracePt t="15169" x="6521450" y="2490788"/>
          <p14:tracePt t="15176" x="6370638" y="2503488"/>
          <p14:tracePt t="15184" x="6234113" y="2516188"/>
          <p14:tracePt t="15193" x="6108700" y="2516188"/>
          <p14:tracePt t="15198" x="5970588" y="2516188"/>
          <p14:tracePt t="15206" x="5821363" y="2516188"/>
          <p14:tracePt t="15213" x="5708650" y="2516188"/>
          <p14:tracePt t="15220" x="5607050" y="2516188"/>
          <p14:tracePt t="15226" x="5519738" y="2527300"/>
          <p14:tracePt t="15234" x="5432425" y="2527300"/>
          <p14:tracePt t="15243" x="5383213" y="2540000"/>
          <p14:tracePt t="15249" x="5345113" y="2540000"/>
          <p14:tracePt t="15256" x="5307013" y="2540000"/>
          <p14:tracePt t="15264" x="5281613" y="2540000"/>
          <p14:tracePt t="15271" x="5245100" y="2540000"/>
          <p14:tracePt t="15278" x="5232400" y="2540000"/>
          <p14:tracePt t="15285" x="5219700" y="2540000"/>
          <p14:tracePt t="15293" x="5207000" y="2540000"/>
          <p14:tracePt t="15300" x="5181600" y="2540000"/>
          <p14:tracePt t="15307" x="5157788" y="2540000"/>
          <p14:tracePt t="15315" x="5132388" y="2540000"/>
          <p14:tracePt t="15322" x="5119688" y="2540000"/>
          <p14:tracePt t="15330" x="5106988" y="2540000"/>
          <p14:tracePt t="15337" x="5094288" y="2540000"/>
          <p14:tracePt t="15344" x="5081588" y="2540000"/>
          <p14:tracePt t="15351" x="5068888" y="2540000"/>
          <p14:tracePt t="15360" x="5057775" y="2540000"/>
          <p14:tracePt t="15373" x="5045075" y="2552700"/>
          <p14:tracePt t="15448" x="5057775" y="2552700"/>
          <p14:tracePt t="15462" x="5068888" y="2552700"/>
          <p14:tracePt t="15471" x="5094288" y="2552700"/>
          <p14:tracePt t="15479" x="5119688" y="2565400"/>
          <p14:tracePt t="15484" x="5157788" y="2565400"/>
          <p14:tracePt t="15488" x="5181600" y="2565400"/>
          <p14:tracePt t="15496" x="5219700" y="2578100"/>
          <p14:tracePt t="15503" x="5245100" y="2578100"/>
          <p14:tracePt t="15510" x="5281613" y="2590800"/>
          <p14:tracePt t="15518" x="5307013" y="2590800"/>
          <p14:tracePt t="15525" x="5345113" y="2590800"/>
          <p14:tracePt t="15532" x="5383213" y="2590800"/>
          <p14:tracePt t="15539" x="5407025" y="2590800"/>
          <p14:tracePt t="15547" x="5445125" y="2590800"/>
          <p14:tracePt t="15553" x="5483225" y="2590800"/>
          <p14:tracePt t="15560" x="5519738" y="2590800"/>
          <p14:tracePt t="15567" x="5557838" y="2590800"/>
          <p14:tracePt t="15575" x="5583238" y="2590800"/>
          <p14:tracePt t="15582" x="5607050" y="2590800"/>
          <p14:tracePt t="15589" x="5619750" y="2590800"/>
          <p14:tracePt t="15598" x="5632450" y="2590800"/>
          <p14:tracePt t="15603" x="5645150" y="2590800"/>
          <p14:tracePt t="15610" x="5657850" y="2590800"/>
          <p14:tracePt t="15675" x="5645150" y="2590800"/>
          <p14:tracePt t="15682" x="5619750" y="2590800"/>
          <p14:tracePt t="15690" x="5570538" y="2590800"/>
          <p14:tracePt t="15698" x="5532438" y="2590800"/>
          <p14:tracePt t="15704" x="5483225" y="2590800"/>
          <p14:tracePt t="15712" x="5407025" y="2590800"/>
          <p14:tracePt t="15719" x="5370513" y="2590800"/>
          <p14:tracePt t="15728" x="5307013" y="2603500"/>
          <p14:tracePt t="15734" x="5257800" y="2603500"/>
          <p14:tracePt t="15742" x="5219700" y="2616200"/>
          <p14:tracePt t="15750" x="5181600" y="2616200"/>
          <p14:tracePt t="15756" x="5145088" y="2616200"/>
          <p14:tracePt t="15763" x="5132388" y="2616200"/>
          <p14:tracePt t="15770" x="5119688" y="2616200"/>
          <p14:tracePt t="15778" x="5106988" y="2616200"/>
          <p14:tracePt t="15784" x="5106988" y="2627313"/>
          <p14:tracePt t="15815" x="5119688" y="2627313"/>
          <p14:tracePt t="15828" x="5132388" y="2627313"/>
          <p14:tracePt t="15835" x="5157788" y="2627313"/>
          <p14:tracePt t="15846" x="5170488" y="2627313"/>
          <p14:tracePt t="15851" x="5194300" y="2627313"/>
          <p14:tracePt t="15857" x="5219700" y="2640013"/>
          <p14:tracePt t="15865" x="5257800" y="2640013"/>
          <p14:tracePt t="15872" x="5294313" y="2640013"/>
          <p14:tracePt t="15883" x="5332413" y="2652713"/>
          <p14:tracePt t="15886" x="5394325" y="2665413"/>
          <p14:tracePt t="15896" x="5445125" y="2678113"/>
          <p14:tracePt t="15902" x="5483225" y="2690813"/>
          <p14:tracePt t="15908" x="5545138" y="2690813"/>
          <p14:tracePt t="15915" x="5583238" y="2690813"/>
          <p14:tracePt t="15923" x="5607050" y="2703513"/>
          <p14:tracePt t="15929" x="5619750" y="2703513"/>
          <p14:tracePt t="15936" x="5632450" y="2716213"/>
          <p14:tracePt t="15943" x="5657850" y="2716213"/>
          <p14:tracePt t="15957" x="5670550" y="2716213"/>
          <p14:tracePt t="15972" x="5683250" y="2716213"/>
          <p14:tracePt t="15986" x="5683250" y="2728913"/>
          <p14:tracePt t="15994" x="5695950" y="2728913"/>
          <p14:tracePt t="16047" x="5683250" y="2728913"/>
          <p14:tracePt t="16068" x="5657850" y="2728913"/>
          <p14:tracePt t="16075" x="5632450" y="2728913"/>
          <p14:tracePt t="16084" x="5607050" y="2728913"/>
          <p14:tracePt t="16091" x="5583238" y="2728913"/>
          <p14:tracePt t="16098" x="5570538" y="2728913"/>
          <p14:tracePt t="16105" x="5557838" y="2728913"/>
          <p14:tracePt t="16112" x="5545138" y="2728913"/>
          <p14:tracePt t="16128" x="5532438" y="2728913"/>
          <p14:tracePt t="16134" x="5519738" y="2728913"/>
          <p14:tracePt t="16810" x="5507038" y="2728913"/>
          <p14:tracePt t="16824" x="5495925" y="2728913"/>
          <p14:tracePt t="16832" x="5483225" y="2728913"/>
          <p14:tracePt t="16837" x="5470525" y="2728913"/>
          <p14:tracePt t="16849" x="5457825" y="2728913"/>
          <p14:tracePt t="16864" x="5445125" y="2740025"/>
          <p14:tracePt t="16879" x="5432425" y="2740025"/>
          <p14:tracePt t="16885" x="5419725" y="2740025"/>
          <p14:tracePt t="16899" x="5407025" y="2740025"/>
          <p14:tracePt t="16906" x="5394325" y="2752725"/>
          <p14:tracePt t="16921" x="5383213" y="2752725"/>
          <p14:tracePt t="16928" x="5357813" y="2752725"/>
          <p14:tracePt t="16934" x="5345113" y="2765425"/>
          <p14:tracePt t="16942" x="5332413" y="2765425"/>
          <p14:tracePt t="16949" x="5307013" y="2765425"/>
          <p14:tracePt t="16957" x="5281613" y="2765425"/>
          <p14:tracePt t="16964" x="5257800" y="2765425"/>
          <p14:tracePt t="16971" x="5245100" y="2765425"/>
          <p14:tracePt t="16979" x="5219700" y="2765425"/>
          <p14:tracePt t="16986" x="5181600" y="2778125"/>
          <p14:tracePt t="16993" x="5170488" y="2778125"/>
          <p14:tracePt t="17000" x="5157788" y="2790825"/>
          <p14:tracePt t="17007" x="5132388" y="2790825"/>
          <p14:tracePt t="17021" x="5119688" y="2790825"/>
          <p14:tracePt t="17035" x="5106988" y="2790825"/>
          <p14:tracePt t="17043" x="5106988" y="2803525"/>
          <p14:tracePt t="17050" x="5094288" y="2803525"/>
          <p14:tracePt t="17057" x="5081588" y="2803525"/>
          <p14:tracePt t="17064" x="5068888" y="2816225"/>
          <p14:tracePt t="17079" x="5057775" y="2828925"/>
          <p14:tracePt t="17085" x="5045075" y="2828925"/>
          <p14:tracePt t="17093" x="5032375" y="2840038"/>
          <p14:tracePt t="17100" x="5019675" y="2852738"/>
          <p14:tracePt t="17114" x="5006975" y="2852738"/>
          <p14:tracePt t="17120" x="5006975" y="2865438"/>
          <p14:tracePt t="17128" x="4994275" y="2865438"/>
          <p14:tracePt t="17135" x="4981575" y="2865438"/>
          <p14:tracePt t="17142" x="4981575" y="2878138"/>
          <p14:tracePt t="17149" x="4981575" y="2890838"/>
          <p14:tracePt t="17156" x="4968875" y="2890838"/>
          <p14:tracePt t="17163" x="4968875" y="2903538"/>
          <p14:tracePt t="17170" x="4956175" y="2903538"/>
          <p14:tracePt t="17177" x="4956175" y="2916238"/>
          <p14:tracePt t="17184" x="4945063" y="2916238"/>
          <p14:tracePt t="17193" x="4932363" y="2941638"/>
          <p14:tracePt t="17206" x="4919663" y="2952750"/>
          <p14:tracePt t="17213" x="4906963" y="2978150"/>
          <p14:tracePt t="17221" x="4894263" y="2978150"/>
          <p14:tracePt t="17229" x="4894263" y="3003550"/>
          <p14:tracePt t="17235" x="4881563" y="3016250"/>
          <p14:tracePt t="17243" x="4856163" y="3028950"/>
          <p14:tracePt t="17250" x="4843463" y="3054350"/>
          <p14:tracePt t="17257" x="4832350" y="3065463"/>
          <p14:tracePt t="17264" x="4832350" y="3090863"/>
          <p14:tracePt t="17271" x="4806950" y="3116263"/>
          <p14:tracePt t="17279" x="4806950" y="3128963"/>
          <p14:tracePt t="17286" x="4781550" y="3165475"/>
          <p14:tracePt t="17293" x="4768850" y="3178175"/>
          <p14:tracePt t="17300" x="4756150" y="3190875"/>
          <p14:tracePt t="17307" x="4743450" y="3216275"/>
          <p14:tracePt t="17314" x="4732338" y="3241675"/>
          <p14:tracePt t="17322" x="4706938" y="3254375"/>
          <p14:tracePt t="17330" x="4694238" y="3290888"/>
          <p14:tracePt t="17337" x="4668838" y="3316288"/>
          <p14:tracePt t="17344" x="4656138" y="3328988"/>
          <p14:tracePt t="17351" x="4630738" y="3367088"/>
          <p14:tracePt t="17359" x="4606925" y="3378200"/>
          <p14:tracePt t="17366" x="4581525" y="3403600"/>
          <p14:tracePt t="17373" x="4556125" y="3441700"/>
          <p14:tracePt t="17381" x="4543425" y="3467100"/>
          <p14:tracePt t="17388" x="4518025" y="3490913"/>
          <p14:tracePt t="17397" x="4494213" y="3516313"/>
          <p14:tracePt t="17402" x="4481513" y="3554413"/>
          <p14:tracePt t="17409" x="4456113" y="3579813"/>
          <p14:tracePt t="17416" x="4443413" y="3616325"/>
          <p14:tracePt t="17423" x="4418013" y="3667125"/>
          <p14:tracePt t="17430" x="4381500" y="3716338"/>
          <p14:tracePt t="17438" x="4368800" y="3754438"/>
          <p14:tracePt t="17446" x="4356100" y="3816350"/>
          <p14:tracePt t="17452" x="4330700" y="3854450"/>
          <p14:tracePt t="17459" x="4305300" y="3892550"/>
          <p14:tracePt t="17465" x="4294188" y="3954463"/>
          <p14:tracePt t="17472" x="4281488" y="4005263"/>
          <p14:tracePt t="17480" x="4256088" y="4067175"/>
          <p14:tracePt t="17487" x="4243388" y="4117975"/>
          <p14:tracePt t="17494" x="4217988" y="4192588"/>
          <p14:tracePt t="17502" x="4205288" y="4241800"/>
          <p14:tracePt t="17509" x="4192588" y="4330700"/>
          <p14:tracePt t="17517" x="4192588" y="4392613"/>
          <p14:tracePt t="17524" x="4181475" y="4454525"/>
          <p14:tracePt t="17532" x="4181475" y="4518025"/>
          <p14:tracePt t="17539" x="4168775" y="4567238"/>
          <p14:tracePt t="17547" x="4168775" y="4643438"/>
          <p14:tracePt t="17553" x="4156075" y="4705350"/>
          <p14:tracePt t="17562" x="4156075" y="4743450"/>
          <p14:tracePt t="17568" x="4156075" y="4779963"/>
          <p14:tracePt t="17576" x="4156075" y="4818063"/>
          <p14:tracePt t="17582" x="4156075" y="4879975"/>
          <p14:tracePt t="17589" x="4156075" y="4905375"/>
          <p14:tracePt t="17596" x="4143375" y="4943475"/>
          <p14:tracePt t="17604" x="4143375" y="4981575"/>
          <p14:tracePt t="17613" x="4143375" y="5005388"/>
          <p14:tracePt t="17619" x="4130675" y="5043488"/>
          <p14:tracePt t="17626" x="4117975" y="5068888"/>
          <p14:tracePt t="17634" x="4117975" y="5081588"/>
          <p14:tracePt t="17643" x="4117975" y="5105400"/>
          <p14:tracePt t="17648" x="4117975" y="5130800"/>
          <p14:tracePt t="17656" x="4117975" y="5143500"/>
          <p14:tracePt t="17664" x="4117975" y="5156200"/>
          <p14:tracePt t="17669" x="4117975" y="5168900"/>
          <p14:tracePt t="17685" x="4117975" y="5181600"/>
          <p14:tracePt t="17707" x="4117975" y="5194300"/>
          <p14:tracePt t="17714" x="4105275" y="5205413"/>
          <p14:tracePt t="17721" x="4092575" y="5205413"/>
          <p14:tracePt t="17736" x="4092575" y="5218113"/>
          <p14:tracePt t="17743" x="4081463" y="5230813"/>
          <p14:tracePt t="17759" x="4081463" y="5243513"/>
          <p14:tracePt t="17765" x="4056063" y="5256213"/>
          <p14:tracePt t="25536" x="4030663" y="5256213"/>
          <p14:tracePt t="25544" x="3979863" y="5205413"/>
          <p14:tracePt t="25550" x="3930650" y="5143500"/>
          <p14:tracePt t="25557" x="3879850" y="5092700"/>
          <p14:tracePt t="25563" x="3830638" y="5030788"/>
          <p14:tracePt t="25571" x="3792538" y="4956175"/>
          <p14:tracePt t="25579" x="3756025" y="4868863"/>
          <p14:tracePt t="25585" x="3717925" y="4743450"/>
          <p14:tracePt t="25592" x="3679825" y="4605338"/>
          <p14:tracePt t="25599" x="3654425" y="4443413"/>
          <p14:tracePt t="25607" x="3667125" y="4230688"/>
          <p14:tracePt t="25613" x="3692525" y="4041775"/>
          <p14:tracePt t="25621" x="3756025" y="3803650"/>
          <p14:tracePt t="25629" x="3892550" y="3516313"/>
          <p14:tracePt t="25635" x="4105275" y="3178175"/>
          <p14:tracePt t="25642" x="4268788" y="2928938"/>
          <p14:tracePt t="25650" x="4394200" y="2790825"/>
          <p14:tracePt t="25657" x="4594225" y="2516188"/>
          <p14:tracePt t="25664" x="4806950" y="2227263"/>
          <p14:tracePt t="25671" x="5081588" y="1939925"/>
          <p14:tracePt t="25679" x="5432425" y="1652588"/>
          <p14:tracePt t="25685" x="5719763" y="1414463"/>
          <p14:tracePt t="25692" x="6057900" y="1150938"/>
          <p14:tracePt t="25701" x="6408738" y="912813"/>
          <p14:tracePt t="25706" x="6772275" y="676275"/>
          <p14:tracePt t="25713" x="7146925" y="463550"/>
          <p14:tracePt t="25721" x="7472363" y="300038"/>
          <p14:tracePt t="25728" x="7823200" y="125413"/>
          <p14:tracePt t="25735" x="8148638" y="12700"/>
          <p14:tracePt t="25835" x="9563100" y="61913"/>
          <p14:tracePt t="25842" x="9613900" y="138113"/>
          <p14:tracePt t="25849" x="9663113" y="200025"/>
          <p14:tracePt t="25856" x="9701213" y="250825"/>
          <p14:tracePt t="25863" x="9750425" y="312738"/>
          <p14:tracePt t="25870" x="9775825" y="387350"/>
          <p14:tracePt t="25878" x="9813925" y="463550"/>
          <p14:tracePt t="25885" x="9826625" y="525463"/>
          <p14:tracePt t="25892" x="9852025" y="600075"/>
          <p14:tracePt t="25910" x="9863138" y="801688"/>
          <p14:tracePt t="25914" x="9863138" y="925513"/>
          <p14:tracePt t="25921" x="9826625" y="1025525"/>
          <p14:tracePt t="25930" x="9788525" y="1150938"/>
          <p14:tracePt t="25935" x="9739313" y="1276350"/>
          <p14:tracePt t="25942" x="9637713" y="1401763"/>
          <p14:tracePt t="25949" x="9437688" y="1563688"/>
          <p14:tracePt t="25956" x="9224963" y="1739900"/>
          <p14:tracePt t="25963" x="8999538" y="1939925"/>
          <p14:tracePt t="25970" x="8763000" y="2114550"/>
          <p14:tracePt t="25979" x="8461375" y="2265363"/>
          <p14:tracePt t="25984" x="8110538" y="2414588"/>
          <p14:tracePt t="25992" x="7823200" y="2527300"/>
          <p14:tracePt t="25998" x="7548563" y="2640013"/>
          <p14:tracePt t="26005" x="7223125" y="2765425"/>
          <p14:tracePt t="26013" x="6821488" y="2865438"/>
          <p14:tracePt t="26019" x="6459538" y="2928938"/>
          <p14:tracePt t="26027" x="6157913" y="3003550"/>
          <p14:tracePt t="26034" x="5832475" y="3041650"/>
          <p14:tracePt t="26042" x="5483225" y="3078163"/>
          <p14:tracePt t="26048" x="5170488" y="3078163"/>
          <p14:tracePt t="26055" x="4906963" y="3041650"/>
          <p14:tracePt t="26062" x="4656138" y="3003550"/>
          <p14:tracePt t="26070" x="4394200" y="2952750"/>
          <p14:tracePt t="26077" x="4143375" y="2865438"/>
          <p14:tracePt t="26084" x="4005263" y="2816225"/>
          <p14:tracePt t="26092" x="3843338" y="2728913"/>
          <p14:tracePt t="26099" x="3730625" y="2640013"/>
          <p14:tracePt t="26106" x="3654425" y="2552700"/>
          <p14:tracePt t="26113" x="3605213" y="2439988"/>
          <p14:tracePt t="26120" x="3567113" y="2314575"/>
          <p14:tracePt t="26129" x="3554413" y="2201863"/>
          <p14:tracePt t="26134" x="3554413" y="2089150"/>
          <p14:tracePt t="26142" x="3554413" y="2001838"/>
          <p14:tracePt t="26149" x="3592513" y="1927225"/>
          <p14:tracePt t="26156" x="3654425" y="1814513"/>
          <p14:tracePt t="26163" x="3730625" y="1714500"/>
          <p14:tracePt t="26170" x="3892550" y="1539875"/>
          <p14:tracePt t="26179" x="4143375" y="1327150"/>
          <p14:tracePt t="26185" x="4356100" y="1163638"/>
          <p14:tracePt t="26192" x="4656138" y="1014413"/>
          <p14:tracePt t="26199" x="5006975" y="863600"/>
          <p14:tracePt t="26206" x="5345113" y="738188"/>
          <p14:tracePt t="26214" x="5657850" y="638175"/>
          <p14:tracePt t="26221" x="5995988" y="563563"/>
          <p14:tracePt t="26229" x="6383338" y="500063"/>
          <p14:tracePt t="26236" x="6746875" y="463550"/>
          <p14:tracePt t="26242" x="7046913" y="463550"/>
          <p14:tracePt t="26250" x="7397750" y="476250"/>
          <p14:tracePt t="26257" x="7785100" y="512763"/>
          <p14:tracePt t="26264" x="8123238" y="563563"/>
          <p14:tracePt t="26271" x="8386763" y="638175"/>
          <p14:tracePt t="26279" x="8637588" y="725488"/>
          <p14:tracePt t="26285" x="8924925" y="838200"/>
          <p14:tracePt t="26292" x="9237663" y="989013"/>
          <p14:tracePt t="26300" x="9488488" y="1176338"/>
          <p14:tracePt t="26309" x="9701213" y="1350963"/>
          <p14:tracePt t="26315" x="9888538" y="1501775"/>
          <p14:tracePt t="26322" x="10001250" y="1614488"/>
          <p14:tracePt t="26329" x="10088563" y="1727200"/>
          <p14:tracePt t="26336" x="10188575" y="1852613"/>
          <p14:tracePt t="26343" x="10288588" y="1978025"/>
          <p14:tracePt t="26350" x="10352088" y="2114550"/>
          <p14:tracePt t="26359" x="10414000" y="2227263"/>
          <p14:tracePt t="26364" x="10452100" y="2339975"/>
          <p14:tracePt t="26371" x="10490200" y="2427288"/>
          <p14:tracePt t="26380" x="10490200" y="2490788"/>
          <p14:tracePt t="26385" x="10490200" y="2565400"/>
          <p14:tracePt t="26393" x="10490200" y="2652713"/>
          <p14:tracePt t="26399" x="10452100" y="2703513"/>
          <p14:tracePt t="26406" x="10401300" y="2778125"/>
          <p14:tracePt t="26413" x="10339388" y="2865438"/>
          <p14:tracePt t="26420" x="10252075" y="2941638"/>
          <p14:tracePt t="26428" x="10139363" y="3041650"/>
          <p14:tracePt t="26434" x="10026650" y="3128963"/>
          <p14:tracePt t="26442" x="9863138" y="3216275"/>
          <p14:tracePt t="26448" x="9650413" y="3303588"/>
          <p14:tracePt t="26455" x="9475788" y="3367088"/>
          <p14:tracePt t="26463" x="9237663" y="3403600"/>
          <p14:tracePt t="26470" x="9063038" y="3429000"/>
          <p14:tracePt t="26476" x="8812213" y="3429000"/>
          <p14:tracePt t="26484" x="8499475" y="3429000"/>
          <p14:tracePt t="26492" x="8335963" y="3403600"/>
          <p14:tracePt t="26498" x="8135938" y="3354388"/>
          <p14:tracePt t="26506" x="7886700" y="3254375"/>
          <p14:tracePt t="26513" x="7635875" y="3128963"/>
          <p14:tracePt t="26519" x="7397750" y="3003550"/>
          <p14:tracePt t="26526" x="7197725" y="2865438"/>
          <p14:tracePt t="26534" x="7072313" y="2790825"/>
          <p14:tracePt t="26542" x="6972300" y="2690813"/>
          <p14:tracePt t="26548" x="6910388" y="2616200"/>
          <p14:tracePt t="26555" x="6859588" y="2540000"/>
          <p14:tracePt t="26563" x="6821488" y="2478088"/>
          <p14:tracePt t="26570" x="6808788" y="2414588"/>
          <p14:tracePt t="26578" x="6797675" y="2339975"/>
          <p14:tracePt t="26584" x="6784975" y="2252663"/>
          <p14:tracePt t="26592" x="6784975" y="2201863"/>
          <p14:tracePt t="26599" x="6784975" y="2152650"/>
          <p14:tracePt t="26607" x="6784975" y="2114550"/>
          <p14:tracePt t="26613" x="6808788" y="2078038"/>
          <p14:tracePt t="26621" x="6821488" y="2052638"/>
          <p14:tracePt t="26629" x="6834188" y="2039938"/>
          <p14:tracePt t="26636" x="6846888" y="2001838"/>
          <p14:tracePt t="26643" x="6872288" y="1989138"/>
          <p14:tracePt t="26651" x="6897688" y="1978025"/>
          <p14:tracePt t="26659" x="6934200" y="1939925"/>
          <p14:tracePt t="26665" x="7010400" y="1901825"/>
          <p14:tracePt t="26672" x="7085013" y="1876425"/>
          <p14:tracePt t="26680" x="7146925" y="1839913"/>
          <p14:tracePt t="26687" x="7185025" y="1814513"/>
          <p14:tracePt t="26694" x="7246938" y="1776413"/>
          <p14:tracePt t="26701" x="7310438" y="1739900"/>
          <p14:tracePt t="26709" x="7348538" y="1727200"/>
          <p14:tracePt t="26715" x="7385050" y="1689100"/>
          <p14:tracePt t="26722" x="7423150" y="1663700"/>
          <p14:tracePt t="26729" x="7448550" y="1652588"/>
          <p14:tracePt t="26736" x="7459663" y="1639888"/>
          <p14:tracePt t="26743" x="7485063" y="1639888"/>
          <p14:tracePt t="26750" x="7485063" y="1627188"/>
          <p14:tracePt t="26757" x="7497763" y="1614488"/>
          <p14:tracePt t="26771" x="7510463" y="1614488"/>
          <p14:tracePt t="26779" x="7510463" y="1601788"/>
          <p14:tracePt t="26799" x="7523163" y="1601788"/>
          <p14:tracePt t="26806" x="7535863" y="1601788"/>
          <p14:tracePt t="26828" x="7548563" y="1601788"/>
          <p14:tracePt t="26834" x="7548563" y="1589088"/>
          <p14:tracePt t="26842" x="7561263" y="1589088"/>
          <p14:tracePt t="26855" x="7572375" y="1589088"/>
          <p14:tracePt t="26869" x="7585075" y="1589088"/>
          <p14:tracePt t="26918" x="7597775" y="1589088"/>
          <p14:tracePt t="26981" x="7610475" y="1589088"/>
          <p14:tracePt t="27003" x="7623175" y="1589088"/>
          <p14:tracePt t="27010" x="7648575" y="1576388"/>
          <p14:tracePt t="27017" x="7685088" y="1576388"/>
          <p14:tracePt t="27025" x="7748588" y="1563688"/>
          <p14:tracePt t="27031" x="7835900" y="1539875"/>
          <p14:tracePt t="27038" x="7910513" y="1539875"/>
          <p14:tracePt t="27046" x="7999413" y="1539875"/>
          <p14:tracePt t="27052" x="8061325" y="1539875"/>
          <p14:tracePt t="27059" x="8148638" y="1527175"/>
          <p14:tracePt t="27067" x="8235950" y="1527175"/>
          <p14:tracePt t="27075" x="8299450" y="1527175"/>
          <p14:tracePt t="27081" x="8399463" y="1527175"/>
          <p14:tracePt t="27088" x="8499475" y="1539875"/>
          <p14:tracePt t="27096" x="8612188" y="1552575"/>
          <p14:tracePt t="27103" x="8712200" y="1563688"/>
          <p14:tracePt t="27110" x="8799513" y="1589088"/>
          <p14:tracePt t="27118" x="8863013" y="1601788"/>
          <p14:tracePt t="27125" x="8912225" y="1627188"/>
          <p14:tracePt t="27132" x="8950325" y="1639888"/>
          <p14:tracePt t="27140" x="8963025" y="1663700"/>
          <p14:tracePt t="27147" x="8999538" y="1676400"/>
          <p14:tracePt t="27155" x="8999538" y="1689100"/>
          <p14:tracePt t="27162" x="9012238" y="1701800"/>
          <p14:tracePt t="27170" x="9012238" y="1714500"/>
          <p14:tracePt t="27178" x="9012238" y="1727200"/>
          <p14:tracePt t="27192" x="9012238" y="1739900"/>
          <p14:tracePt t="27200" x="9012238" y="1752600"/>
          <p14:tracePt t="27207" x="9012238" y="1765300"/>
          <p14:tracePt t="27221" x="8986838" y="1789113"/>
          <p14:tracePt t="27229" x="8950325" y="1814513"/>
          <p14:tracePt t="27235" x="8899525" y="1839913"/>
          <p14:tracePt t="27242" x="8837613" y="1865313"/>
          <p14:tracePt t="27250" x="8774113" y="1889125"/>
          <p14:tracePt t="27257" x="8699500" y="1889125"/>
          <p14:tracePt t="27264" x="8624888" y="1901825"/>
          <p14:tracePt t="27272" x="8574088" y="1914525"/>
          <p14:tracePt t="27279" x="8524875" y="1927225"/>
          <p14:tracePt t="27287" x="8461375" y="1927225"/>
          <p14:tracePt t="27296" x="8424863" y="1927225"/>
          <p14:tracePt t="27302" x="8386763" y="1927225"/>
          <p14:tracePt t="27309" x="8348663" y="1927225"/>
          <p14:tracePt t="27317" x="8324850" y="1927225"/>
          <p14:tracePt t="27326" x="8312150" y="1927225"/>
          <p14:tracePt t="27331" x="8299450" y="1927225"/>
          <p14:tracePt t="27339" x="8274050" y="1927225"/>
          <p14:tracePt t="27354" x="8261350" y="1927225"/>
          <p14:tracePt t="27400" x="8261350" y="1914525"/>
          <p14:tracePt t="27429" x="8261350" y="1901825"/>
          <p14:tracePt t="27444" x="8286750" y="1901825"/>
          <p14:tracePt t="27453" x="8312150" y="1901825"/>
          <p14:tracePt t="27459" x="8361363" y="1901825"/>
          <p14:tracePt t="27467" x="8386763" y="1901825"/>
          <p14:tracePt t="27472" x="8424863" y="1889125"/>
          <p14:tracePt t="27479" x="8448675" y="1889125"/>
          <p14:tracePt t="27487" x="8474075" y="1889125"/>
          <p14:tracePt t="27494" x="8512175" y="1889125"/>
          <p14:tracePt t="27501" x="8524875" y="1889125"/>
          <p14:tracePt t="27510" x="8537575" y="1889125"/>
          <p14:tracePt t="27516" x="8548688" y="1889125"/>
          <p14:tracePt t="27553" x="8512175" y="1889125"/>
          <p14:tracePt t="27561" x="8486775" y="1889125"/>
          <p14:tracePt t="27568" x="8448675" y="1889125"/>
          <p14:tracePt t="27577" x="8412163" y="1889125"/>
          <p14:tracePt t="27582" x="8374063" y="1889125"/>
          <p14:tracePt t="27590" x="8324850" y="1889125"/>
          <p14:tracePt t="27598" x="8261350" y="1889125"/>
          <p14:tracePt t="27605" x="8161338" y="1876425"/>
          <p14:tracePt t="27612" x="8048625" y="1865313"/>
          <p14:tracePt t="27619" x="7974013" y="1852613"/>
          <p14:tracePt t="27627" x="7886700" y="1839913"/>
          <p14:tracePt t="27634" x="7773988" y="1801813"/>
          <p14:tracePt t="27644" x="7685088" y="1776413"/>
          <p14:tracePt t="27648" x="7597775" y="1752600"/>
          <p14:tracePt t="27656" x="7523163" y="1727200"/>
          <p14:tracePt t="27664" x="7485063" y="1701800"/>
          <p14:tracePt t="27670" x="7448550" y="1689100"/>
          <p14:tracePt t="27678" x="7423150" y="1676400"/>
          <p14:tracePt t="27684" x="7397750" y="1663700"/>
          <p14:tracePt t="27698" x="7385050" y="1663700"/>
          <p14:tracePt t="27706" x="7385050" y="1652588"/>
          <p14:tracePt t="27734" x="7372350" y="1652588"/>
          <p14:tracePt t="30381" x="7385050" y="1652588"/>
          <p14:tracePt t="30388" x="7397750" y="1652588"/>
          <p14:tracePt t="30394" x="7397750" y="1663700"/>
          <p14:tracePt t="30402" x="7410450" y="1676400"/>
          <p14:tracePt t="30412" x="7410450" y="1689100"/>
          <p14:tracePt t="30416" x="7410450" y="1701800"/>
          <p14:tracePt t="30422" x="7410450" y="1714500"/>
          <p14:tracePt t="30429" x="7410450" y="1727200"/>
          <p14:tracePt t="30435" x="7410450" y="1739900"/>
          <p14:tracePt t="30442" x="7410450" y="1752600"/>
          <p14:tracePt t="30450" x="7397750" y="1776413"/>
          <p14:tracePt t="30458" x="7397750" y="1789113"/>
          <p14:tracePt t="30465" x="7372350" y="1814513"/>
          <p14:tracePt t="30473" x="7372350" y="1839913"/>
          <p14:tracePt t="30480" x="7335838" y="1876425"/>
          <p14:tracePt t="30487" x="7310438" y="1901825"/>
          <p14:tracePt t="30495" x="7272338" y="1939925"/>
          <p14:tracePt t="30501" x="7235825" y="1978025"/>
          <p14:tracePt t="30509" x="7185025" y="2052638"/>
          <p14:tracePt t="30516" x="7134225" y="2127250"/>
          <p14:tracePt t="30525" x="7085013" y="2201863"/>
          <p14:tracePt t="30531" x="7010400" y="2314575"/>
          <p14:tracePt t="30538" x="6946900" y="2403475"/>
          <p14:tracePt t="30546" x="6897688" y="2527300"/>
          <p14:tracePt t="30552" x="6834188" y="2665413"/>
          <p14:tracePt t="30559" x="6759575" y="2890838"/>
          <p14:tracePt t="30566" x="6672263" y="3165475"/>
          <p14:tracePt t="30573" x="6621463" y="3367088"/>
          <p14:tracePt t="30580" x="6596063" y="3541713"/>
          <p14:tracePt t="30588" x="6572250" y="3692525"/>
          <p14:tracePt t="30596" x="6546850" y="3816350"/>
          <p14:tracePt t="30603" x="6546850" y="3954463"/>
          <p14:tracePt t="30612" x="6546850" y="4054475"/>
          <p14:tracePt t="30618" x="6559550" y="4154488"/>
          <p14:tracePt t="30625" x="6584950" y="4230688"/>
          <p14:tracePt t="30632" x="6596063" y="4292600"/>
          <p14:tracePt t="30639" x="6621463" y="4330700"/>
          <p14:tracePt t="30646" x="6634163" y="4341813"/>
          <p14:tracePt t="30653" x="6634163" y="4367213"/>
          <p14:tracePt t="30662" x="6646863" y="4379913"/>
          <p14:tracePt t="30667" x="6659563" y="4379913"/>
          <p14:tracePt t="30675" x="6659563" y="4392613"/>
          <p14:tracePt t="30681" x="6659563" y="4405313"/>
          <p14:tracePt t="30717" x="6672263" y="4405313"/>
          <p14:tracePt t="30730" x="6672263" y="4418013"/>
          <p14:tracePt t="30768" x="6684963" y="4418013"/>
          <p14:tracePt t="30843" x="6696075" y="4418013"/>
          <p14:tracePt t="30877" x="6696075" y="4405313"/>
          <p14:tracePt t="30885" x="6696075" y="4392613"/>
          <p14:tracePt t="30895" x="6708775" y="4379913"/>
          <p14:tracePt t="30901" x="6708775" y="4354513"/>
          <p14:tracePt t="30906" x="6708775" y="4318000"/>
          <p14:tracePt t="30914" x="6684963" y="4230688"/>
          <p14:tracePt t="30919" x="6672263" y="4154488"/>
          <p14:tracePt t="30926" x="6646863" y="4105275"/>
          <p14:tracePt t="30933" x="6621463" y="4041775"/>
          <p14:tracePt t="30942" x="6596063" y="4005263"/>
          <p14:tracePt t="30947" x="6559550" y="3954463"/>
          <p14:tracePt t="30954" x="6534150" y="3916363"/>
          <p14:tracePt t="30962" x="6508750" y="3892550"/>
          <p14:tracePt t="30969" x="6483350" y="3854450"/>
          <p14:tracePt t="30975" x="6446838" y="3829050"/>
          <p14:tracePt t="30982" x="6408738" y="3816350"/>
          <p14:tracePt t="30990" x="6396038" y="3779838"/>
          <p14:tracePt t="30997" x="6359525" y="3779838"/>
          <p14:tracePt t="31004" x="6334125" y="3754438"/>
          <p14:tracePt t="31012" x="6308725" y="3741738"/>
          <p14:tracePt t="31018" x="6283325" y="3741738"/>
          <p14:tracePt t="31025" x="6259513" y="3741738"/>
          <p14:tracePt t="31032" x="6234113" y="3741738"/>
          <p14:tracePt t="31039" x="6196013" y="3741738"/>
          <p14:tracePt t="31046" x="6183313" y="3741738"/>
          <p14:tracePt t="31053" x="6157913" y="3741738"/>
          <p14:tracePt t="31060" x="6134100" y="3741738"/>
          <p14:tracePt t="31067" x="6108700" y="3741738"/>
          <p14:tracePt t="31075" x="6096000" y="3741738"/>
          <p14:tracePt t="31081" x="6083300" y="3754438"/>
          <p14:tracePt t="31089" x="6057900" y="3767138"/>
          <p14:tracePt t="31096" x="6034088" y="3792538"/>
          <p14:tracePt t="31102" x="6021388" y="3803650"/>
          <p14:tracePt t="31109" x="6008688" y="3816350"/>
          <p14:tracePt t="31117" x="5983288" y="3854450"/>
          <p14:tracePt t="31124" x="5983288" y="3879850"/>
          <p14:tracePt t="31131" x="5970588" y="3916363"/>
          <p14:tracePt t="31137" x="5957888" y="3941763"/>
          <p14:tracePt t="31145" x="5957888" y="3979863"/>
          <p14:tracePt t="31152" x="5957888" y="4017963"/>
          <p14:tracePt t="31159" x="5945188" y="4054475"/>
          <p14:tracePt t="31166" x="5945188" y="4105275"/>
          <p14:tracePt t="31173" x="5945188" y="4141788"/>
          <p14:tracePt t="31180" x="5945188" y="4192588"/>
          <p14:tracePt t="31187" x="5957888" y="4230688"/>
          <p14:tracePt t="31195" x="5970588" y="4267200"/>
          <p14:tracePt t="31202" x="5995988" y="4292600"/>
          <p14:tracePt t="31208" x="6021388" y="4318000"/>
          <p14:tracePt t="31216" x="6057900" y="4354513"/>
          <p14:tracePt t="31223" x="6083300" y="4379913"/>
          <p14:tracePt t="31230" x="6134100" y="4405313"/>
          <p14:tracePt t="31238" x="6196013" y="4430713"/>
          <p14:tracePt t="31246" x="6259513" y="4454525"/>
          <p14:tracePt t="31252" x="6334125" y="4467225"/>
          <p14:tracePt t="31259" x="6383338" y="4479925"/>
          <p14:tracePt t="31266" x="6446838" y="4479925"/>
          <p14:tracePt t="31274" x="6508750" y="4492625"/>
          <p14:tracePt t="31281" x="6572250" y="4492625"/>
          <p14:tracePt t="31288" x="6646863" y="4479925"/>
          <p14:tracePt t="31296" x="6721475" y="4467225"/>
          <p14:tracePt t="31303" x="6772275" y="4454525"/>
          <p14:tracePt t="31312" x="6821488" y="4443413"/>
          <p14:tracePt t="31318" x="6872288" y="4418013"/>
          <p14:tracePt t="31325" x="6897688" y="4392613"/>
          <p14:tracePt t="31333" x="6921500" y="4354513"/>
          <p14:tracePt t="31340" x="6959600" y="4318000"/>
          <p14:tracePt t="31348" x="6985000" y="4279900"/>
          <p14:tracePt t="31355" x="6997700" y="4230688"/>
          <p14:tracePt t="31362" x="7021513" y="4179888"/>
          <p14:tracePt t="31369" x="7034213" y="4117975"/>
          <p14:tracePt t="31378" x="7034213" y="4079875"/>
          <p14:tracePt t="31384" x="7034213" y="4041775"/>
          <p14:tracePt t="31392" x="7034213" y="3992563"/>
          <p14:tracePt t="31398" x="7034213" y="3954463"/>
          <p14:tracePt t="31405" x="7021513" y="3916363"/>
          <p14:tracePt t="31412" x="6997700" y="3892550"/>
          <p14:tracePt t="31419" x="6972300" y="3854450"/>
          <p14:tracePt t="31425" x="6946900" y="3816350"/>
          <p14:tracePt t="31432" x="6921500" y="3803650"/>
          <p14:tracePt t="31440" x="6897688" y="3779838"/>
          <p14:tracePt t="31447" x="6859588" y="3754438"/>
          <p14:tracePt t="31454" x="6821488" y="3729038"/>
          <p14:tracePt t="31462" x="6797675" y="3729038"/>
          <p14:tracePt t="31468" x="6772275" y="3703638"/>
          <p14:tracePt t="31475" x="6746875" y="3692525"/>
          <p14:tracePt t="31482" x="6708775" y="3692525"/>
          <p14:tracePt t="31489" x="6684963" y="3692525"/>
          <p14:tracePt t="31496" x="6672263" y="3692525"/>
          <p14:tracePt t="31503" x="6646863" y="3692525"/>
          <p14:tracePt t="31512" x="6621463" y="3692525"/>
          <p14:tracePt t="31518" x="6584950" y="3692525"/>
          <p14:tracePt t="31525" x="6546850" y="3692525"/>
          <p14:tracePt t="31532" x="6521450" y="3716338"/>
          <p14:tracePt t="31539" x="6483350" y="3729038"/>
          <p14:tracePt t="31546" x="6434138" y="3767138"/>
          <p14:tracePt t="31553" x="6396038" y="3792538"/>
          <p14:tracePt t="31561" x="6370638" y="3816350"/>
          <p14:tracePt t="31568" x="6346825" y="3841750"/>
          <p14:tracePt t="31575" x="6321425" y="3892550"/>
          <p14:tracePt t="31582" x="6296025" y="3929063"/>
          <p14:tracePt t="31589" x="6270625" y="3967163"/>
          <p14:tracePt t="31596" x="6259513" y="4029075"/>
          <p14:tracePt t="31603" x="6234113" y="4079875"/>
          <p14:tracePt t="31609" x="6221413" y="4117975"/>
          <p14:tracePt t="31617" x="6208713" y="4179888"/>
          <p14:tracePt t="31625" x="6208713" y="4217988"/>
          <p14:tracePt t="31631" x="6208713" y="4254500"/>
          <p14:tracePt t="31638" x="6196013" y="4292600"/>
          <p14:tracePt t="31646" x="6196013" y="4318000"/>
          <p14:tracePt t="31652" x="6196013" y="4341813"/>
          <p14:tracePt t="31659" x="6196013" y="4367213"/>
          <p14:tracePt t="31666" x="6196013" y="4379913"/>
          <p14:tracePt t="31674" x="6196013" y="4418013"/>
          <p14:tracePt t="31680" x="6196013" y="4430713"/>
          <p14:tracePt t="31688" x="6196013" y="4443413"/>
          <p14:tracePt t="31696" x="6221413" y="4467225"/>
          <p14:tracePt t="31701" x="6221413" y="4479925"/>
          <p14:tracePt t="31709" x="6246813" y="4492625"/>
          <p14:tracePt t="31723" x="6270625" y="4505325"/>
          <p14:tracePt t="31730" x="6283325" y="4518025"/>
          <p14:tracePt t="31737" x="6296025" y="4518025"/>
          <p14:tracePt t="31745" x="6308725" y="4530725"/>
          <p14:tracePt t="31751" x="6308725" y="4543425"/>
          <p14:tracePt t="31759" x="6321425" y="4543425"/>
          <p14:tracePt t="31781" x="6334125" y="4543425"/>
          <p14:tracePt t="31786" x="6346825" y="4543425"/>
          <p14:tracePt t="33627" x="6359525" y="4543425"/>
          <p14:tracePt t="33634" x="6383338" y="4543425"/>
          <p14:tracePt t="33642" x="6396038" y="4543425"/>
          <p14:tracePt t="33647" x="6434138" y="4530725"/>
          <p14:tracePt t="33655" x="6446838" y="4518025"/>
          <p14:tracePt t="33663" x="6472238" y="4518025"/>
          <p14:tracePt t="33670" x="6508750" y="4505325"/>
          <p14:tracePt t="33677" x="6534150" y="4505325"/>
          <p14:tracePt t="33684" x="6572250" y="4505325"/>
          <p14:tracePt t="33692" x="6608763" y="4492625"/>
          <p14:tracePt t="33698" x="6646863" y="4492625"/>
          <p14:tracePt t="33706" x="6684963" y="4492625"/>
          <p14:tracePt t="33713" x="6721475" y="4492625"/>
          <p14:tracePt t="33720" x="6746875" y="4479925"/>
          <p14:tracePt t="33728" x="6784975" y="4479925"/>
          <p14:tracePt t="33735" x="6797675" y="4479925"/>
          <p14:tracePt t="33742" x="6821488" y="4479925"/>
          <p14:tracePt t="33750" x="6846888" y="4492625"/>
          <p14:tracePt t="33758" x="6859588" y="4492625"/>
          <p14:tracePt t="33764" x="6872288" y="4492625"/>
          <p14:tracePt t="33771" x="6884988" y="4492625"/>
          <p14:tracePt t="33793" x="6897688" y="4505325"/>
          <p14:tracePt t="33941" x="6884988" y="4505325"/>
          <p14:tracePt t="34028" x="6884988" y="4492625"/>
          <p14:tracePt t="34034" x="6897688" y="4467225"/>
          <p14:tracePt t="34043" x="6921500" y="4454525"/>
          <p14:tracePt t="34049" x="6934200" y="4418013"/>
          <p14:tracePt t="34055" x="6972300" y="4392613"/>
          <p14:tracePt t="34063" x="7021513" y="4354513"/>
          <p14:tracePt t="34070" x="7034213" y="4330700"/>
          <p14:tracePt t="34079" x="7072313" y="4318000"/>
          <p14:tracePt t="34084" x="7097713" y="4279900"/>
          <p14:tracePt t="34092" x="7110413" y="4267200"/>
          <p14:tracePt t="34099" x="7146925" y="4241800"/>
          <p14:tracePt t="34106" x="7159625" y="4217988"/>
          <p14:tracePt t="34113" x="7185025" y="4205288"/>
          <p14:tracePt t="34120" x="7197725" y="4192588"/>
          <p14:tracePt t="34127" x="7210425" y="4167188"/>
          <p14:tracePt t="34134" x="7235825" y="4154488"/>
          <p14:tracePt t="34142" x="7246938" y="4141788"/>
          <p14:tracePt t="34148" x="7259638" y="4117975"/>
          <p14:tracePt t="34155" x="7272338" y="4105275"/>
          <p14:tracePt t="34162" x="7272338" y="4092575"/>
          <p14:tracePt t="34169" x="7285038" y="4079875"/>
          <p14:tracePt t="34175" x="7285038" y="4067175"/>
          <p14:tracePt t="34182" x="7297738" y="4041775"/>
          <p14:tracePt t="34191" x="7310438" y="4041775"/>
          <p14:tracePt t="34197" x="7310438" y="4029075"/>
          <p14:tracePt t="34204" x="7310438" y="4017963"/>
          <p14:tracePt t="34213" x="7323138" y="4005263"/>
          <p14:tracePt t="34219" x="7323138" y="3992563"/>
          <p14:tracePt t="34227" x="7335838" y="3992563"/>
          <p14:tracePt t="34234" x="7348538" y="3967163"/>
          <p14:tracePt t="34242" x="7348538" y="3954463"/>
          <p14:tracePt t="34249" x="7348538" y="3941763"/>
          <p14:tracePt t="34256" x="7348538" y="3916363"/>
          <p14:tracePt t="34262" x="7359650" y="3905250"/>
          <p14:tracePt t="34276" x="7359650" y="3879850"/>
          <p14:tracePt t="34284" x="7372350" y="3879850"/>
          <p14:tracePt t="34292" x="7372350" y="3867150"/>
          <p14:tracePt t="34299" x="7372350" y="3841750"/>
          <p14:tracePt t="34320" x="7372350" y="3816350"/>
          <p14:tracePt t="34341" x="7372350" y="3803650"/>
          <p14:tracePt t="34553" x="7359650" y="3803650"/>
          <p14:tracePt t="34574" x="7348538" y="3803650"/>
          <p14:tracePt t="34595" x="7335838" y="3803650"/>
          <p14:tracePt t="34609" x="7323138" y="3803650"/>
          <p14:tracePt t="34615" x="7310438" y="3803650"/>
          <p14:tracePt t="34621" x="7297738" y="3803650"/>
          <p14:tracePt t="34629" x="7272338" y="3803650"/>
          <p14:tracePt t="34636" x="7246938" y="3816350"/>
          <p14:tracePt t="34642" x="7223125" y="3816350"/>
          <p14:tracePt t="34650" x="7210425" y="3829050"/>
          <p14:tracePt t="34658" x="7197725" y="3829050"/>
          <p14:tracePt t="34664" x="7185025" y="3841750"/>
          <p14:tracePt t="34671" x="7172325" y="3841750"/>
          <p14:tracePt t="34679" x="7159625" y="3841750"/>
          <p14:tracePt t="34685" x="7146925" y="3841750"/>
          <p14:tracePt t="34692" x="7146925" y="3854450"/>
          <p14:tracePt t="34700" x="7134225" y="3854450"/>
          <p14:tracePt t="34714" x="7110413" y="3867150"/>
          <p14:tracePt t="34729" x="7097713" y="3867150"/>
          <p14:tracePt t="34735" x="7097713" y="3879850"/>
          <p14:tracePt t="34742" x="7085013" y="3879850"/>
          <p14:tracePt t="34750" x="7072313" y="3892550"/>
          <p14:tracePt t="34759" x="7059613" y="3892550"/>
          <p14:tracePt t="34764" x="7046913" y="3892550"/>
          <p14:tracePt t="34772" x="7021513" y="3916363"/>
          <p14:tracePt t="34780" x="7010400" y="3916363"/>
          <p14:tracePt t="34786" x="6997700" y="3929063"/>
          <p14:tracePt t="34794" x="6972300" y="3941763"/>
          <p14:tracePt t="34802" x="6946900" y="3941763"/>
          <p14:tracePt t="34809" x="6934200" y="3954463"/>
          <p14:tracePt t="34816" x="6910388" y="3954463"/>
          <p14:tracePt t="34823" x="6884988" y="3967163"/>
          <p14:tracePt t="34830" x="6859588" y="3979863"/>
          <p14:tracePt t="34837" x="6846888" y="3979863"/>
          <p14:tracePt t="34845" x="6821488" y="3992563"/>
          <p14:tracePt t="34852" x="6784975" y="4017963"/>
          <p14:tracePt t="34859" x="6772275" y="4029075"/>
          <p14:tracePt t="34866" x="6759575" y="4041775"/>
          <p14:tracePt t="34874" x="6721475" y="4054475"/>
          <p14:tracePt t="34881" x="6708775" y="4079875"/>
          <p14:tracePt t="34894" x="6684963" y="4092575"/>
          <p14:tracePt t="34897" x="6659563" y="4105275"/>
          <p14:tracePt t="34902" x="6646863" y="4117975"/>
          <p14:tracePt t="34910" x="6621463" y="4141788"/>
          <p14:tracePt t="34918" x="6596063" y="4167188"/>
          <p14:tracePt t="34925" x="6584950" y="4179888"/>
          <p14:tracePt t="34932" x="6559550" y="4192588"/>
          <p14:tracePt t="34940" x="6534150" y="4217988"/>
          <p14:tracePt t="34947" x="6508750" y="4241800"/>
          <p14:tracePt t="34954" x="6472238" y="4267200"/>
          <p14:tracePt t="34962" x="6421438" y="4279900"/>
          <p14:tracePt t="34968" x="6383338" y="4318000"/>
          <p14:tracePt t="34976" x="6321425" y="4354513"/>
          <p14:tracePt t="34983" x="6246813" y="4367213"/>
          <p14:tracePt t="34990" x="6196013" y="4392613"/>
          <p14:tracePt t="34998" x="6134100" y="4418013"/>
          <p14:tracePt t="35005" x="6096000" y="4443413"/>
          <p14:tracePt t="35013" x="6045200" y="4467225"/>
          <p14:tracePt t="35019" x="5983288" y="4479925"/>
          <p14:tracePt t="35026" x="5945188" y="4505325"/>
          <p14:tracePt t="35033" x="5908675" y="4530725"/>
          <p14:tracePt t="35040" x="5870575" y="4530725"/>
          <p14:tracePt t="35048" x="5832475" y="4554538"/>
          <p14:tracePt t="35054" x="5808663" y="4567238"/>
          <p14:tracePt t="35063" x="5770563" y="4579938"/>
          <p14:tracePt t="35070" x="5745163" y="4605338"/>
          <p14:tracePt t="35076" x="5695950" y="4605338"/>
          <p14:tracePt t="35085" x="5670550" y="4618038"/>
          <p14:tracePt t="35092" x="5632450" y="4618038"/>
          <p14:tracePt t="35100" x="5619750" y="4643438"/>
          <p14:tracePt t="35106" x="5595938" y="4643438"/>
          <p14:tracePt t="35114" x="5570538" y="4643438"/>
          <p14:tracePt t="35121" x="5557838" y="4656138"/>
          <p14:tracePt t="35128" x="5545138" y="4667250"/>
          <p14:tracePt t="35135" x="5519738" y="4667250"/>
          <p14:tracePt t="35150" x="5507038" y="4667250"/>
          <p14:tracePt t="35159" x="5483225" y="4692650"/>
          <p14:tracePt t="35173" x="5457825" y="4692650"/>
          <p14:tracePt t="35180" x="5457825" y="4705350"/>
          <p14:tracePt t="35187" x="5445125" y="4705350"/>
          <p14:tracePt t="35196" x="5432425" y="4718050"/>
          <p14:tracePt t="35202" x="5419725" y="4730750"/>
          <p14:tracePt t="35225" x="5407025" y="4730750"/>
          <p14:tracePt t="35276" x="5407025" y="4743450"/>
          <p14:tracePt t="35633" x="5394325" y="4743450"/>
          <p14:tracePt t="35641" x="5370513" y="4756150"/>
          <p14:tracePt t="35648" x="5332413" y="4768850"/>
          <p14:tracePt t="35655" x="5281613" y="4779963"/>
          <p14:tracePt t="35659" x="5245100" y="4792663"/>
          <p14:tracePt t="35666" x="5219700" y="4805363"/>
          <p14:tracePt t="35673" x="5181600" y="4818063"/>
          <p14:tracePt t="35680" x="5145088" y="4830763"/>
          <p14:tracePt t="35688" x="5119688" y="4843463"/>
          <p14:tracePt t="35695" x="5094288" y="4856163"/>
          <p14:tracePt t="35702" x="5057775" y="4856163"/>
          <p14:tracePt t="35711" x="5032375" y="4868863"/>
          <p14:tracePt t="35717" x="5006975" y="4879975"/>
          <p14:tracePt t="35725" x="4994275" y="4879975"/>
          <p14:tracePt t="35732" x="4956175" y="4892675"/>
          <p14:tracePt t="35739" x="4945063" y="4892675"/>
          <p14:tracePt t="35746" x="4932363" y="4905375"/>
          <p14:tracePt t="35753" x="4906963" y="4905375"/>
          <p14:tracePt t="35767" x="4894263" y="4918075"/>
          <p14:tracePt t="35775" x="4881563" y="4918075"/>
          <p14:tracePt t="35782" x="4868863" y="4918075"/>
          <p14:tracePt t="35796" x="4868863" y="4930775"/>
          <p14:tracePt t="35803" x="4856163" y="4930775"/>
          <p14:tracePt t="35854" x="4843463" y="4930775"/>
          <p14:tracePt t="36028" x="4856163" y="4930775"/>
          <p14:tracePt t="36055" x="4868863" y="4930775"/>
          <p14:tracePt t="36077" x="4894263" y="4930775"/>
          <p14:tracePt t="36084" x="4906963" y="4930775"/>
          <p14:tracePt t="36093" x="4919663" y="4930775"/>
          <p14:tracePt t="36098" x="4945063" y="4918075"/>
          <p14:tracePt t="36105" x="4994275" y="4918075"/>
          <p14:tracePt t="36112" x="5032375" y="4918075"/>
          <p14:tracePt t="36120" x="5068888" y="4918075"/>
          <p14:tracePt t="36126" x="5119688" y="4918075"/>
          <p14:tracePt t="36134" x="5157788" y="4905375"/>
          <p14:tracePt t="36142" x="5207000" y="4905375"/>
          <p14:tracePt t="36148" x="5245100" y="4905375"/>
          <p14:tracePt t="36156" x="5281613" y="4905375"/>
          <p14:tracePt t="36163" x="5332413" y="4905375"/>
          <p14:tracePt t="36170" x="5370513" y="4905375"/>
          <p14:tracePt t="36178" x="5407025" y="4905375"/>
          <p14:tracePt t="36184" x="5432425" y="4905375"/>
          <p14:tracePt t="36192" x="5470525" y="4905375"/>
          <p14:tracePt t="36198" x="5507038" y="4905375"/>
          <p14:tracePt t="36206" x="5545138" y="4905375"/>
          <p14:tracePt t="36213" x="5570538" y="4905375"/>
          <p14:tracePt t="36220" x="5619750" y="4905375"/>
          <p14:tracePt t="36228" x="5657850" y="4905375"/>
          <p14:tracePt t="36235" x="5708650" y="4905375"/>
          <p14:tracePt t="36242" x="5732463" y="4905375"/>
          <p14:tracePt t="36249" x="5808663" y="4905375"/>
          <p14:tracePt t="36257" x="5845175" y="4892675"/>
          <p14:tracePt t="36264" x="5895975" y="4879975"/>
          <p14:tracePt t="36271" x="5932488" y="4879975"/>
          <p14:tracePt t="36279" x="5983288" y="4868863"/>
          <p14:tracePt t="36285" x="6021388" y="4856163"/>
          <p14:tracePt t="36294" x="6057900" y="4856163"/>
          <p14:tracePt t="36300" x="6096000" y="4856163"/>
          <p14:tracePt t="36308" x="6134100" y="4856163"/>
          <p14:tracePt t="36315" x="6157913" y="4843463"/>
          <p14:tracePt t="36322" x="6196013" y="4830763"/>
          <p14:tracePt t="36330" x="6208713" y="4830763"/>
          <p14:tracePt t="36337" x="6221413" y="4830763"/>
          <p14:tracePt t="36345" x="6234113" y="4830763"/>
          <p14:tracePt t="36352" x="6259513" y="4830763"/>
          <p14:tracePt t="36366" x="6270625" y="4830763"/>
          <p14:tracePt t="36375" x="6283325" y="4830763"/>
          <p14:tracePt t="36413" x="6283325" y="4818063"/>
          <p14:tracePt t="36487" x="6283325" y="4805363"/>
          <p14:tracePt t="36496" x="6246813" y="4805363"/>
          <p14:tracePt t="36500" x="6196013" y="4805363"/>
          <p14:tracePt t="36507" x="6108700" y="4792663"/>
          <p14:tracePt t="36514" x="6034088" y="4779963"/>
          <p14:tracePt t="36521" x="5957888" y="4768850"/>
          <p14:tracePt t="36529" x="5883275" y="4768850"/>
          <p14:tracePt t="36537" x="5832475" y="4768850"/>
          <p14:tracePt t="36544" x="5770563" y="4756150"/>
          <p14:tracePt t="36551" x="5719763" y="4756150"/>
          <p14:tracePt t="36558" x="5683250" y="4743450"/>
          <p14:tracePt t="36566" x="5645150" y="4743450"/>
          <p14:tracePt t="36573" x="5619750" y="4743450"/>
          <p14:tracePt t="36580" x="5583238" y="4743450"/>
          <p14:tracePt t="36587" x="5570538" y="4743450"/>
          <p14:tracePt t="36595" x="5545138" y="4730750"/>
          <p14:tracePt t="36602" x="5519738" y="4730750"/>
          <p14:tracePt t="36610" x="5507038" y="4730750"/>
          <p14:tracePt t="36616" x="5495925" y="4730750"/>
          <p14:tracePt t="36625" x="5483225" y="4730750"/>
          <p14:tracePt t="36632" x="5470525" y="4730750"/>
          <p14:tracePt t="36639" x="5457825" y="4730750"/>
          <p14:tracePt t="36654" x="5445125" y="4730750"/>
          <p14:tracePt t="36669" x="5432425" y="4730750"/>
          <p14:tracePt t="36676" x="5419725" y="4730750"/>
          <p14:tracePt t="36684" x="5407025" y="4730750"/>
          <p14:tracePt t="36713" x="5394325" y="4730750"/>
          <p14:tracePt t="36965" x="5407025" y="4730750"/>
          <p14:tracePt t="36973" x="5419725" y="4730750"/>
          <p14:tracePt t="36982" x="5432425" y="4730750"/>
          <p14:tracePt t="36988" x="5483225" y="4730750"/>
          <p14:tracePt t="36995" x="5519738" y="4730750"/>
          <p14:tracePt t="37002" x="5583238" y="4730750"/>
          <p14:tracePt t="37009" x="5619750" y="4730750"/>
          <p14:tracePt t="37016" x="5683250" y="4743450"/>
          <p14:tracePt t="37023" x="5745163" y="4756150"/>
          <p14:tracePt t="37032" x="5795963" y="4768850"/>
          <p14:tracePt t="37038" x="5857875" y="4768850"/>
          <p14:tracePt t="37046" x="5908675" y="4768850"/>
          <p14:tracePt t="37053" x="5945188" y="4768850"/>
          <p14:tracePt t="37059" x="5983288" y="4768850"/>
          <p14:tracePt t="37067" x="6021388" y="4779963"/>
          <p14:tracePt t="37075" x="6045200" y="4779963"/>
          <p14:tracePt t="37081" x="6083300" y="4779963"/>
          <p14:tracePt t="37089" x="6108700" y="4779963"/>
          <p14:tracePt t="37097" x="6146800" y="4779963"/>
          <p14:tracePt t="37104" x="6157913" y="4779963"/>
          <p14:tracePt t="37112" x="6183313" y="4779963"/>
          <p14:tracePt t="37119" x="6208713" y="4779963"/>
          <p14:tracePt t="37126" x="6221413" y="4779963"/>
          <p14:tracePt t="37133" x="6246813" y="4779963"/>
          <p14:tracePt t="37142" x="6259513" y="4779963"/>
          <p14:tracePt t="37148" x="6270625" y="4779963"/>
          <p14:tracePt t="37155" x="6296025" y="4779963"/>
          <p14:tracePt t="37162" x="6321425" y="4768850"/>
          <p14:tracePt t="37170" x="6346825" y="4768850"/>
          <p14:tracePt t="37178" x="6359525" y="4768850"/>
          <p14:tracePt t="37184" x="6383338" y="4756150"/>
          <p14:tracePt t="37192" x="6396038" y="4756150"/>
          <p14:tracePt t="37199" x="6421438" y="4756150"/>
          <p14:tracePt t="37213" x="6434138" y="4756150"/>
          <p14:tracePt t="37220" x="6446838" y="4756150"/>
          <p14:tracePt t="37235" x="6459538" y="4756150"/>
          <p14:tracePt t="37300" x="6446838" y="4756150"/>
          <p14:tracePt t="37308" x="6434138" y="4756150"/>
          <p14:tracePt t="37315" x="6396038" y="4756150"/>
          <p14:tracePt t="37323" x="6334125" y="4756150"/>
          <p14:tracePt t="37330" x="6259513" y="4743450"/>
          <p14:tracePt t="37337" x="6170613" y="4743450"/>
          <p14:tracePt t="37346" x="6070600" y="4743450"/>
          <p14:tracePt t="37352" x="5970588" y="4730750"/>
          <p14:tracePt t="37359" x="5870575" y="4730750"/>
          <p14:tracePt t="37367" x="5770563" y="4730750"/>
          <p14:tracePt t="37375" x="5683250" y="4730750"/>
          <p14:tracePt t="37381" x="5619750" y="4730750"/>
          <p14:tracePt t="37388" x="5570538" y="4730750"/>
          <p14:tracePt t="37396" x="5545138" y="4730750"/>
          <p14:tracePt t="37403" x="5519738" y="4730750"/>
          <p14:tracePt t="37412" x="5495925" y="4730750"/>
          <p14:tracePt t="37418" x="5483225" y="4730750"/>
          <p14:tracePt t="37425" x="5470525" y="4730750"/>
          <p14:tracePt t="37442" x="5457825" y="4730750"/>
          <p14:tracePt t="37448" x="5457825" y="4718050"/>
          <p14:tracePt t="37470" x="5445125" y="4718050"/>
          <p14:tracePt t="37545" x="5457825" y="4718050"/>
          <p14:tracePt t="37553" x="5470525" y="4718050"/>
          <p14:tracePt t="37562" x="5483225" y="4718050"/>
          <p14:tracePt t="37568" x="5519738" y="4718050"/>
          <p14:tracePt t="37574" x="5583238" y="4730750"/>
          <p14:tracePt t="37581" x="5657850" y="4743450"/>
          <p14:tracePt t="37588" x="5719763" y="4743450"/>
          <p14:tracePt t="37595" x="5770563" y="4756150"/>
          <p14:tracePt t="37601" x="5832475" y="4756150"/>
          <p14:tracePt t="37609" x="5870575" y="4768850"/>
          <p14:tracePt t="37616" x="5908675" y="4768850"/>
          <p14:tracePt t="37623" x="5945188" y="4768850"/>
          <p14:tracePt t="37631" x="5970588" y="4768850"/>
          <p14:tracePt t="37638" x="6008688" y="4779963"/>
          <p14:tracePt t="37646" x="6021388" y="4779963"/>
          <p14:tracePt t="37652" x="6045200" y="4779963"/>
          <p14:tracePt t="37660" x="6070600" y="4779963"/>
          <p14:tracePt t="37667" x="6083300" y="4779963"/>
          <p14:tracePt t="37676" x="6096000" y="4792663"/>
          <p14:tracePt t="37682" x="6108700" y="4792663"/>
          <p14:tracePt t="37690" x="6121400" y="4792663"/>
          <p14:tracePt t="37704" x="6134100" y="4792663"/>
          <p14:tracePt t="37733" x="6146800" y="4792663"/>
          <p14:tracePt t="37858" x="6134100" y="4792663"/>
          <p14:tracePt t="37864" x="6121400" y="4792663"/>
          <p14:tracePt t="37872" x="6096000" y="4792663"/>
          <p14:tracePt t="37880" x="6070600" y="4792663"/>
          <p14:tracePt t="37887" x="6021388" y="4792663"/>
          <p14:tracePt t="37895" x="5983288" y="4792663"/>
          <p14:tracePt t="37909" x="5921375" y="4792663"/>
          <p14:tracePt t="37916" x="5895975" y="4792663"/>
          <p14:tracePt t="37925" x="5870575" y="4792663"/>
          <p14:tracePt t="37932" x="5857875" y="4792663"/>
          <p14:tracePt t="37939" x="5845175" y="4792663"/>
          <p14:tracePt t="37954" x="5832475" y="4792663"/>
          <p14:tracePt t="37962" x="5821363" y="4792663"/>
          <p14:tracePt t="38007" x="5808663" y="4792663"/>
          <p14:tracePt t="38184" x="5808663" y="4779963"/>
          <p14:tracePt t="42644" x="5870575" y="4756150"/>
          <p14:tracePt t="42651" x="5983288" y="4692650"/>
          <p14:tracePt t="42660" x="6121400" y="4630738"/>
          <p14:tracePt t="42666" x="6270625" y="4567238"/>
          <p14:tracePt t="42671" x="6521450" y="4479925"/>
          <p14:tracePt t="42679" x="6797675" y="4405313"/>
          <p14:tracePt t="42685" x="7097713" y="4330700"/>
          <p14:tracePt t="42691" x="7372350" y="4241800"/>
          <p14:tracePt t="42699" x="7523163" y="4179888"/>
          <p14:tracePt t="42706" x="7685088" y="4141788"/>
          <p14:tracePt t="42713" x="7835900" y="4067175"/>
          <p14:tracePt t="42720" x="7986713" y="4029075"/>
          <p14:tracePt t="42728" x="8123238" y="3979863"/>
          <p14:tracePt t="42734" x="8248650" y="3905250"/>
          <p14:tracePt t="42742" x="8335963" y="3867150"/>
          <p14:tracePt t="42749" x="8412163" y="3841750"/>
          <p14:tracePt t="42756" x="8461375" y="3816350"/>
          <p14:tracePt t="42763" x="8512175" y="3792538"/>
          <p14:tracePt t="42770" x="8537575" y="3779838"/>
          <p14:tracePt t="42778" x="8548688" y="3767138"/>
          <p14:tracePt t="42784" x="8574088" y="3767138"/>
          <p14:tracePt t="42792" x="8586788" y="3754438"/>
          <p14:tracePt t="42798" x="8599488" y="3754438"/>
          <p14:tracePt t="42805" x="8599488" y="3741738"/>
          <p14:tracePt t="42813" x="8612188" y="3741738"/>
          <p14:tracePt t="42829" x="8637588" y="3729038"/>
          <p14:tracePt t="42841" x="8650288" y="3729038"/>
          <p14:tracePt t="42849" x="8674100" y="3729038"/>
          <p14:tracePt t="42856" x="8686800" y="3729038"/>
          <p14:tracePt t="42863" x="8712200" y="3716338"/>
          <p14:tracePt t="42870" x="8737600" y="3716338"/>
          <p14:tracePt t="42879" x="8763000" y="3703638"/>
          <p14:tracePt t="42885" x="8799513" y="3703638"/>
          <p14:tracePt t="42908" x="8924925" y="3692525"/>
          <p14:tracePt t="42914" x="8975725" y="3679825"/>
          <p14:tracePt t="42921" x="9024938" y="3679825"/>
          <p14:tracePt t="42929" x="9088438" y="3679825"/>
          <p14:tracePt t="42935" x="9124950" y="3679825"/>
          <p14:tracePt t="42943" x="9163050" y="3679825"/>
          <p14:tracePt t="42949" x="9212263" y="3703638"/>
          <p14:tracePt t="42956" x="9250363" y="3729038"/>
          <p14:tracePt t="42963" x="9301163" y="3741738"/>
          <p14:tracePt t="42970" x="9324975" y="3779838"/>
          <p14:tracePt t="42978" x="9337675" y="3803650"/>
          <p14:tracePt t="42984" x="9363075" y="3829050"/>
          <p14:tracePt t="42991" x="9363075" y="3841750"/>
          <p14:tracePt t="42998" x="9375775" y="3879850"/>
          <p14:tracePt t="43005" x="9375775" y="3905250"/>
          <p14:tracePt t="43012" x="9375775" y="3929063"/>
          <p14:tracePt t="43019" x="9375775" y="3954463"/>
          <p14:tracePt t="43026" x="9350375" y="3992563"/>
          <p14:tracePt t="43033" x="9324975" y="4041775"/>
          <p14:tracePt t="43041" x="9301163" y="4067175"/>
          <p14:tracePt t="43048" x="9263063" y="4092575"/>
          <p14:tracePt t="43054" x="9224963" y="4141788"/>
          <p14:tracePt t="43062" x="9188450" y="4179888"/>
          <p14:tracePt t="43068" x="9124950" y="4205288"/>
          <p14:tracePt t="43075" x="9063038" y="4241800"/>
          <p14:tracePt t="43083" x="9012238" y="4279900"/>
          <p14:tracePt t="43091" x="8950325" y="4305300"/>
          <p14:tracePt t="43097" x="8899525" y="4330700"/>
          <p14:tracePt t="43104" x="8850313" y="4341813"/>
          <p14:tracePt t="43112" x="8812213" y="4354513"/>
          <p14:tracePt t="43118" x="8774113" y="4354513"/>
          <p14:tracePt t="43125" x="8737600" y="4367213"/>
          <p14:tracePt t="43132" x="8712200" y="4367213"/>
          <p14:tracePt t="43139" x="8686800" y="4367213"/>
          <p14:tracePt t="43146" x="8674100" y="4367213"/>
          <p14:tracePt t="43153" x="8650288" y="4354513"/>
          <p14:tracePt t="43161" x="8637588" y="4354513"/>
          <p14:tracePt t="43167" x="8612188" y="4330700"/>
          <p14:tracePt t="43174" x="8612188" y="4318000"/>
          <p14:tracePt t="43181" x="8612188" y="4305300"/>
          <p14:tracePt t="43188" x="8612188" y="4279900"/>
          <p14:tracePt t="43195" x="8612188" y="4254500"/>
          <p14:tracePt t="43202" x="8612188" y="4241800"/>
          <p14:tracePt t="43209" x="8624888" y="4217988"/>
          <p14:tracePt t="43217" x="8637588" y="4192588"/>
          <p14:tracePt t="43224" x="8661400" y="4179888"/>
          <p14:tracePt t="43230" x="8699500" y="4154488"/>
          <p14:tracePt t="43237" x="8737600" y="4141788"/>
          <p14:tracePt t="43245" x="8774113" y="4129088"/>
          <p14:tracePt t="43251" x="8812213" y="4117975"/>
          <p14:tracePt t="43258" x="8874125" y="4117975"/>
          <p14:tracePt t="43265" x="8899525" y="4117975"/>
          <p14:tracePt t="43273" x="8937625" y="4117975"/>
          <p14:tracePt t="43279" x="8975725" y="4117975"/>
          <p14:tracePt t="43287" x="8999538" y="4129088"/>
          <p14:tracePt t="43295" x="9012238" y="4154488"/>
          <p14:tracePt t="43301" x="9024938" y="4179888"/>
          <p14:tracePt t="43308" x="9050338" y="4217988"/>
          <p14:tracePt t="43315" x="9050338" y="4254500"/>
          <p14:tracePt t="43322" x="9050338" y="4292600"/>
          <p14:tracePt t="43329" x="9037638" y="4341813"/>
          <p14:tracePt t="43336" x="8999538" y="4405313"/>
          <p14:tracePt t="43345" x="8963025" y="4467225"/>
          <p14:tracePt t="43350" x="8912225" y="4518025"/>
          <p14:tracePt t="43358" x="8850313" y="4543425"/>
          <p14:tracePt t="43364" x="8774113" y="4592638"/>
          <p14:tracePt t="43371" x="8699500" y="4630738"/>
          <p14:tracePt t="43379" x="8650288" y="4656138"/>
          <p14:tracePt t="43386" x="8586788" y="4667250"/>
          <p14:tracePt t="43393" x="8548688" y="4667250"/>
          <p14:tracePt t="43400" x="8524875" y="4656138"/>
          <p14:tracePt t="43408" x="8499475" y="4618038"/>
          <p14:tracePt t="43414" x="8486775" y="4579938"/>
          <p14:tracePt t="43421" x="8474075" y="4543425"/>
          <p14:tracePt t="43428" x="8474075" y="4492625"/>
          <p14:tracePt t="43435" x="8474075" y="4443413"/>
          <p14:tracePt t="43442" x="8474075" y="4392613"/>
          <p14:tracePt t="43449" x="8474075" y="4341813"/>
          <p14:tracePt t="43456" x="8499475" y="4292600"/>
          <p14:tracePt t="43463" x="8499475" y="4267200"/>
          <p14:tracePt t="43470" x="8512175" y="4241800"/>
          <p14:tracePt t="43478" x="8524875" y="4230688"/>
          <p14:tracePt t="43484" x="8537575" y="4217988"/>
          <p14:tracePt t="43491" x="8548688" y="4205288"/>
          <p14:tracePt t="43498" x="8561388" y="4205288"/>
          <p14:tracePt t="43513" x="8574088" y="4205288"/>
          <p14:tracePt t="43519" x="8586788" y="4230688"/>
          <p14:tracePt t="43528" x="8586788" y="4241800"/>
          <p14:tracePt t="43534" x="8586788" y="4267200"/>
          <p14:tracePt t="43541" x="8586788" y="4292600"/>
          <p14:tracePt t="43548" x="8586788" y="4318000"/>
          <p14:tracePt t="43555" x="8586788" y="4354513"/>
          <p14:tracePt t="43562" x="8586788" y="4367213"/>
          <p14:tracePt t="43569" x="8586788" y="4392613"/>
          <p14:tracePt t="43576" x="8574088" y="4405313"/>
          <p14:tracePt t="43583" x="8561388" y="4430713"/>
          <p14:tracePt t="43591" x="8561388" y="4443413"/>
          <p14:tracePt t="43597" x="8537575" y="4454525"/>
          <p14:tracePt t="43612" x="8524875" y="4467225"/>
          <p14:tracePt t="43618" x="8524875" y="4479925"/>
          <p14:tracePt t="43625" x="8512175" y="4479925"/>
          <p14:tracePt t="43632" x="8499475" y="4479925"/>
          <p14:tracePt t="43639" x="8486775" y="4479925"/>
          <p14:tracePt t="43646" x="8474075" y="4479925"/>
          <p14:tracePt t="43653" x="8474075" y="4467225"/>
          <p14:tracePt t="43661" x="8461375" y="4454525"/>
          <p14:tracePt t="43668" x="8448675" y="4443413"/>
          <p14:tracePt t="43675" x="8448675" y="4430713"/>
          <p14:tracePt t="43681" x="8435975" y="4430713"/>
          <p14:tracePt t="43689" x="8435975" y="4418013"/>
          <p14:tracePt t="43702" x="8424863" y="4405313"/>
          <p14:tracePt t="43717" x="8424863" y="4392613"/>
          <p14:tracePt t="43725" x="8435975" y="4392613"/>
          <p14:tracePt t="43731" x="8435975" y="4379913"/>
          <p14:tracePt t="43738" x="8461375" y="4379913"/>
          <p14:tracePt t="43746" x="8474075" y="4367213"/>
          <p14:tracePt t="43752" x="8499475" y="4354513"/>
          <p14:tracePt t="43759" x="8524875" y="4354513"/>
          <p14:tracePt t="43766" x="8561388" y="4341813"/>
          <p14:tracePt t="43773" x="8624888" y="4341813"/>
          <p14:tracePt t="43780" x="8661400" y="4330700"/>
          <p14:tracePt t="43787" x="8686800" y="4330700"/>
          <p14:tracePt t="43795" x="8712200" y="4318000"/>
          <p14:tracePt t="43802" x="8737600" y="4318000"/>
          <p14:tracePt t="43809" x="8763000" y="4318000"/>
          <p14:tracePt t="43815" x="8786813" y="4318000"/>
          <p14:tracePt t="43830" x="8799513" y="4305300"/>
          <p14:tracePt t="43880" x="8799513" y="4318000"/>
          <p14:tracePt t="43887" x="8774113" y="4318000"/>
          <p14:tracePt t="43893" x="8750300" y="4318000"/>
          <p14:tracePt t="43901" x="8737600" y="4318000"/>
          <p14:tracePt t="43910" x="8712200" y="4318000"/>
          <p14:tracePt t="43915" x="8686800" y="4318000"/>
          <p14:tracePt t="43922" x="8650288" y="4318000"/>
          <p14:tracePt t="43930" x="8637588" y="4318000"/>
          <p14:tracePt t="43936" x="8612188" y="4318000"/>
          <p14:tracePt t="43943" x="8586788" y="4318000"/>
          <p14:tracePt t="43950" x="8561388" y="4318000"/>
          <p14:tracePt t="43959" x="8537575" y="4318000"/>
          <p14:tracePt t="43964" x="8512175" y="4318000"/>
          <p14:tracePt t="43971" x="8499475" y="4318000"/>
          <p14:tracePt t="43978" x="8486775" y="4318000"/>
          <p14:tracePt t="43985" x="8461375" y="4318000"/>
          <p14:tracePt t="44010" x="8448675" y="4318000"/>
          <p14:tracePt t="44070" x="8474075" y="4330700"/>
          <p14:tracePt t="44077" x="8499475" y="4341813"/>
          <p14:tracePt t="44084" x="8537575" y="4341813"/>
          <p14:tracePt t="44093" x="8574088" y="4354513"/>
          <p14:tracePt t="44098" x="8637588" y="4379913"/>
          <p14:tracePt t="44105" x="8674100" y="4405313"/>
          <p14:tracePt t="44113" x="8712200" y="4405313"/>
          <p14:tracePt t="44119" x="8750300" y="4430713"/>
          <p14:tracePt t="44126" x="8799513" y="4454525"/>
          <p14:tracePt t="44134" x="8824913" y="4454525"/>
          <p14:tracePt t="44143" x="8837613" y="4467225"/>
          <p14:tracePt t="44148" x="8850313" y="4467225"/>
          <p14:tracePt t="44155" x="8874125" y="4479925"/>
          <p14:tracePt t="44164" x="8886825" y="4479925"/>
          <p14:tracePt t="44169" x="8899525" y="4479925"/>
          <p14:tracePt t="44183" x="8899525" y="4492625"/>
          <p14:tracePt t="44212" x="8886825" y="4492625"/>
          <p14:tracePt t="44219" x="8850313" y="4492625"/>
          <p14:tracePt t="44226" x="8824913" y="4492625"/>
          <p14:tracePt t="44233" x="8786813" y="4492625"/>
          <p14:tracePt t="44242" x="8737600" y="4492625"/>
          <p14:tracePt t="44248" x="8699500" y="4492625"/>
          <p14:tracePt t="44255" x="8650288" y="4492625"/>
          <p14:tracePt t="44263" x="8612188" y="4492625"/>
          <p14:tracePt t="44269" x="8574088" y="4479925"/>
          <p14:tracePt t="44277" x="8548688" y="4479925"/>
          <p14:tracePt t="44284" x="8524875" y="4479925"/>
          <p14:tracePt t="44292" x="8499475" y="4467225"/>
          <p14:tracePt t="44298" x="8486775" y="4467225"/>
          <p14:tracePt t="44306" x="8474075" y="4454525"/>
          <p14:tracePt t="44333" x="8486775" y="4454525"/>
          <p14:tracePt t="44341" x="8512175" y="4430713"/>
          <p14:tracePt t="44348" x="8537575" y="4430713"/>
          <p14:tracePt t="44355" x="8574088" y="4430713"/>
          <p14:tracePt t="44363" x="8612188" y="4430713"/>
          <p14:tracePt t="44369" x="8650288" y="4430713"/>
          <p14:tracePt t="44376" x="8699500" y="4430713"/>
          <p14:tracePt t="44383" x="8737600" y="4418013"/>
          <p14:tracePt t="44390" x="8786813" y="4418013"/>
          <p14:tracePt t="44397" x="8824913" y="4418013"/>
          <p14:tracePt t="44404" x="8850313" y="4418013"/>
          <p14:tracePt t="44411" x="8886825" y="4418013"/>
          <p14:tracePt t="44418" x="8899525" y="4418013"/>
          <p14:tracePt t="44426" x="8912225" y="4418013"/>
          <p14:tracePt t="44432" x="8924925" y="4418013"/>
          <p14:tracePt t="44439" x="8937625" y="4418013"/>
          <p14:tracePt t="44489" x="8924925" y="4418013"/>
          <p14:tracePt t="44497" x="8899525" y="4418013"/>
          <p14:tracePt t="44503" x="8863013" y="4418013"/>
          <p14:tracePt t="44510" x="8837613" y="4418013"/>
          <p14:tracePt t="44517" x="8799513" y="4418013"/>
          <p14:tracePt t="44526" x="8763000" y="4418013"/>
          <p14:tracePt t="44532" x="8724900" y="4418013"/>
          <p14:tracePt t="44538" x="8699500" y="4418013"/>
          <p14:tracePt t="44547" x="8686800" y="4405313"/>
          <p14:tracePt t="44551" x="8674100" y="4405313"/>
          <p14:tracePt t="44559" x="8661400" y="4405313"/>
          <p14:tracePt t="44566" x="8650288" y="4405313"/>
          <p14:tracePt t="44601" x="8661400" y="4405313"/>
          <p14:tracePt t="44608" x="8674100" y="4405313"/>
          <p14:tracePt t="44616" x="8699500" y="4405313"/>
          <p14:tracePt t="44623" x="8712200" y="4405313"/>
          <p14:tracePt t="44630" x="8737600" y="4405313"/>
          <p14:tracePt t="44637" x="8763000" y="4405313"/>
          <p14:tracePt t="44645" x="8786813" y="4405313"/>
          <p14:tracePt t="44651" x="8799513" y="4405313"/>
          <p14:tracePt t="44658" x="8824913" y="4405313"/>
          <p14:tracePt t="44672" x="8837613" y="4405313"/>
          <p14:tracePt t="44715" x="8824913" y="4405313"/>
          <p14:tracePt t="44723" x="8786813" y="4405313"/>
          <p14:tracePt t="44731" x="8774113" y="4405313"/>
          <p14:tracePt t="44737" x="8737600" y="4405313"/>
          <p14:tracePt t="44744" x="8699500" y="4405313"/>
          <p14:tracePt t="44751" x="8674100" y="4392613"/>
          <p14:tracePt t="44759" x="8637588" y="4392613"/>
          <p14:tracePt t="44766" x="8612188" y="4392613"/>
          <p14:tracePt t="44774" x="8586788" y="4392613"/>
          <p14:tracePt t="44781" x="8548688" y="4379913"/>
          <p14:tracePt t="44794" x="8537575" y="4379913"/>
          <p14:tracePt t="44802" x="8524875" y="4379913"/>
          <p14:tracePt t="44809" x="8512175" y="4367213"/>
          <p14:tracePt t="44830" x="8499475" y="4367213"/>
          <p14:tracePt t="44858" x="8486775" y="4367213"/>
          <p14:tracePt t="44980" x="8499475" y="4367213"/>
          <p14:tracePt t="44987" x="8512175" y="4367213"/>
          <p14:tracePt t="44993" x="8537575" y="4367213"/>
          <p14:tracePt t="45001" x="8586788" y="4354513"/>
          <p14:tracePt t="45010" x="8661400" y="4354513"/>
          <p14:tracePt t="45015" x="8750300" y="4341813"/>
          <p14:tracePt t="45023" x="8812213" y="4341813"/>
          <p14:tracePt t="45031" x="8850313" y="4341813"/>
          <p14:tracePt t="45037" x="8899525" y="4341813"/>
          <p14:tracePt t="45044" x="8937625" y="4341813"/>
          <p14:tracePt t="45050" x="8975725" y="4341813"/>
          <p14:tracePt t="45059" x="8999538" y="4341813"/>
          <p14:tracePt t="45065" x="9024938" y="4341813"/>
          <p14:tracePt t="45071" x="9050338" y="4330700"/>
          <p14:tracePt t="45079" x="9088438" y="4330700"/>
          <p14:tracePt t="45085" x="9112250" y="4330700"/>
          <p14:tracePt t="45092" x="9137650" y="4330700"/>
          <p14:tracePt t="45099" x="9150350" y="4330700"/>
          <p14:tracePt t="45107" x="9175750" y="4330700"/>
          <p14:tracePt t="45114" x="9199563" y="4330700"/>
          <p14:tracePt t="45121" x="9237663" y="4318000"/>
          <p14:tracePt t="45129" x="9250363" y="4318000"/>
          <p14:tracePt t="45135" x="9275763" y="4318000"/>
          <p14:tracePt t="45143" x="9301163" y="4318000"/>
          <p14:tracePt t="45149" x="9324975" y="4318000"/>
          <p14:tracePt t="45157" x="9350375" y="4318000"/>
          <p14:tracePt t="45164" x="9375775" y="4318000"/>
          <p14:tracePt t="45170" x="9401175" y="4318000"/>
          <p14:tracePt t="45177" x="9413875" y="4330700"/>
          <p14:tracePt t="45185" x="9424988" y="4330700"/>
          <p14:tracePt t="45192" x="9437688" y="4330700"/>
          <p14:tracePt t="45199" x="9450388" y="4330700"/>
          <p14:tracePt t="45213" x="9463088" y="4330700"/>
          <p14:tracePt t="45235" x="9475788" y="4330700"/>
          <p14:tracePt t="45365" x="9463088" y="4330700"/>
          <p14:tracePt t="45378" x="9437688" y="4330700"/>
          <p14:tracePt t="45388" x="9401175" y="4330700"/>
          <p14:tracePt t="45396" x="9350375" y="4341813"/>
          <p14:tracePt t="45398" x="9263063" y="4341813"/>
          <p14:tracePt t="45404" x="9212263" y="4341813"/>
          <p14:tracePt t="45412" x="9163050" y="4341813"/>
          <p14:tracePt t="45419" x="9112250" y="4341813"/>
          <p14:tracePt t="45425" x="9075738" y="4341813"/>
          <p14:tracePt t="45432" x="9050338" y="4341813"/>
          <p14:tracePt t="45440" x="9012238" y="4341813"/>
          <p14:tracePt t="45447" x="8999538" y="4341813"/>
          <p14:tracePt t="45454" x="8986838" y="4341813"/>
          <p14:tracePt t="45462" x="8975725" y="4341813"/>
          <p14:tracePt t="45468" x="8963025" y="4341813"/>
          <p14:tracePt t="45475" x="8950325" y="4341813"/>
          <p14:tracePt t="45496" x="8937625" y="4341813"/>
          <p14:tracePt t="45512" x="8924925" y="4341813"/>
          <p14:tracePt t="45525" x="8912225" y="4341813"/>
          <p14:tracePt t="45532" x="8899525" y="4341813"/>
          <p14:tracePt t="45540" x="8886825" y="4341813"/>
          <p14:tracePt t="45553" x="8863013" y="4341813"/>
          <p14:tracePt t="45562" x="8850313" y="4330700"/>
          <p14:tracePt t="45567" x="8837613" y="4330700"/>
          <p14:tracePt t="45574" x="8824913" y="4330700"/>
          <p14:tracePt t="45592" x="8799513" y="4330700"/>
          <p14:tracePt t="45607" x="8799513" y="4318000"/>
          <p14:tracePt t="45618" x="8786813" y="4318000"/>
          <p14:tracePt t="45633" x="8786813" y="4305300"/>
          <p14:tracePt t="45640" x="8774113" y="4305300"/>
          <p14:tracePt t="45668" x="8774113" y="4292600"/>
          <p14:tracePt t="45683" x="8763000" y="4292600"/>
          <p14:tracePt t="45704" x="8750300" y="4292600"/>
          <p14:tracePt t="45711" x="8750300" y="4279900"/>
          <p14:tracePt t="45733" x="8737600" y="4279900"/>
          <p14:tracePt t="45739" x="8737600" y="4267200"/>
          <p14:tracePt t="45753" x="8724900" y="4267200"/>
          <p14:tracePt t="45760" x="8724900" y="4254500"/>
          <p14:tracePt t="45846" x="8724900" y="4241800"/>
          <p14:tracePt t="45996" x="8699500" y="4254500"/>
          <p14:tracePt t="46004" x="8637588" y="4254500"/>
          <p14:tracePt t="46011" x="8586788" y="4279900"/>
          <p14:tracePt t="46019" x="8524875" y="4279900"/>
          <p14:tracePt t="46024" x="8474075" y="4292600"/>
          <p14:tracePt t="46030" x="8435975" y="4292600"/>
          <p14:tracePt t="46036" x="8424863" y="4292600"/>
          <p14:tracePt t="46043" x="8412163" y="4305300"/>
          <p14:tracePt t="46051" x="8399463" y="4305300"/>
          <p14:tracePt t="46072" x="8399463" y="4279900"/>
          <p14:tracePt t="46079" x="8424863" y="4279900"/>
          <p14:tracePt t="46085" x="8435975" y="4267200"/>
          <p14:tracePt t="46093" x="8461375" y="4254500"/>
          <p14:tracePt t="46099" x="8499475" y="4241800"/>
          <p14:tracePt t="46107" x="8512175" y="4241800"/>
          <p14:tracePt t="46113" x="8537575" y="4230688"/>
          <p14:tracePt t="46121" x="8574088" y="4217988"/>
          <p14:tracePt t="46129" x="8599488" y="4205288"/>
          <p14:tracePt t="46135" x="8624888" y="4205288"/>
          <p14:tracePt t="46142" x="8650288" y="4205288"/>
          <p14:tracePt t="46149" x="8661400" y="4205288"/>
          <p14:tracePt t="46159" x="8674100" y="4205288"/>
          <p14:tracePt t="46163" x="8699500" y="4205288"/>
          <p14:tracePt t="46170" x="8699500" y="4217988"/>
          <p14:tracePt t="46178" x="8712200" y="4217988"/>
          <p14:tracePt t="46199" x="8712200" y="4230688"/>
          <p14:tracePt t="46213" x="8712200" y="4241800"/>
          <p14:tracePt t="46228" x="8712200" y="4254500"/>
          <p14:tracePt t="46234" x="8699500" y="4254500"/>
          <p14:tracePt t="46242" x="8674100" y="4267200"/>
          <p14:tracePt t="46248" x="8674100" y="4279900"/>
          <p14:tracePt t="46255" x="8661400" y="4279900"/>
          <p14:tracePt t="46263" x="8650288" y="4279900"/>
          <p14:tracePt t="46270" x="8637588" y="4292600"/>
          <p14:tracePt t="46291" x="8624888" y="4305300"/>
          <p14:tracePt t="46357" x="8624888" y="4318000"/>
          <p14:tracePt t="46421" x="8650288" y="4318000"/>
          <p14:tracePt t="46429" x="8661400" y="4318000"/>
          <p14:tracePt t="46436" x="8686800" y="4318000"/>
          <p14:tracePt t="46445" x="8724900" y="4318000"/>
          <p14:tracePt t="46450" x="8750300" y="4318000"/>
          <p14:tracePt t="46455" x="8774113" y="4318000"/>
          <p14:tracePt t="46463" x="8786813" y="4318000"/>
          <p14:tracePt t="46468" x="8799513" y="4318000"/>
          <p14:tracePt t="46477" x="8799513" y="4330700"/>
          <p14:tracePt t="46490" x="8786813" y="4330700"/>
          <p14:tracePt t="46499" x="8774113" y="4330700"/>
          <p14:tracePt t="46504" x="8750300" y="4330700"/>
          <p14:tracePt t="46511" x="8724900" y="4330700"/>
          <p14:tracePt t="46518" x="8686800" y="4330700"/>
          <p14:tracePt t="46526" x="8661400" y="4330700"/>
          <p14:tracePt t="46533" x="8624888" y="4330700"/>
          <p14:tracePt t="46539" x="8586788" y="4330700"/>
          <p14:tracePt t="46547" x="8561388" y="4318000"/>
          <p14:tracePt t="46554" x="8548688" y="4318000"/>
          <p14:tracePt t="46560" x="8537575" y="4318000"/>
          <p14:tracePt t="46568" x="8524875" y="4318000"/>
          <p14:tracePt t="46589" x="8512175" y="4318000"/>
          <p14:tracePt t="46604" x="8499475" y="4305300"/>
          <p14:tracePt t="46661" x="8512175" y="4305300"/>
          <p14:tracePt t="46677" x="8524875" y="4305300"/>
          <p14:tracePt t="46685" x="8548688" y="4292600"/>
          <p14:tracePt t="46691" x="8586788" y="4292600"/>
          <p14:tracePt t="46705" x="8712200" y="4292600"/>
          <p14:tracePt t="46710" x="8763000" y="4292600"/>
          <p14:tracePt t="46717" x="8812213" y="4292600"/>
          <p14:tracePt t="46726" x="8850313" y="4292600"/>
          <p14:tracePt t="46731" x="8886825" y="4292600"/>
          <p14:tracePt t="46738" x="8924925" y="4292600"/>
          <p14:tracePt t="46746" x="8950325" y="4292600"/>
          <p14:tracePt t="46752" x="8963025" y="4305300"/>
          <p14:tracePt t="46759" x="8986838" y="4305300"/>
          <p14:tracePt t="46766" x="8999538" y="4305300"/>
          <p14:tracePt t="46773" x="9012238" y="4305300"/>
          <p14:tracePt t="46780" x="9024938" y="4305300"/>
          <p14:tracePt t="46802" x="9037638" y="4318000"/>
          <p14:tracePt t="46823" x="9050338" y="4318000"/>
          <p14:tracePt t="46981" x="9037638" y="4318000"/>
          <p14:tracePt t="47010" x="9024938" y="4318000"/>
          <p14:tracePt t="47017" x="9012238" y="4318000"/>
          <p14:tracePt t="47025" x="8999538" y="4318000"/>
          <p14:tracePt t="47052" x="8986838" y="4318000"/>
          <p14:tracePt t="47065" x="8975725" y="4318000"/>
          <p14:tracePt t="47108" x="8963025" y="4305300"/>
          <p14:tracePt t="47137" x="8963025" y="4292600"/>
          <p14:tracePt t="47158" x="8963025" y="4279900"/>
          <p14:tracePt t="47172" x="8963025" y="4254500"/>
          <p14:tracePt t="47179" x="8963025" y="4241800"/>
          <p14:tracePt t="47186" x="8963025" y="4217988"/>
          <p14:tracePt t="47193" x="8963025" y="4192588"/>
          <p14:tracePt t="47200" x="8963025" y="4167188"/>
          <p14:tracePt t="47210" x="8963025" y="4141788"/>
          <p14:tracePt t="47215" x="8963025" y="4129088"/>
          <p14:tracePt t="47222" x="8963025" y="4117975"/>
          <p14:tracePt t="47228" x="8963025" y="4105275"/>
          <p14:tracePt t="47236" x="8963025" y="4092575"/>
          <p14:tracePt t="47243" x="8963025" y="4079875"/>
          <p14:tracePt t="47366" x="8963025" y="4092575"/>
          <p14:tracePt t="47373" x="8963025" y="4105275"/>
          <p14:tracePt t="47380" x="8963025" y="4117975"/>
          <p14:tracePt t="47391" x="8950325" y="4129088"/>
          <p14:tracePt t="47401" x="8937625" y="4192588"/>
          <p14:tracePt t="47414" x="8924925" y="4217988"/>
          <p14:tracePt t="47420" x="8924925" y="4230688"/>
          <p14:tracePt t="47428" x="8924925" y="4241800"/>
          <p14:tracePt t="47448" x="8924925" y="4254500"/>
          <p14:tracePt t="47491" x="8937625" y="4241800"/>
          <p14:tracePt t="47498" x="8950325" y="4241800"/>
          <p14:tracePt t="47505" x="8963025" y="4217988"/>
          <p14:tracePt t="47513" x="8975725" y="4205288"/>
          <p14:tracePt t="47519" x="8986838" y="4167188"/>
          <p14:tracePt t="47526" x="8986838" y="4154488"/>
          <p14:tracePt t="47533" x="8999538" y="4141788"/>
          <p14:tracePt t="47542" x="9012238" y="4129088"/>
          <p14:tracePt t="47547" x="9012238" y="4117975"/>
          <p14:tracePt t="47677" x="9012238" y="4129088"/>
          <p14:tracePt t="47690" x="9012238" y="4141788"/>
          <p14:tracePt t="47703" x="9012238" y="4154488"/>
          <p14:tracePt t="47711" x="9012238" y="4167188"/>
          <p14:tracePt t="47724" x="9012238" y="4179888"/>
          <p14:tracePt t="47739" x="9012238" y="4192588"/>
          <p14:tracePt t="48058" x="9012238" y="4205288"/>
          <p14:tracePt t="49245" x="8999538" y="4217988"/>
          <p14:tracePt t="49253" x="8937625" y="4230688"/>
          <p14:tracePt t="49261" x="8886825" y="4241800"/>
          <p14:tracePt t="49268" x="8799513" y="4254500"/>
          <p14:tracePt t="49272" x="8763000" y="4267200"/>
          <p14:tracePt t="49279" x="8712200" y="4279900"/>
          <p14:tracePt t="49287" x="8674100" y="4279900"/>
          <p14:tracePt t="49295" x="8637588" y="4279900"/>
          <p14:tracePt t="49301" x="8612188" y="4279900"/>
          <p14:tracePt t="49308" x="8599488" y="4279900"/>
          <p14:tracePt t="49315" x="8586788" y="4279900"/>
          <p14:tracePt t="49322" x="8574088" y="4279900"/>
          <p14:tracePt t="49337" x="8561388" y="4267200"/>
          <p14:tracePt t="49345" x="8548688" y="4254500"/>
          <p14:tracePt t="49351" x="8548688" y="4241800"/>
          <p14:tracePt t="49365" x="8537575" y="4230688"/>
          <p14:tracePt t="49372" x="8537575" y="4217988"/>
          <p14:tracePt t="49379" x="8537575" y="4205288"/>
          <p14:tracePt t="49386" x="8537575" y="4192588"/>
          <p14:tracePt t="49394" x="8537575" y="4179888"/>
          <p14:tracePt t="49401" x="8537575" y="4167188"/>
          <p14:tracePt t="49408" x="8537575" y="4154488"/>
          <p14:tracePt t="49414" x="8537575" y="4141788"/>
          <p14:tracePt t="49421" x="8537575" y="4117975"/>
          <p14:tracePt t="49436" x="8537575" y="4105275"/>
          <p14:tracePt t="49443" x="8548688" y="4079875"/>
          <p14:tracePt t="49450" x="8548688" y="4067175"/>
          <p14:tracePt t="49458" x="8561388" y="4054475"/>
          <p14:tracePt t="49464" x="8574088" y="4017963"/>
          <p14:tracePt t="49471" x="8586788" y="4005263"/>
          <p14:tracePt t="49479" x="8612188" y="3979863"/>
          <p14:tracePt t="49485" x="8624888" y="3954463"/>
          <p14:tracePt t="49494" x="8650288" y="3929063"/>
          <p14:tracePt t="49501" x="8674100" y="3892550"/>
          <p14:tracePt t="49508" x="8699500" y="3854450"/>
          <p14:tracePt t="49515" x="8737600" y="3829050"/>
          <p14:tracePt t="49524" x="8763000" y="3792538"/>
          <p14:tracePt t="49531" x="8799513" y="3741738"/>
          <p14:tracePt t="49537" x="8824913" y="3716338"/>
          <p14:tracePt t="49545" x="8850313" y="3692525"/>
          <p14:tracePt t="49552" x="8874125" y="3654425"/>
          <p14:tracePt t="49560" x="8899525" y="3629025"/>
          <p14:tracePt t="49567" x="8937625" y="3603625"/>
          <p14:tracePt t="49574" x="8950325" y="3579813"/>
          <p14:tracePt t="49582" x="8975725" y="3554413"/>
          <p14:tracePt t="49589" x="8999538" y="3529013"/>
          <p14:tracePt t="49596" x="8999538" y="3516313"/>
          <p14:tracePt t="49604" x="9024938" y="3503613"/>
          <p14:tracePt t="49612" x="9050338" y="3479800"/>
          <p14:tracePt t="49619" x="9075738" y="3467100"/>
          <p14:tracePt t="49627" x="9088438" y="3441700"/>
          <p14:tracePt t="49634" x="9112250" y="3429000"/>
          <p14:tracePt t="49641" x="9137650" y="3403600"/>
          <p14:tracePt t="49648" x="9163050" y="3390900"/>
          <p14:tracePt t="49655" x="9188450" y="3367088"/>
          <p14:tracePt t="49662" x="9212263" y="3354388"/>
          <p14:tracePt t="49669" x="9237663" y="3328988"/>
          <p14:tracePt t="49677" x="9275763" y="3316288"/>
          <p14:tracePt t="49683" x="9301163" y="3290888"/>
          <p14:tracePt t="49691" x="9350375" y="3278188"/>
          <p14:tracePt t="49698" x="9388475" y="3267075"/>
          <p14:tracePt t="49705" x="9437688" y="3241675"/>
          <p14:tracePt t="49712" x="9475788" y="3241675"/>
          <p14:tracePt t="49719" x="9513888" y="3228975"/>
          <p14:tracePt t="49727" x="9550400" y="3216275"/>
          <p14:tracePt t="49733" x="9588500" y="3203575"/>
          <p14:tracePt t="49741" x="9626600" y="3203575"/>
          <p14:tracePt t="49748" x="9663113" y="3203575"/>
          <p14:tracePt t="49754" x="9701213" y="3203575"/>
          <p14:tracePt t="49763" x="9726613" y="3203575"/>
          <p14:tracePt t="49769" x="9750425" y="3203575"/>
          <p14:tracePt t="49775" x="9788525" y="3203575"/>
          <p14:tracePt t="49783" x="9826625" y="3203575"/>
          <p14:tracePt t="49791" x="9839325" y="3203575"/>
          <p14:tracePt t="49797" x="9863138" y="3203575"/>
          <p14:tracePt t="49804" x="9875838" y="3203575"/>
          <p14:tracePt t="49812" x="9901238" y="3216275"/>
          <p14:tracePt t="49819" x="9913938" y="3216275"/>
          <p14:tracePt t="49826" x="9926638" y="3216275"/>
          <p14:tracePt t="49841" x="9939338" y="3216275"/>
          <p14:tracePt t="49869" x="9939338" y="3228975"/>
          <p14:tracePt t="49898" x="9952038" y="3228975"/>
          <p14:tracePt t="50121" x="9963150" y="3228975"/>
          <p14:tracePt t="50136" x="9988550" y="3228975"/>
          <p14:tracePt t="50145" x="10001250" y="3228975"/>
          <p14:tracePt t="50151" x="10039350" y="3228975"/>
          <p14:tracePt t="50157" x="10101263" y="3254375"/>
          <p14:tracePt t="50164" x="10152063" y="3278188"/>
          <p14:tracePt t="50170" x="10177463" y="3290888"/>
          <p14:tracePt t="50179" x="10201275" y="3303588"/>
          <p14:tracePt t="50185" x="10213975" y="3316288"/>
          <p14:tracePt t="50192" x="10226675" y="3341688"/>
          <p14:tracePt t="50208" x="10226675" y="3354388"/>
          <p14:tracePt t="50214" x="10226675" y="3378200"/>
          <p14:tracePt t="50229" x="10226675" y="3390900"/>
          <p14:tracePt t="50237" x="10201275" y="3403600"/>
          <p14:tracePt t="50245" x="10177463" y="3416300"/>
          <p14:tracePt t="50252" x="10139363" y="3429000"/>
          <p14:tracePt t="50259" x="10113963" y="3429000"/>
          <p14:tracePt t="50266" x="10075863" y="3429000"/>
          <p14:tracePt t="50275" x="10064750" y="3441700"/>
          <p14:tracePt t="50281" x="10052050" y="3441700"/>
          <p14:tracePt t="50288" x="10039350" y="3441700"/>
          <p14:tracePt t="50303" x="10026650" y="3441700"/>
          <p14:tracePt t="50310" x="10026650" y="3429000"/>
          <p14:tracePt t="50317" x="10026650" y="3416300"/>
          <p14:tracePt t="50325" x="10026650" y="3403600"/>
          <p14:tracePt t="50331" x="10039350" y="3367088"/>
          <p14:tracePt t="50339" x="10075863" y="3328988"/>
          <p14:tracePt t="50346" x="10101263" y="3267075"/>
          <p14:tracePt t="50352" x="10152063" y="3216275"/>
          <p14:tracePt t="50360" x="10188575" y="3154363"/>
          <p14:tracePt t="50367" x="10239375" y="3103563"/>
          <p14:tracePt t="50375" x="10277475" y="3054350"/>
          <p14:tracePt t="50380" x="10326688" y="3016250"/>
          <p14:tracePt t="50387" x="10364788" y="2978150"/>
          <p14:tracePt t="50396" x="10414000" y="2965450"/>
          <p14:tracePt t="50401" x="10464800" y="2941638"/>
          <p14:tracePt t="50408" x="10502900" y="2941638"/>
          <p14:tracePt t="50416" x="10552113" y="2941638"/>
          <p14:tracePt t="50425" x="10602913" y="2941638"/>
          <p14:tracePt t="50431" x="10652125" y="2952750"/>
          <p14:tracePt t="50438" x="10702925" y="2978150"/>
          <p14:tracePt t="50446" x="10777538" y="3016250"/>
          <p14:tracePt t="50453" x="10828338" y="3054350"/>
          <p14:tracePt t="50462" x="10852150" y="3078163"/>
          <p14:tracePt t="50468" x="10877550" y="3116263"/>
          <p14:tracePt t="50475" x="10915650" y="3154363"/>
          <p14:tracePt t="50482" x="10939463" y="3178175"/>
          <p14:tracePt t="50492" x="10964863" y="3203575"/>
          <p14:tracePt t="50498" x="10964863" y="3216275"/>
          <p14:tracePt t="50504" x="10964863" y="3228975"/>
          <p14:tracePt t="50512" x="10977563" y="3254375"/>
          <p14:tracePt t="50519" x="10977563" y="3267075"/>
          <p14:tracePt t="50526" x="10977563" y="3278188"/>
          <p14:tracePt t="50534" x="10939463" y="3290888"/>
          <p14:tracePt t="50542" x="10902950" y="3303588"/>
          <p14:tracePt t="50549" x="10864850" y="3328988"/>
          <p14:tracePt t="50556" x="10828338" y="3328988"/>
          <p14:tracePt t="50563" x="10790238" y="3354388"/>
          <p14:tracePt t="50571" x="10752138" y="3367088"/>
          <p14:tracePt t="50580" x="10739438" y="3367088"/>
          <p14:tracePt t="50586" x="10726738" y="3367088"/>
          <p14:tracePt t="50593" x="10715625" y="3367088"/>
          <p14:tracePt t="50600" x="10702925" y="3367088"/>
          <p14:tracePt t="50608" x="10690225" y="3367088"/>
          <p14:tracePt t="50630" x="10677525" y="3367088"/>
          <p14:tracePt t="50704" x="10664825" y="3367088"/>
          <p14:tracePt t="50765" x="10652125" y="3354388"/>
          <p14:tracePt t="50772" x="10639425" y="3354388"/>
          <p14:tracePt t="50780" x="10614025" y="3341688"/>
          <p14:tracePt t="50786" x="10564813" y="3341688"/>
          <p14:tracePt t="50797" x="10452100" y="3328988"/>
          <p14:tracePt t="50803" x="10352088" y="3316288"/>
          <p14:tracePt t="50807" x="10277475" y="3316288"/>
          <p14:tracePt t="50815" x="10188575" y="3316288"/>
          <p14:tracePt t="50820" x="10101263" y="3328988"/>
          <p14:tracePt t="50829" x="10001250" y="3341688"/>
          <p14:tracePt t="50835" x="9888538" y="3390900"/>
          <p14:tracePt t="50844" x="9775825" y="3429000"/>
          <p14:tracePt t="50850" x="9663113" y="3467100"/>
          <p14:tracePt t="50858" x="9537700" y="3516313"/>
          <p14:tracePt t="50863" x="9401175" y="3579813"/>
          <p14:tracePt t="50871" x="9301163" y="3641725"/>
          <p14:tracePt t="50879" x="9224963" y="3692525"/>
          <p14:tracePt t="50885" x="9175750" y="3741738"/>
          <p14:tracePt t="50893" x="9150350" y="3779838"/>
          <p14:tracePt t="50899" x="9124950" y="3816350"/>
          <p14:tracePt t="50906" x="9112250" y="3867150"/>
          <p14:tracePt t="50913" x="9099550" y="3892550"/>
          <p14:tracePt t="50920" x="9099550" y="3916363"/>
          <p14:tracePt t="50928" x="9099550" y="3941763"/>
          <p14:tracePt t="50934" x="9099550" y="3954463"/>
          <p14:tracePt t="50941" x="9099550" y="3979863"/>
          <p14:tracePt t="50948" x="9099550" y="4005263"/>
          <p14:tracePt t="50955" x="9099550" y="4029075"/>
          <p14:tracePt t="50962" x="9099550" y="4041775"/>
          <p14:tracePt t="50969" x="9099550" y="4067175"/>
          <p14:tracePt t="50976" x="9099550" y="4092575"/>
          <p14:tracePt t="50983" x="9099550" y="4129088"/>
          <p14:tracePt t="50991" x="9112250" y="4154488"/>
          <p14:tracePt t="50997" x="9124950" y="4192588"/>
          <p14:tracePt t="51005" x="9124950" y="4217988"/>
          <p14:tracePt t="51013" x="9150350" y="4241800"/>
          <p14:tracePt t="51020" x="9163050" y="4279900"/>
          <p14:tracePt t="51028" x="9188450" y="4305300"/>
          <p14:tracePt t="51034" x="9199563" y="4318000"/>
          <p14:tracePt t="51042" x="9224963" y="4330700"/>
          <p14:tracePt t="51050" x="9237663" y="4341813"/>
          <p14:tracePt t="51058" x="9250363" y="4367213"/>
          <p14:tracePt t="51064" x="9288463" y="4379913"/>
          <p14:tracePt t="51072" x="9301163" y="4392613"/>
          <p14:tracePt t="51079" x="9324975" y="4392613"/>
          <p14:tracePt t="51086" x="9350375" y="4405313"/>
          <p14:tracePt t="51095" x="9375775" y="4405313"/>
          <p14:tracePt t="51102" x="9401175" y="4405313"/>
          <p14:tracePt t="51108" x="9424988" y="4405313"/>
          <p14:tracePt t="51116" x="9450388" y="4392613"/>
          <p14:tracePt t="51124" x="9475788" y="4392613"/>
          <p14:tracePt t="51130" x="9513888" y="4354513"/>
          <p14:tracePt t="51137" x="9525000" y="4341813"/>
          <p14:tracePt t="51145" x="9550400" y="4318000"/>
          <p14:tracePt t="51152" x="9563100" y="4305300"/>
          <p14:tracePt t="51159" x="9588500" y="4279900"/>
          <p14:tracePt t="51166" x="9601200" y="4254500"/>
          <p14:tracePt t="51174" x="9613900" y="4230688"/>
          <p14:tracePt t="51181" x="9626600" y="4205288"/>
          <p14:tracePt t="51188" x="9650413" y="4179888"/>
          <p14:tracePt t="51196" x="9663113" y="4141788"/>
          <p14:tracePt t="51202" x="9688513" y="4129088"/>
          <p14:tracePt t="51209" x="9713913" y="4105275"/>
          <p14:tracePt t="51217" x="9726613" y="4067175"/>
          <p14:tracePt t="51225" x="9750425" y="4054475"/>
          <p14:tracePt t="51231" x="9763125" y="4029075"/>
          <p14:tracePt t="51239" x="9788525" y="4029075"/>
          <p14:tracePt t="51247" x="9813925" y="4005263"/>
          <p14:tracePt t="51253" x="9826625" y="4005263"/>
          <p14:tracePt t="51262" x="9852025" y="3979863"/>
          <p14:tracePt t="51269" x="9863138" y="3979863"/>
          <p14:tracePt t="51276" x="9875838" y="3979863"/>
          <p14:tracePt t="51291" x="9888538" y="3979863"/>
          <p14:tracePt t="51305" x="9888538" y="3992563"/>
          <p14:tracePt t="51313" x="9901238" y="4005263"/>
          <p14:tracePt t="51320" x="9901238" y="4017963"/>
          <p14:tracePt t="51328" x="9901238" y="4029075"/>
          <p14:tracePt t="51335" x="9901238" y="4054475"/>
          <p14:tracePt t="51342" x="9901238" y="4079875"/>
          <p14:tracePt t="51349" x="9901238" y="4105275"/>
          <p14:tracePt t="51358" x="9888538" y="4141788"/>
          <p14:tracePt t="51364" x="9888538" y="4154488"/>
          <p14:tracePt t="51372" x="9888538" y="4167188"/>
          <p14:tracePt t="51379" x="9875838" y="4192588"/>
          <p14:tracePt t="51386" x="9875838" y="4205288"/>
          <p14:tracePt t="51395" x="9863138" y="4217988"/>
          <p14:tracePt t="51408" x="9863138" y="4230688"/>
          <p14:tracePt t="51425" x="9852025" y="4230688"/>
          <p14:tracePt t="51437" x="9852025" y="4241800"/>
          <p14:tracePt t="51445" x="9826625" y="4241800"/>
          <p14:tracePt t="51459" x="9813925" y="4254500"/>
          <p14:tracePt t="51467" x="9775825" y="4267200"/>
          <p14:tracePt t="51475" x="9763125" y="4267200"/>
          <p14:tracePt t="51481" x="9726613" y="4279900"/>
          <p14:tracePt t="51489" x="9701213" y="4292600"/>
          <p14:tracePt t="51495" x="9663113" y="4305300"/>
          <p14:tracePt t="51502" x="9626600" y="4318000"/>
          <p14:tracePt t="51511" x="9563100" y="4330700"/>
          <p14:tracePt t="51516" x="9525000" y="4341813"/>
          <p14:tracePt t="51525" x="9488488" y="4354513"/>
          <p14:tracePt t="51531" x="9437688" y="4354513"/>
          <p14:tracePt t="51538" x="9413875" y="4354513"/>
          <p14:tracePt t="51545" x="9375775" y="4354513"/>
          <p14:tracePt t="51552" x="9350375" y="4354513"/>
          <p14:tracePt t="51559" x="9324975" y="4354513"/>
          <p14:tracePt t="51566" x="9301163" y="4330700"/>
          <p14:tracePt t="51575" x="9275763" y="4318000"/>
          <p14:tracePt t="51581" x="9250363" y="4279900"/>
          <p14:tracePt t="51588" x="9237663" y="4241800"/>
          <p14:tracePt t="51596" x="9224963" y="4192588"/>
          <p14:tracePt t="51603" x="9224963" y="4117975"/>
          <p14:tracePt t="51611" x="9212263" y="4029075"/>
          <p14:tracePt t="51616" x="9212263" y="3916363"/>
          <p14:tracePt t="51624" x="9212263" y="3803650"/>
          <p14:tracePt t="51632" x="9212263" y="3667125"/>
          <p14:tracePt t="51639" x="9212263" y="3516313"/>
          <p14:tracePt t="51646" x="9212263" y="3378200"/>
          <p14:tracePt t="51653" x="9237663" y="3278188"/>
          <p14:tracePt t="51661" x="9250363" y="3190875"/>
          <p14:tracePt t="51667" x="9275763" y="3128963"/>
          <p14:tracePt t="51675" x="9288463" y="3065463"/>
          <p14:tracePt t="51681" x="9324975" y="3041650"/>
          <p14:tracePt t="51688" x="9350375" y="3003550"/>
          <p14:tracePt t="51696" x="9401175" y="2965450"/>
          <p14:tracePt t="51703" x="9437688" y="2928938"/>
          <p14:tracePt t="51711" x="9501188" y="2890838"/>
          <p14:tracePt t="51717" x="9575800" y="2865438"/>
          <p14:tracePt t="51724" x="9663113" y="2840038"/>
          <p14:tracePt t="51731" x="9775825" y="2816225"/>
          <p14:tracePt t="51738" x="9901238" y="2803525"/>
          <p14:tracePt t="51745" x="10013950" y="2778125"/>
          <p14:tracePt t="51753" x="10152063" y="2778125"/>
          <p14:tracePt t="51759" x="10288588" y="2790825"/>
          <p14:tracePt t="51767" x="10401300" y="2816225"/>
          <p14:tracePt t="51775" x="10502900" y="2840038"/>
          <p14:tracePt t="51782" x="10602913" y="2865438"/>
          <p14:tracePt t="51788" x="10652125" y="2903538"/>
          <p14:tracePt t="51796" x="10702925" y="2952750"/>
          <p14:tracePt t="51803" x="10726738" y="2978150"/>
          <p14:tracePt t="51812" x="10752138" y="3016250"/>
          <p14:tracePt t="51818" x="10790238" y="3028950"/>
          <p14:tracePt t="51826" x="10802938" y="3041650"/>
          <p14:tracePt t="51832" x="10815638" y="3078163"/>
          <p14:tracePt t="51841" x="10828338" y="3090863"/>
          <p14:tracePt t="51848" x="10839450" y="3103563"/>
          <p14:tracePt t="51854" x="10852150" y="3128963"/>
          <p14:tracePt t="51863" x="10852150" y="3141663"/>
          <p14:tracePt t="51869" x="10852150" y="3154363"/>
          <p14:tracePt t="51879" x="10852150" y="3165475"/>
          <p14:tracePt t="51884" x="10852150" y="3178175"/>
          <p14:tracePt t="51891" x="10864850" y="3178175"/>
          <p14:tracePt t="51908" x="10864850" y="3190875"/>
          <p14:tracePt t="51920" x="10864850" y="3203575"/>
          <p14:tracePt t="51993" x="10864850" y="3216275"/>
          <p14:tracePt t="52124" x="10852150" y="3216275"/>
          <p14:tracePt t="52147" x="10839450" y="3216275"/>
          <p14:tracePt t="52154" x="10828338" y="3203575"/>
          <p14:tracePt t="52164" x="10790238" y="3190875"/>
          <p14:tracePt t="52169" x="10677525" y="3154363"/>
          <p14:tracePt t="52181" x="10526713" y="3116263"/>
          <p14:tracePt t="52183" x="10377488" y="3103563"/>
          <p14:tracePt t="52189" x="10226675" y="3090863"/>
          <p14:tracePt t="52197" x="10052050" y="3090863"/>
          <p14:tracePt t="52203" x="9788525" y="3090863"/>
          <p14:tracePt t="52211" x="9488488" y="3090863"/>
          <p14:tracePt t="52217" x="9137650" y="3090863"/>
          <p14:tracePt t="52224" x="8874125" y="3154363"/>
          <p14:tracePt t="52232" x="8724900" y="3190875"/>
          <p14:tracePt t="52239" x="8599488" y="3228975"/>
          <p14:tracePt t="52246" x="8474075" y="3278188"/>
          <p14:tracePt t="52253" x="8399463" y="3328988"/>
          <p14:tracePt t="52261" x="8335963" y="3378200"/>
          <p14:tracePt t="52267" x="8312150" y="3429000"/>
          <p14:tracePt t="52275" x="8286750" y="3454400"/>
          <p14:tracePt t="52282" x="8274050" y="3479800"/>
          <p14:tracePt t="52289" x="8274050" y="3516313"/>
          <p14:tracePt t="52296" x="8261350" y="3541713"/>
          <p14:tracePt t="52303" x="8261350" y="3567113"/>
          <p14:tracePt t="52311" x="8261350" y="3590925"/>
          <p14:tracePt t="52317" x="8248650" y="3603625"/>
          <p14:tracePt t="52325" x="8248650" y="3629025"/>
          <p14:tracePt t="52331" x="8248650" y="3641725"/>
          <p14:tracePt t="52338" x="8223250" y="3654425"/>
          <p14:tracePt t="52345" x="8223250" y="3679825"/>
          <p14:tracePt t="52353" x="8212138" y="3703638"/>
          <p14:tracePt t="52361" x="8186738" y="3716338"/>
          <p14:tracePt t="52367" x="8174038" y="3741738"/>
          <p14:tracePt t="52374" x="8161338" y="3754438"/>
          <p14:tracePt t="52381" x="8161338" y="3779838"/>
          <p14:tracePt t="52388" x="8148638" y="3803650"/>
          <p14:tracePt t="52396" x="8135938" y="3803650"/>
          <p14:tracePt t="52402" x="8135938" y="3829050"/>
          <p14:tracePt t="52409" x="8135938" y="3841750"/>
          <p14:tracePt t="52416" x="8123238" y="3841750"/>
          <p14:tracePt t="52424" x="8123238" y="3867150"/>
          <p14:tracePt t="52430" x="8110538" y="3867150"/>
          <p14:tracePt t="52744" x="8110538" y="3892550"/>
          <p14:tracePt t="52752" x="8086725" y="3916363"/>
          <p14:tracePt t="52760" x="8074025" y="3941763"/>
          <p14:tracePt t="52765" x="8048625" y="3954463"/>
          <p14:tracePt t="52771" x="8048625" y="3979863"/>
          <p14:tracePt t="52778" x="8023225" y="3979863"/>
          <p14:tracePt t="52784" x="7999413" y="4005263"/>
          <p14:tracePt t="52791" x="7974013" y="4017963"/>
          <p14:tracePt t="52798" x="7948613" y="4041775"/>
          <p14:tracePt t="52805" x="7910513" y="4054475"/>
          <p14:tracePt t="52812" x="7861300" y="4067175"/>
          <p14:tracePt t="52820" x="7810500" y="4079875"/>
          <p14:tracePt t="52828" x="7735888" y="4105275"/>
          <p14:tracePt t="52834" x="7661275" y="4117975"/>
          <p14:tracePt t="52841" x="7610475" y="4129088"/>
          <p14:tracePt t="52848" x="7561263" y="4141788"/>
          <p14:tracePt t="52855" x="7497763" y="4154488"/>
          <p14:tracePt t="52862" x="7459663" y="4154488"/>
          <p14:tracePt t="52869" x="7435850" y="4154488"/>
          <p14:tracePt t="52878" x="7423150" y="4167188"/>
          <p14:tracePt t="52883" x="7397750" y="4167188"/>
          <p14:tracePt t="52892" x="7372350" y="4179888"/>
          <p14:tracePt t="52905" x="7359650" y="4179888"/>
          <p14:tracePt t="52919" x="7348538" y="4179888"/>
          <p14:tracePt t="52927" x="7335838" y="4179888"/>
          <p14:tracePt t="52934" x="7323138" y="4179888"/>
          <p14:tracePt t="52962" x="7310438" y="4179888"/>
          <p14:tracePt t="54234" x="7335838" y="4179888"/>
          <p14:tracePt t="54243" x="7348538" y="4179888"/>
          <p14:tracePt t="54250" x="7359650" y="4179888"/>
          <p14:tracePt t="54257" x="7397750" y="4167188"/>
          <p14:tracePt t="54263" x="7423150" y="4167188"/>
          <p14:tracePt t="54268" x="7448550" y="4167188"/>
          <p14:tracePt t="54275" x="7472363" y="4167188"/>
          <p14:tracePt t="54282" x="7485063" y="4167188"/>
          <p14:tracePt t="54289" x="7497763" y="4167188"/>
          <p14:tracePt t="54295" x="7523163" y="4154488"/>
          <p14:tracePt t="54311" x="7535863" y="4154488"/>
          <p14:tracePt t="54324" x="7548563" y="4154488"/>
          <p14:tracePt t="54338" x="7561263" y="4154488"/>
          <p14:tracePt t="54345" x="7572375" y="4154488"/>
          <p14:tracePt t="54367" x="7585075" y="4154488"/>
          <p14:tracePt t="56020" x="7572375" y="4154488"/>
          <p14:tracePt t="56026" x="7523163" y="4154488"/>
          <p14:tracePt t="56041" x="7385050" y="4154488"/>
          <p14:tracePt t="56048" x="7310438" y="4154488"/>
          <p14:tracePt t="56055" x="7223125" y="4154488"/>
          <p14:tracePt t="56062" x="7123113" y="4154488"/>
          <p14:tracePt t="56069" x="7021513" y="4154488"/>
          <p14:tracePt t="56078" x="6921500" y="4154488"/>
          <p14:tracePt t="56083" x="6821488" y="4154488"/>
          <p14:tracePt t="56091" x="6746875" y="4154488"/>
          <p14:tracePt t="56098" x="6646863" y="4129088"/>
          <p14:tracePt t="56105" x="6572250" y="4117975"/>
          <p14:tracePt t="56112" x="6496050" y="4092575"/>
          <p14:tracePt t="56119" x="6434138" y="4067175"/>
          <p14:tracePt t="56128" x="6383338" y="4029075"/>
          <p14:tracePt t="56133" x="6321425" y="4017963"/>
          <p14:tracePt t="56140" x="6259513" y="3979863"/>
          <p14:tracePt t="56147" x="6221413" y="3941763"/>
          <p14:tracePt t="56154" x="6157913" y="3905250"/>
          <p14:tracePt t="56162" x="6121400" y="3879850"/>
          <p14:tracePt t="56168" x="6096000" y="3841750"/>
          <p14:tracePt t="56178" x="6057900" y="3816350"/>
          <p14:tracePt t="56183" x="6008688" y="3754438"/>
          <p14:tracePt t="56191" x="5983288" y="3716338"/>
          <p14:tracePt t="56198" x="5957888" y="3679825"/>
          <p14:tracePt t="56206" x="5932488" y="3629025"/>
          <p14:tracePt t="56212" x="5932488" y="3603625"/>
          <p14:tracePt t="56220" x="5921375" y="3567113"/>
          <p14:tracePt t="56228" x="5921375" y="3529013"/>
          <p14:tracePt t="56234" x="5921375" y="3503613"/>
          <p14:tracePt t="56241" x="5932488" y="3454400"/>
          <p14:tracePt t="56249" x="5932488" y="3390900"/>
          <p14:tracePt t="56257" x="5957888" y="3341688"/>
          <p14:tracePt t="56263" x="5983288" y="3267075"/>
          <p14:tracePt t="56271" x="6021388" y="3203575"/>
          <p14:tracePt t="56278" x="6057900" y="3154363"/>
          <p14:tracePt t="56285" x="6096000" y="3090863"/>
          <p14:tracePt t="56294" x="6134100" y="3041650"/>
          <p14:tracePt t="56300" x="6170613" y="3003550"/>
          <p14:tracePt t="56307" x="6196013" y="2965450"/>
          <p14:tracePt t="56314" x="6234113" y="2928938"/>
          <p14:tracePt t="56321" x="6259513" y="2903538"/>
          <p14:tracePt t="56328" x="6283325" y="2878138"/>
          <p14:tracePt t="56335" x="6308725" y="2865438"/>
          <p14:tracePt t="56345" x="6346825" y="2852738"/>
          <p14:tracePt t="56350" x="6396038" y="2828925"/>
          <p14:tracePt t="56357" x="6434138" y="2828925"/>
          <p14:tracePt t="56365" x="6483350" y="2816225"/>
          <p14:tracePt t="56371" x="6572250" y="2816225"/>
          <p14:tracePt t="56379" x="6634163" y="2816225"/>
          <p14:tracePt t="56386" x="6721475" y="2803525"/>
          <p14:tracePt t="56394" x="6808788" y="2803525"/>
          <p14:tracePt t="56401" x="6897688" y="2803525"/>
          <p14:tracePt t="56408" x="6985000" y="2803525"/>
          <p14:tracePt t="56415" x="7059613" y="2803525"/>
          <p14:tracePt t="56422" x="7134225" y="2803525"/>
          <p14:tracePt t="56429" x="7223125" y="2828925"/>
          <p14:tracePt t="56437" x="7310438" y="2840038"/>
          <p14:tracePt t="56444" x="7410450" y="2865438"/>
          <p14:tracePt t="56451" x="7497763" y="2890838"/>
          <p14:tracePt t="56457" x="7585075" y="2903538"/>
          <p14:tracePt t="56465" x="7661275" y="2928938"/>
          <p14:tracePt t="56472" x="7723188" y="2952750"/>
          <p14:tracePt t="56479" x="7797800" y="2978150"/>
          <p14:tracePt t="56486" x="7874000" y="3003550"/>
          <p14:tracePt t="56495" x="7961313" y="3041650"/>
          <p14:tracePt t="56501" x="8035925" y="3065463"/>
          <p14:tracePt t="56507" x="8110538" y="3090863"/>
          <p14:tracePt t="56516" x="8186738" y="3128963"/>
          <p14:tracePt t="56524" x="8235950" y="3154363"/>
          <p14:tracePt t="56530" x="8348663" y="3203575"/>
          <p14:tracePt t="56538" x="8435975" y="3254375"/>
          <p14:tracePt t="56546" x="8524875" y="3303588"/>
          <p14:tracePt t="56552" x="8599488" y="3354388"/>
          <p14:tracePt t="56561" x="8674100" y="3390900"/>
          <p14:tracePt t="56568" x="8737600" y="3441700"/>
          <p14:tracePt t="56574" x="8774113" y="3467100"/>
          <p14:tracePt t="56582" x="8837613" y="3516313"/>
          <p14:tracePt t="56589" x="8863013" y="3529013"/>
          <p14:tracePt t="56596" x="8899525" y="3567113"/>
          <p14:tracePt t="56603" x="8937625" y="3590925"/>
          <p14:tracePt t="56611" x="8975725" y="3641725"/>
          <p14:tracePt t="56618" x="8999538" y="3667125"/>
          <p14:tracePt t="56624" x="9024938" y="3692525"/>
          <p14:tracePt t="56632" x="9063038" y="3729038"/>
          <p14:tracePt t="56640" x="9088438" y="3767138"/>
          <p14:tracePt t="56646" x="9124950" y="3803650"/>
          <p14:tracePt t="56653" x="9150350" y="3829050"/>
          <p14:tracePt t="56662" x="9163050" y="3854450"/>
          <p14:tracePt t="56667" x="9199563" y="3879850"/>
          <p14:tracePt t="56674" x="9212263" y="3916363"/>
          <p14:tracePt t="56681" x="9237663" y="3929063"/>
          <p14:tracePt t="56688" x="9275763" y="3954463"/>
          <p14:tracePt t="56695" x="9288463" y="3979863"/>
          <p14:tracePt t="56702" x="9312275" y="4005263"/>
          <p14:tracePt t="56711" x="9324975" y="4029075"/>
          <p14:tracePt t="56716" x="9350375" y="4041775"/>
          <p14:tracePt t="56724" x="9363075" y="4054475"/>
          <p14:tracePt t="56730" x="9375775" y="4079875"/>
          <p14:tracePt t="56739" x="9388475" y="4079875"/>
          <p14:tracePt t="56745" x="9401175" y="4092575"/>
          <p14:tracePt t="56753" x="9413875" y="4105275"/>
          <p14:tracePt t="56768" x="9424988" y="4105275"/>
          <p14:tracePt t="57049" x="9463088" y="4105275"/>
          <p14:tracePt t="57057" x="9537700" y="4067175"/>
          <p14:tracePt t="57065" x="9613900" y="4029075"/>
          <p14:tracePt t="57072" x="9701213" y="3992563"/>
          <p14:tracePt t="57078" x="9788525" y="3954463"/>
          <p14:tracePt t="57086" x="9888538" y="3929063"/>
          <p14:tracePt t="57094" x="10013950" y="3892550"/>
          <p14:tracePt t="57101" x="10164763" y="3841750"/>
          <p14:tracePt t="57107" x="10288588" y="3816350"/>
          <p14:tracePt t="57115" x="10401300" y="3792538"/>
          <p14:tracePt t="57122" x="10526713" y="3767138"/>
          <p14:tracePt t="57129" x="10677525" y="3754438"/>
          <p14:tracePt t="57136" x="10802938" y="3754438"/>
          <p14:tracePt t="57144" x="10939463" y="3754438"/>
          <p14:tracePt t="57149" x="11041063" y="3754438"/>
          <p14:tracePt t="57157" x="11128375" y="3754438"/>
          <p14:tracePt t="57164" x="11215688" y="3754438"/>
          <p14:tracePt t="57170" x="11277600" y="3767138"/>
          <p14:tracePt t="57178" x="11328400" y="3767138"/>
          <p14:tracePt t="57184" x="11377613" y="3767138"/>
          <p14:tracePt t="57191" x="11415713" y="3767138"/>
          <p14:tracePt t="57198" x="11453813" y="3767138"/>
          <p14:tracePt t="57207" x="11490325" y="3767138"/>
          <p14:tracePt t="57214" x="11515725" y="3767138"/>
          <p14:tracePt t="57221" x="11528425" y="3767138"/>
          <p14:tracePt t="57228" x="11541125" y="3767138"/>
          <p14:tracePt t="57235" x="11566525" y="3767138"/>
          <p14:tracePt t="57242" x="11603038" y="3754438"/>
          <p14:tracePt t="57250" x="11628438" y="3754438"/>
          <p14:tracePt t="57257" x="11653838" y="3754438"/>
          <p14:tracePt t="57265" x="11666538" y="3729038"/>
          <p14:tracePt t="57272" x="11691938" y="3716338"/>
          <p14:tracePt t="57279" x="11715750" y="3703638"/>
          <p14:tracePt t="57287" x="11728450" y="3692525"/>
          <p14:tracePt t="57294" x="11753850" y="3654425"/>
          <p14:tracePt t="57301" x="11779250" y="3641725"/>
          <p14:tracePt t="57308" x="11804650" y="3603625"/>
          <p14:tracePt t="57315" x="11828463" y="3579813"/>
          <p14:tracePt t="57322" x="11853863" y="3541713"/>
          <p14:tracePt t="57330" x="11866563" y="3516313"/>
          <p14:tracePt t="57337" x="11879263" y="3490913"/>
          <p14:tracePt t="57344" x="11891963" y="3441700"/>
          <p14:tracePt t="57351" x="11904663" y="3390900"/>
          <p14:tracePt t="57357" x="11917363" y="3354388"/>
          <p14:tracePt t="57364" x="11928475" y="3316288"/>
          <p14:tracePt t="57374" x="11941175" y="3278188"/>
          <p14:tracePt t="57379" x="11941175" y="3241675"/>
          <p14:tracePt t="57386" x="11966575" y="3203575"/>
          <p14:tracePt t="57395" x="11979275" y="3154363"/>
          <p14:tracePt t="57401" x="11979275" y="3128963"/>
          <p14:tracePt t="57407" x="11991975" y="3090863"/>
          <p14:tracePt t="57414" x="11991975" y="3065463"/>
          <p14:tracePt t="57422" x="11991975" y="3041650"/>
          <p14:tracePt t="57429" x="11991975" y="3028950"/>
          <p14:tracePt t="57437" x="11991975" y="2990850"/>
          <p14:tracePt t="57444" x="11991975" y="2978150"/>
          <p14:tracePt t="57451" x="11991975" y="2965450"/>
          <p14:tracePt t="57458" x="11966575" y="2941638"/>
          <p14:tracePt t="57465" x="11928475" y="2916238"/>
          <p14:tracePt t="57473" x="11904663" y="2903538"/>
          <p14:tracePt t="57479" x="11853863" y="2878138"/>
          <p14:tracePt t="57486" x="11779250" y="2865438"/>
          <p14:tracePt t="57494" x="11715750" y="2852738"/>
          <p14:tracePt t="57500" x="11641138" y="2828925"/>
          <p14:tracePt t="57507" x="11553825" y="2816225"/>
          <p14:tracePt t="57514" x="11490325" y="2816225"/>
          <p14:tracePt t="57521" x="11403013" y="2816225"/>
          <p14:tracePt t="57528" x="11328400" y="2803525"/>
          <p14:tracePt t="57535" x="11241088" y="2790825"/>
          <p14:tracePt t="57544" x="11164888" y="2790825"/>
          <p14:tracePt t="57550" x="11077575" y="2778125"/>
          <p14:tracePt t="57557" x="10990263" y="2765425"/>
          <p14:tracePt t="57564" x="10902950" y="2765425"/>
          <p14:tracePt t="57570" x="10815638" y="2765425"/>
          <p14:tracePt t="57578" x="10752138" y="2765425"/>
          <p14:tracePt t="57585" x="10702925" y="2765425"/>
          <p14:tracePt t="57592" x="10639425" y="2765425"/>
          <p14:tracePt t="57598" x="10590213" y="2765425"/>
          <p14:tracePt t="57607" x="10552113" y="2765425"/>
          <p14:tracePt t="57613" x="10514013" y="2765425"/>
          <p14:tracePt t="57620" x="10477500" y="2765425"/>
          <p14:tracePt t="57628" x="10452100" y="2765425"/>
          <p14:tracePt t="57635" x="10426700" y="2765425"/>
          <p14:tracePt t="57642" x="10401300" y="2765425"/>
          <p14:tracePt t="57649" x="10364788" y="2765425"/>
          <p14:tracePt t="57657" x="10326688" y="2765425"/>
          <p14:tracePt t="57663" x="10277475" y="2765425"/>
          <p14:tracePt t="57670" x="10226675" y="2765425"/>
          <p14:tracePt t="57677" x="10152063" y="2765425"/>
          <p14:tracePt t="57685" x="10101263" y="2765425"/>
          <p14:tracePt t="57692" x="10064750" y="2765425"/>
          <p14:tracePt t="57699" x="10013950" y="2765425"/>
          <p14:tracePt t="57707" x="9952038" y="2765425"/>
          <p14:tracePt t="57713" x="9913938" y="2752725"/>
          <p14:tracePt t="57721" x="9863138" y="2752725"/>
          <p14:tracePt t="57728" x="9801225" y="2740025"/>
          <p14:tracePt t="57735" x="9750425" y="2740025"/>
          <p14:tracePt t="57742" x="9675813" y="2740025"/>
          <p14:tracePt t="57750" x="9613900" y="2728913"/>
          <p14:tracePt t="57757" x="9537700" y="2716213"/>
          <p14:tracePt t="57764" x="9475788" y="2716213"/>
          <p14:tracePt t="57771" x="9401175" y="2703513"/>
          <p14:tracePt t="57778" x="9337675" y="2703513"/>
          <p14:tracePt t="57785" x="9263063" y="2703513"/>
          <p14:tracePt t="57792" x="9224963" y="2703513"/>
          <p14:tracePt t="57799" x="9188450" y="2703513"/>
          <p14:tracePt t="57808" x="9163050" y="2703513"/>
          <p14:tracePt t="57813" x="9150350" y="2703513"/>
          <p14:tracePt t="57821" x="9137650" y="2703513"/>
          <p14:tracePt t="57828" x="9124950" y="2703513"/>
          <p14:tracePt t="57835" x="9112250" y="2703513"/>
          <p14:tracePt t="57849" x="9099550" y="2703513"/>
          <p14:tracePt t="57863" x="9099550" y="2716213"/>
          <p14:tracePt t="57871" x="9088438" y="2716213"/>
          <p14:tracePt t="57878" x="9088438" y="2728913"/>
          <p14:tracePt t="57884" x="9075738" y="2728913"/>
          <p14:tracePt t="57892" x="9075738" y="2740025"/>
          <p14:tracePt t="57900" x="9063038" y="2752725"/>
          <p14:tracePt t="57907" x="9063038" y="2765425"/>
          <p14:tracePt t="57914" x="9063038" y="2778125"/>
          <p14:tracePt t="57922" x="9050338" y="2778125"/>
          <p14:tracePt t="57929" x="9050338" y="2803525"/>
          <p14:tracePt t="57937" x="9050338" y="2828925"/>
          <p14:tracePt t="57945" x="9050338" y="2865438"/>
          <p14:tracePt t="57950" x="9037638" y="2903538"/>
          <p14:tracePt t="57959" x="9037638" y="2941638"/>
          <p14:tracePt t="57965" x="9037638" y="3003550"/>
          <p14:tracePt t="57972" x="9024938" y="3078163"/>
          <p14:tracePt t="57979" x="9024938" y="3141663"/>
          <p14:tracePt t="57986" x="9024938" y="3203575"/>
          <p14:tracePt t="57995" x="9024938" y="3267075"/>
          <p14:tracePt t="58001" x="9024938" y="3328988"/>
          <p14:tracePt t="58008" x="9024938" y="3390900"/>
          <p14:tracePt t="58017" x="9012238" y="3454400"/>
          <p14:tracePt t="58024" x="8999538" y="3490913"/>
          <p14:tracePt t="58030" x="8999538" y="3529013"/>
          <p14:tracePt t="58038" x="8999538" y="3554413"/>
          <p14:tracePt t="58046" x="8999538" y="3579813"/>
          <p14:tracePt t="58052" x="8986838" y="3603625"/>
          <p14:tracePt t="58061" x="8986838" y="3616325"/>
          <p14:tracePt t="58074" x="8986838" y="3629025"/>
          <p14:tracePt t="58081" x="8986838" y="3641725"/>
          <p14:tracePt t="58089" x="8975725" y="3641725"/>
          <p14:tracePt t="58103" x="8975725" y="3654425"/>
          <p14:tracePt t="58317" x="9112250" y="3654425"/>
          <p14:tracePt t="58324" x="9437688" y="3667125"/>
          <p14:tracePt t="58333" x="9926638" y="3716338"/>
          <p14:tracePt t="58337" x="10401300" y="3754438"/>
          <p14:tracePt t="58343" x="10790238" y="3779838"/>
          <p14:tracePt t="58349" x="11177588" y="3841750"/>
          <p14:tracePt t="58358" x="11466513" y="3854450"/>
          <p14:tracePt t="58363" x="11653838" y="3867150"/>
          <p14:tracePt t="58370" x="11815763" y="3905250"/>
          <p14:tracePt t="58378" x="11941175" y="3929063"/>
          <p14:tracePt t="58385" x="12017375" y="3941763"/>
          <p14:tracePt t="58392" x="12053888" y="3941763"/>
          <p14:tracePt t="58399" x="12091988" y="3941763"/>
          <p14:tracePt t="58408" x="12104688" y="3941763"/>
          <p14:tracePt t="58428" x="12117388" y="3941763"/>
          <p14:tracePt t="58492" x="12130088" y="3941763"/>
          <p14:tracePt t="58557" x="12130088" y="3929063"/>
          <p14:tracePt t="58564" x="12130088" y="3916363"/>
          <p14:tracePt t="58571" x="12130088" y="3892550"/>
          <p14:tracePt t="58580" x="12141200" y="3854450"/>
          <p14:tracePt t="58585" x="12179300" y="3767138"/>
          <p14:tracePt t="58959" x="11853863" y="2527300"/>
          <p14:tracePt t="58965" x="11691938" y="2527300"/>
          <p14:tracePt t="58972" x="11377613" y="2527300"/>
          <p14:tracePt t="58980" x="10902950" y="2527300"/>
          <p14:tracePt t="58987" x="10602913" y="2527300"/>
          <p14:tracePt t="58994" x="10452100" y="2527300"/>
          <p14:tracePt t="59002" x="10313988" y="2527300"/>
          <p14:tracePt t="59010" x="10252075" y="2527300"/>
          <p14:tracePt t="59016" x="10213975" y="2527300"/>
          <p14:tracePt t="59025" x="10201275" y="2516188"/>
          <p14:tracePt t="59030" x="10177463" y="2516188"/>
          <p14:tracePt t="59052" x="10164763" y="2516188"/>
          <p14:tracePt t="59074" x="10152063" y="2516188"/>
          <p14:tracePt t="59081" x="10139363" y="2527300"/>
          <p14:tracePt t="59088" x="10113963" y="2527300"/>
          <p14:tracePt t="59096" x="10088563" y="2527300"/>
          <p14:tracePt t="59102" x="10075863" y="2527300"/>
          <p14:tracePt t="59111" x="10064750" y="2540000"/>
          <p14:tracePt t="59116" x="10026650" y="2540000"/>
          <p14:tracePt t="59124" x="10001250" y="2540000"/>
          <p14:tracePt t="59131" x="9952038" y="2552700"/>
          <p14:tracePt t="59139" x="9926638" y="2552700"/>
          <p14:tracePt t="59146" x="9875838" y="2565400"/>
          <p14:tracePt t="59153" x="9826625" y="2578100"/>
          <p14:tracePt t="59161" x="9775825" y="2578100"/>
          <p14:tracePt t="59168" x="9726613" y="2590800"/>
          <p14:tracePt t="59177" x="9688513" y="2590800"/>
          <p14:tracePt t="59183" x="9663113" y="2590800"/>
          <p14:tracePt t="59191" x="9650413" y="2590800"/>
          <p14:tracePt t="59197" x="9637713" y="2603500"/>
          <p14:tracePt t="59204" x="9613900" y="2616200"/>
          <p14:tracePt t="59219" x="9601200" y="2616200"/>
          <p14:tracePt t="59227" x="9588500" y="2616200"/>
          <p14:tracePt t="59233" x="9575800" y="2627313"/>
          <p14:tracePt t="59241" x="9563100" y="2627313"/>
          <p14:tracePt t="59255" x="9550400" y="2627313"/>
          <p14:tracePt t="59262" x="9537700" y="2640013"/>
          <p14:tracePt t="59285" x="9537700" y="2652713"/>
          <p14:tracePt t="59292" x="9537700" y="2665413"/>
          <p14:tracePt t="59300" x="9525000" y="2665413"/>
          <p14:tracePt t="59307" x="9525000" y="2678113"/>
          <p14:tracePt t="59322" x="9525000" y="2703513"/>
          <p14:tracePt t="59329" x="9525000" y="2728913"/>
          <p14:tracePt t="59336" x="9513888" y="2740025"/>
          <p14:tracePt t="59344" x="9501188" y="2765425"/>
          <p14:tracePt t="59350" x="9501188" y="2790825"/>
          <p14:tracePt t="59358" x="9488488" y="2816225"/>
          <p14:tracePt t="59365" x="9475788" y="2852738"/>
          <p14:tracePt t="59374" x="9463088" y="2878138"/>
          <p14:tracePt t="59380" x="9463088" y="2916238"/>
          <p14:tracePt t="59387" x="9463088" y="2941638"/>
          <p14:tracePt t="59396" x="9450388" y="2978150"/>
          <p14:tracePt t="59402" x="9450388" y="3016250"/>
          <p14:tracePt t="59411" x="9437688" y="3054350"/>
          <p14:tracePt t="59417" x="9437688" y="3078163"/>
          <p14:tracePt t="59425" x="9437688" y="3103563"/>
          <p14:tracePt t="59430" x="9437688" y="3128963"/>
          <p14:tracePt t="59438" x="9437688" y="3154363"/>
          <p14:tracePt t="59445" x="9437688" y="3178175"/>
          <p14:tracePt t="59452" x="9437688" y="3203575"/>
          <p14:tracePt t="59461" x="9437688" y="3216275"/>
          <p14:tracePt t="59475" x="9437688" y="3241675"/>
          <p14:tracePt t="59491" x="9437688" y="3254375"/>
          <p14:tracePt t="59512" x="9437688" y="3267075"/>
          <p14:tracePt t="59528" x="9437688" y="3278188"/>
          <p14:tracePt t="59548" x="9437688" y="3290888"/>
          <p14:tracePt t="59653" x="9450388" y="3290888"/>
          <p14:tracePt t="59668" x="9450388" y="3303588"/>
          <p14:tracePt t="59677" x="9475788" y="3316288"/>
          <p14:tracePt t="59684" x="9501188" y="3328988"/>
          <p14:tracePt t="59690" x="9550400" y="3354388"/>
          <p14:tracePt t="59698" x="9650413" y="3429000"/>
          <p14:tracePt t="59704" x="9750425" y="3479800"/>
          <p14:tracePt t="59710" x="9839325" y="3516313"/>
          <p14:tracePt t="59716" x="9963150" y="3554413"/>
          <p14:tracePt t="59724" x="10101263" y="3616325"/>
          <p14:tracePt t="59731" x="10288588" y="3654425"/>
          <p14:tracePt t="59739" x="10577513" y="3692525"/>
          <p14:tracePt t="59745" x="10877550" y="3741738"/>
          <p14:tracePt t="59752" x="11090275" y="3767138"/>
          <p14:tracePt t="59762" x="11277600" y="3767138"/>
          <p14:tracePt t="59767" x="11428413" y="3741738"/>
          <p14:tracePt t="59774" x="11579225" y="3729038"/>
          <p14:tracePt t="59782" x="11728450" y="3716338"/>
          <p14:tracePt t="59789" x="11866563" y="3692525"/>
          <p14:tracePt t="59796" x="11979275" y="3667125"/>
          <p14:tracePt t="59803" x="12091988" y="3641725"/>
          <p14:tracePt t="59812" x="12179300" y="3616325"/>
          <p14:tracePt t="60271" x="12079288" y="2716213"/>
          <p14:tracePt t="60279" x="11991975" y="2716213"/>
          <p14:tracePt t="60286" x="11917363" y="2716213"/>
          <p14:tracePt t="60293" x="11815763" y="2728913"/>
          <p14:tracePt t="60300" x="11691938" y="2728913"/>
          <p14:tracePt t="60308" x="11541125" y="2728913"/>
          <p14:tracePt t="60315" x="11377613" y="2728913"/>
          <p14:tracePt t="60322" x="11077575" y="2728913"/>
          <p14:tracePt t="60330" x="10839450" y="2728913"/>
          <p14:tracePt t="60337" x="10626725" y="2728913"/>
          <p14:tracePt t="60344" x="10426700" y="2728913"/>
          <p14:tracePt t="60351" x="10288588" y="2728913"/>
          <p14:tracePt t="60358" x="10152063" y="2728913"/>
          <p14:tracePt t="60365" x="10039350" y="2728913"/>
          <p14:tracePt t="60372" x="9939338" y="2728913"/>
          <p14:tracePt t="60380" x="9888538" y="2728913"/>
          <p14:tracePt t="60388" x="9863138" y="2728913"/>
          <p14:tracePt t="60395" x="9839325" y="2728913"/>
          <p14:tracePt t="60439" x="9839325" y="2716213"/>
          <p14:tracePt t="60475" x="9839325" y="2703513"/>
          <p14:tracePt t="60961" x="9788525" y="2728913"/>
          <p14:tracePt t="60968" x="9713913" y="2752725"/>
          <p14:tracePt t="60978" x="9626600" y="2778125"/>
          <p14:tracePt t="60982" x="9550400" y="2790825"/>
          <p14:tracePt t="60987" x="9488488" y="2803525"/>
          <p14:tracePt t="60995" x="9413875" y="2828925"/>
          <p14:tracePt t="61001" x="9363075" y="2840038"/>
          <p14:tracePt t="61008" x="9237663" y="2865438"/>
          <p14:tracePt t="61016" x="9137650" y="2890838"/>
          <p14:tracePt t="61024" x="9037638" y="2903538"/>
          <p14:tracePt t="61041" x="8774113" y="2978150"/>
          <p14:tracePt t="61045" x="8637588" y="3003550"/>
          <p14:tracePt t="61051" x="8499475" y="3028950"/>
          <p14:tracePt t="61058" x="8348663" y="3054350"/>
          <p14:tracePt t="61066" x="8186738" y="3065463"/>
          <p14:tracePt t="61074" x="8023225" y="3078163"/>
          <p14:tracePt t="61081" x="7874000" y="3116263"/>
          <p14:tracePt t="61087" x="7710488" y="3141663"/>
          <p14:tracePt t="61095" x="7597775" y="3154363"/>
          <p14:tracePt t="61101" x="7459663" y="3178175"/>
          <p14:tracePt t="61111" x="7310438" y="3190875"/>
          <p14:tracePt t="61117" x="7146925" y="3203575"/>
          <p14:tracePt t="61124" x="6959600" y="3216275"/>
          <p14:tracePt t="61131" x="6846888" y="3228975"/>
          <p14:tracePt t="61138" x="6721475" y="3254375"/>
          <p14:tracePt t="61145" x="6621463" y="3278188"/>
          <p14:tracePt t="61152" x="6483350" y="3278188"/>
          <p14:tracePt t="61161" x="6383338" y="3290888"/>
          <p14:tracePt t="61167" x="6270625" y="3303588"/>
          <p14:tracePt t="61174" x="6170613" y="3316288"/>
          <p14:tracePt t="61181" x="6083300" y="3316288"/>
          <p14:tracePt t="61188" x="5995988" y="3328988"/>
          <p14:tracePt t="61195" x="5945188" y="3341688"/>
          <p14:tracePt t="61202" x="5883275" y="3341688"/>
          <p14:tracePt t="61210" x="5857875" y="3341688"/>
          <p14:tracePt t="61217" x="5832475" y="3341688"/>
          <p14:tracePt t="61224" x="5821363" y="3341688"/>
          <p14:tracePt t="61231" x="5795963" y="3354388"/>
          <p14:tracePt t="61237" x="5795963" y="3367088"/>
          <p14:tracePt t="61640" x="5770563" y="3403600"/>
          <p14:tracePt t="61648" x="5745163" y="3467100"/>
          <p14:tracePt t="61655" x="5708650" y="3541713"/>
          <p14:tracePt t="61660" x="5670550" y="3590925"/>
          <p14:tracePt t="61667" x="5632450" y="3654425"/>
          <p14:tracePt t="61674" x="5607050" y="3716338"/>
          <p14:tracePt t="61680" x="5595938" y="3779838"/>
          <p14:tracePt t="61687" x="5583238" y="3841750"/>
          <p14:tracePt t="61694" x="5557838" y="3892550"/>
          <p14:tracePt t="61702" x="5545138" y="3954463"/>
          <p14:tracePt t="61708" x="5532438" y="3992563"/>
          <p14:tracePt t="61716" x="5519738" y="4029075"/>
          <p14:tracePt t="61724" x="5519738" y="4067175"/>
          <p14:tracePt t="61730" x="5519738" y="4092575"/>
          <p14:tracePt t="61737" x="5507038" y="4117975"/>
          <p14:tracePt t="61745" x="5507038" y="4129088"/>
          <p14:tracePt t="61751" x="5495925" y="4154488"/>
          <p14:tracePt t="61759" x="5495925" y="4167188"/>
          <p14:tracePt t="61766" x="5495925" y="4179888"/>
          <p14:tracePt t="61773" x="5495925" y="4192588"/>
          <p14:tracePt t="61801" x="5495925" y="4205288"/>
          <p14:tracePt t="61822" x="5495925" y="4217988"/>
          <p14:tracePt t="61886" x="5495925" y="4205288"/>
          <p14:tracePt t="61914" x="5495925" y="4179888"/>
          <p14:tracePt t="61922" x="5507038" y="4154488"/>
          <p14:tracePt t="61929" x="5532438" y="4105275"/>
          <p14:tracePt t="61936" x="5557838" y="4029075"/>
          <p14:tracePt t="61943" x="5583238" y="3967163"/>
          <p14:tracePt t="61950" x="5595938" y="3929063"/>
          <p14:tracePt t="61959" x="5607050" y="3905250"/>
          <p14:tracePt t="61964" x="5619750" y="3879850"/>
          <p14:tracePt t="61971" x="5619750" y="3854450"/>
          <p14:tracePt t="61979" x="5632450" y="3854450"/>
          <p14:tracePt t="61985" x="5645150" y="3841750"/>
          <p14:tracePt t="61991" x="5645150" y="3829050"/>
          <p14:tracePt t="62007" x="5657850" y="3816350"/>
          <p14:tracePt t="62027" x="5670550" y="3816350"/>
          <p14:tracePt t="62041" x="5683250" y="3841750"/>
          <p14:tracePt t="62054" x="5683250" y="3854450"/>
          <p14:tracePt t="62061" x="5683250" y="3879850"/>
          <p14:tracePt t="62069" x="5683250" y="3905250"/>
          <p14:tracePt t="62077" x="5683250" y="3941763"/>
          <p14:tracePt t="62083" x="5670550" y="3992563"/>
          <p14:tracePt t="62090" x="5657850" y="4029075"/>
          <p14:tracePt t="62097" x="5632450" y="4079875"/>
          <p14:tracePt t="62104" x="5619750" y="4117975"/>
          <p14:tracePt t="62111" x="5595938" y="4192588"/>
          <p14:tracePt t="62119" x="5570538" y="4267200"/>
          <p14:tracePt t="62127" x="5545138" y="4341813"/>
          <p14:tracePt t="62133" x="5519738" y="4430713"/>
          <p14:tracePt t="62141" x="5495925" y="4479925"/>
          <p14:tracePt t="62146" x="5470525" y="4543425"/>
          <p14:tracePt t="62153" x="5445125" y="4618038"/>
          <p14:tracePt t="62161" x="5432425" y="4656138"/>
          <p14:tracePt t="62168" x="5419725" y="4692650"/>
          <p14:tracePt t="62174" x="5407025" y="4718050"/>
          <p14:tracePt t="62181" x="5394325" y="4743450"/>
          <p14:tracePt t="62189" x="5370513" y="4756150"/>
          <p14:tracePt t="62196" x="5370513" y="4768850"/>
          <p14:tracePt t="62203" x="5357813" y="4779963"/>
          <p14:tracePt t="62211" x="5345113" y="4792663"/>
          <p14:tracePt t="62217" x="5332413" y="4818063"/>
          <p14:tracePt t="62526" x="5294313" y="4830763"/>
          <p14:tracePt t="62535" x="5245100" y="4856163"/>
          <p14:tracePt t="62543" x="5181600" y="4892675"/>
          <p14:tracePt t="62547" x="5132388" y="4905375"/>
          <p14:tracePt t="62553" x="5057775" y="4930775"/>
          <p14:tracePt t="62560" x="4994275" y="4968875"/>
          <p14:tracePt t="62567" x="4945063" y="4981575"/>
          <p14:tracePt t="62574" x="4906963" y="4992688"/>
          <p14:tracePt t="62580" x="4868863" y="5005388"/>
          <p14:tracePt t="62588" x="4843463" y="5005388"/>
          <p14:tracePt t="62594" x="4806950" y="5018088"/>
          <p14:tracePt t="62602" x="4794250" y="5018088"/>
          <p14:tracePt t="62610" x="4781550" y="5018088"/>
          <p14:tracePt t="62616" x="4768850" y="5018088"/>
          <p14:tracePt t="62624" x="4743450" y="5018088"/>
          <p14:tracePt t="62637" x="4732338" y="5018088"/>
          <p14:tracePt t="62651" x="4719638" y="5018088"/>
          <p14:tracePt t="62659" x="4719638" y="5005388"/>
          <p14:tracePt t="62665" x="4706938" y="4992688"/>
          <p14:tracePt t="62680" x="4694238" y="4981575"/>
          <p14:tracePt t="62687" x="4694238" y="4968875"/>
          <p14:tracePt t="62695" x="4694238" y="4956175"/>
          <p14:tracePt t="62708" x="4694238" y="4943475"/>
          <p14:tracePt t="62722" x="4694238" y="4930775"/>
          <p14:tracePt t="62751" x="4694238" y="4918075"/>
          <p14:tracePt t="62824" x="4681538" y="4918075"/>
          <p14:tracePt t="62838" x="4656138" y="4918075"/>
          <p14:tracePt t="62853" x="4630738" y="4918075"/>
          <p14:tracePt t="62861" x="4581525" y="4918075"/>
          <p14:tracePt t="62868" x="4530725" y="4930775"/>
          <p14:tracePt t="62872" x="4468813" y="4943475"/>
          <p14:tracePt t="62879" x="4430713" y="4956175"/>
          <p14:tracePt t="62886" x="4394200" y="4956175"/>
          <p14:tracePt t="62896" x="4356100" y="4956175"/>
          <p14:tracePt t="62900" x="4330700" y="4968875"/>
          <p14:tracePt t="62908" x="4294188" y="4981575"/>
          <p14:tracePt t="62914" x="4281488" y="4981575"/>
          <p14:tracePt t="62922" x="4256088" y="4981575"/>
          <p14:tracePt t="62929" x="4243388" y="4981575"/>
          <p14:tracePt t="62935" x="4230688" y="4992688"/>
          <p14:tracePt t="62942" x="4217988" y="4992688"/>
          <p14:tracePt t="62958" x="4205288" y="4992688"/>
          <p14:tracePt t="62964" x="4192588" y="4992688"/>
          <p14:tracePt t="62978" x="4192588" y="5005388"/>
          <p14:tracePt t="62991" x="4181475" y="5005388"/>
          <p14:tracePt t="63355" x="4181475" y="5030788"/>
          <p14:tracePt t="63362" x="4192588" y="5043488"/>
          <p14:tracePt t="63368" x="4205288" y="5081588"/>
          <p14:tracePt t="63378" x="4217988" y="5143500"/>
          <p14:tracePt t="63385" x="4243388" y="5194300"/>
          <p14:tracePt t="63389" x="4243388" y="5230813"/>
          <p14:tracePt t="63397" x="4256088" y="5281613"/>
          <p14:tracePt t="63402" x="4268788" y="5305425"/>
          <p14:tracePt t="63409" x="4268788" y="5318125"/>
          <p14:tracePt t="63416" x="4268788" y="5330825"/>
          <p14:tracePt t="63425" x="4281488" y="5356225"/>
          <p14:tracePt t="63438" x="4281488" y="5368925"/>
          <p14:tracePt t="63445" x="4294188" y="5368925"/>
          <p14:tracePt t="63452" x="4294188" y="5381625"/>
          <p14:tracePt t="63474" x="4305300" y="5394325"/>
          <p14:tracePt t="63490" x="4318000" y="5394325"/>
          <p14:tracePt t="63496" x="4343400" y="5368925"/>
          <p14:tracePt t="63503" x="4356100" y="5356225"/>
          <p14:tracePt t="63511" x="4394200" y="5318125"/>
          <p14:tracePt t="63517" x="4443413" y="5268913"/>
          <p14:tracePt t="63525" x="4481513" y="5230813"/>
          <p14:tracePt t="63531" x="4543425" y="5181600"/>
          <p14:tracePt t="63539" x="4594225" y="5130800"/>
          <p14:tracePt t="63546" x="4656138" y="5105400"/>
          <p14:tracePt t="63552" x="4706938" y="5068888"/>
          <p14:tracePt t="63562" x="4768850" y="5030788"/>
          <p14:tracePt t="63566" x="4819650" y="5005388"/>
          <p14:tracePt t="63574" x="4894263" y="4981575"/>
          <p14:tracePt t="63581" x="4981575" y="4956175"/>
          <p14:tracePt t="63588" x="5057775" y="4943475"/>
          <p14:tracePt t="63596" x="5119688" y="4943475"/>
          <p14:tracePt t="63602" x="5194300" y="4943475"/>
          <p14:tracePt t="63609" x="5245100" y="4943475"/>
          <p14:tracePt t="63616" x="5281613" y="4943475"/>
          <p14:tracePt t="63624" x="5319713" y="4968875"/>
          <p14:tracePt t="63631" x="5345113" y="4981575"/>
          <p14:tracePt t="63638" x="5370513" y="5005388"/>
          <p14:tracePt t="63646" x="5383213" y="5018088"/>
          <p14:tracePt t="63652" x="5407025" y="5043488"/>
          <p14:tracePt t="63659" x="5419725" y="5081588"/>
          <p14:tracePt t="63666" x="5419725" y="5105400"/>
          <p14:tracePt t="63675" x="5432425" y="5143500"/>
          <p14:tracePt t="63680" x="5445125" y="5156200"/>
          <p14:tracePt t="63687" x="5445125" y="5181600"/>
          <p14:tracePt t="63695" x="5445125" y="5205413"/>
          <p14:tracePt t="63701" x="5457825" y="5230813"/>
          <p14:tracePt t="63708" x="5470525" y="5243513"/>
          <p14:tracePt t="63715" x="5470525" y="5268913"/>
          <p14:tracePt t="63729" x="5483225" y="5281613"/>
          <p14:tracePt t="63736" x="5495925" y="5281613"/>
          <p14:tracePt t="63760" x="5507038" y="5281613"/>
          <p14:tracePt t="63766" x="5532438" y="5281613"/>
          <p14:tracePt t="63774" x="5557838" y="5281613"/>
          <p14:tracePt t="63780" x="5583238" y="5268913"/>
          <p14:tracePt t="63789" x="5632450" y="5243513"/>
          <p14:tracePt t="63795" x="5695950" y="5218113"/>
          <p14:tracePt t="63802" x="5757863" y="5194300"/>
          <p14:tracePt t="63809" x="5808663" y="5168900"/>
          <p14:tracePt t="63816" x="5845175" y="5156200"/>
          <p14:tracePt t="63824" x="5908675" y="5143500"/>
          <p14:tracePt t="63830" x="5957888" y="5130800"/>
          <p14:tracePt t="63837" x="5995988" y="5130800"/>
          <p14:tracePt t="63845" x="6034088" y="5130800"/>
          <p14:tracePt t="63852" x="6083300" y="5130800"/>
          <p14:tracePt t="63860" x="6108700" y="5130800"/>
          <p14:tracePt t="63867" x="6157913" y="5156200"/>
          <p14:tracePt t="63875" x="6196013" y="5168900"/>
          <p14:tracePt t="63881" x="6234113" y="5181600"/>
          <p14:tracePt t="63889" x="6259513" y="5205413"/>
          <p14:tracePt t="63896" x="6296025" y="5230813"/>
          <p14:tracePt t="63909" x="6334125" y="5268913"/>
          <p14:tracePt t="63912" x="6359525" y="5281613"/>
          <p14:tracePt t="63918" x="6396038" y="5318125"/>
          <p14:tracePt t="63925" x="6408738" y="5343525"/>
          <p14:tracePt t="63933" x="6434138" y="5356225"/>
          <p14:tracePt t="63941" x="6472238" y="5381625"/>
          <p14:tracePt t="63948" x="6483350" y="5407025"/>
          <p14:tracePt t="63955" x="6496050" y="5418138"/>
          <p14:tracePt t="63962" x="6521450" y="5443538"/>
          <p14:tracePt t="63969" x="6534150" y="5456238"/>
          <p14:tracePt t="63977" x="6559550" y="5456238"/>
          <p14:tracePt t="63983" x="6584950" y="5468938"/>
          <p14:tracePt t="63991" x="6596063" y="5481638"/>
          <p14:tracePt t="63997" x="6621463" y="5481638"/>
          <p14:tracePt t="64004" x="6634163" y="5481638"/>
          <p14:tracePt t="64013" x="6659563" y="5481638"/>
          <p14:tracePt t="64020" x="6684963" y="5481638"/>
          <p14:tracePt t="64026" x="6708775" y="5481638"/>
          <p14:tracePt t="64032" x="6734175" y="5481638"/>
          <p14:tracePt t="64041" x="6759575" y="5456238"/>
          <p14:tracePt t="64046" x="6784975" y="5456238"/>
          <p14:tracePt t="64054" x="6808788" y="5456238"/>
          <p14:tracePt t="64062" x="6834188" y="5443538"/>
          <p14:tracePt t="64068" x="6859588" y="5443538"/>
          <p14:tracePt t="64075" x="6872288" y="5443538"/>
          <p14:tracePt t="64082" x="6884988" y="5443538"/>
          <p14:tracePt t="64089" x="6910388" y="5443538"/>
          <p14:tracePt t="64096" x="6921500" y="5443538"/>
          <p14:tracePt t="64110" x="6934200" y="5443538"/>
          <p14:tracePt t="64116" x="6946900" y="5443538"/>
          <p14:tracePt t="64124" x="6959600" y="5443538"/>
          <p14:tracePt t="64152" x="6972300" y="5443538"/>
          <p14:tracePt t="64567" x="6934200" y="5443538"/>
          <p14:tracePt t="64577" x="6910388" y="5443538"/>
          <p14:tracePt t="64581" x="6859588" y="5443538"/>
          <p14:tracePt t="64591" x="6834188" y="5443538"/>
          <p14:tracePt t="64598" x="6784975" y="5443538"/>
          <p14:tracePt t="64604" x="6746875" y="5443538"/>
          <p14:tracePt t="64612" x="6708775" y="5430838"/>
          <p14:tracePt t="64616" x="6684963" y="5418138"/>
          <p14:tracePt t="64623" x="6659563" y="5418138"/>
          <p14:tracePt t="64630" x="6634163" y="5418138"/>
          <p14:tracePt t="64636" x="6596063" y="5418138"/>
          <p14:tracePt t="64644" x="6584950" y="5418138"/>
          <p14:tracePt t="64658" x="6559550" y="5418138"/>
          <p14:tracePt t="64679" x="6546850" y="5418138"/>
          <p14:tracePt t="64850" x="6546850" y="5407025"/>
        </p14:tracePtLst>
      </p14:laserTrace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B4824B4-70E5-713D-5080-3A517A974D9F}"/>
              </a:ext>
            </a:extLst>
          </p:cNvPr>
          <p:cNvSpPr>
            <a:spLocks noGrp="1"/>
          </p:cNvSpPr>
          <p:nvPr>
            <p:ph idx="1"/>
          </p:nvPr>
        </p:nvSpPr>
        <p:spPr>
          <a:xfrm>
            <a:off x="168812" y="225083"/>
            <a:ext cx="11901268" cy="6513342"/>
          </a:xfrm>
        </p:spPr>
        <p:txBody>
          <a:bodyPr>
            <a:normAutofit lnSpcReduction="10000"/>
          </a:bodyPr>
          <a:lstStyle/>
          <a:p>
            <a:r>
              <a:rPr lang="en-US" b="1" dirty="0">
                <a:solidFill>
                  <a:schemeClr val="accent2">
                    <a:lumMod val="75000"/>
                  </a:schemeClr>
                </a:solidFill>
              </a:rPr>
              <a:t>Road</a:t>
            </a:r>
          </a:p>
          <a:p>
            <a:pPr marL="0" indent="0">
              <a:buNone/>
            </a:pPr>
            <a:r>
              <a:rPr lang="en-US" b="1" dirty="0">
                <a:solidFill>
                  <a:schemeClr val="accent6">
                    <a:lumMod val="75000"/>
                  </a:schemeClr>
                </a:solidFill>
              </a:rPr>
              <a:t>Match the words and pictures.</a:t>
            </a:r>
          </a:p>
          <a:p>
            <a:pPr marL="0" indent="0">
              <a:lnSpc>
                <a:spcPct val="100000"/>
              </a:lnSpc>
              <a:buNone/>
            </a:pPr>
            <a:r>
              <a:rPr lang="en-US" b="1" dirty="0"/>
              <a:t>____ coach</a:t>
            </a:r>
          </a:p>
          <a:p>
            <a:pPr marL="0" indent="0">
              <a:lnSpc>
                <a:spcPct val="100000"/>
              </a:lnSpc>
              <a:buNone/>
            </a:pPr>
            <a:r>
              <a:rPr lang="en-US" b="1" dirty="0"/>
              <a:t>____ lorry</a:t>
            </a:r>
          </a:p>
          <a:p>
            <a:pPr marL="0" indent="0">
              <a:lnSpc>
                <a:spcPct val="100000"/>
              </a:lnSpc>
              <a:buNone/>
            </a:pPr>
            <a:r>
              <a:rPr lang="en-US" b="1" dirty="0"/>
              <a:t>____ van</a:t>
            </a:r>
          </a:p>
          <a:p>
            <a:pPr marL="0" indent="0">
              <a:lnSpc>
                <a:spcPct val="100000"/>
              </a:lnSpc>
              <a:buNone/>
            </a:pPr>
            <a:r>
              <a:rPr lang="en-US" b="1" dirty="0"/>
              <a:t>____ motorbike</a:t>
            </a:r>
          </a:p>
          <a:p>
            <a:pPr marL="0" indent="0">
              <a:lnSpc>
                <a:spcPct val="100000"/>
              </a:lnSpc>
              <a:buNone/>
            </a:pPr>
            <a:r>
              <a:rPr lang="en-US" b="1" dirty="0"/>
              <a:t>____ helmet</a:t>
            </a:r>
          </a:p>
          <a:p>
            <a:pPr marL="0" indent="0">
              <a:lnSpc>
                <a:spcPct val="100000"/>
              </a:lnSpc>
              <a:buNone/>
            </a:pPr>
            <a:r>
              <a:rPr lang="en-US" b="1" dirty="0"/>
              <a:t>____ bike</a:t>
            </a:r>
          </a:p>
          <a:p>
            <a:pPr marL="0" indent="0">
              <a:lnSpc>
                <a:spcPct val="100000"/>
              </a:lnSpc>
              <a:buNone/>
            </a:pPr>
            <a:r>
              <a:rPr lang="en-US" b="1" dirty="0"/>
              <a:t>____ car</a:t>
            </a:r>
          </a:p>
          <a:p>
            <a:pPr marL="0" indent="0">
              <a:lnSpc>
                <a:spcPct val="100000"/>
              </a:lnSpc>
              <a:buNone/>
            </a:pPr>
            <a:r>
              <a:rPr lang="en-US" b="1" dirty="0"/>
              <a:t>____ scooter</a:t>
            </a:r>
          </a:p>
          <a:p>
            <a:pPr marL="0" indent="0">
              <a:lnSpc>
                <a:spcPct val="100000"/>
              </a:lnSpc>
              <a:buNone/>
            </a:pPr>
            <a:r>
              <a:rPr lang="en-US" b="1" dirty="0"/>
              <a:t>____ tram</a:t>
            </a:r>
          </a:p>
          <a:p>
            <a:pPr marL="0" indent="0">
              <a:lnSpc>
                <a:spcPct val="100000"/>
              </a:lnSpc>
              <a:buNone/>
            </a:pPr>
            <a:r>
              <a:rPr lang="en-US" b="1" dirty="0"/>
              <a:t>____ motorway</a:t>
            </a:r>
          </a:p>
        </p:txBody>
      </p:sp>
      <p:pic>
        <p:nvPicPr>
          <p:cNvPr id="4" name="Picture 3">
            <a:extLst>
              <a:ext uri="{FF2B5EF4-FFF2-40B4-BE49-F238E27FC236}">
                <a16:creationId xmlns:a16="http://schemas.microsoft.com/office/drawing/2014/main" xmlns="" id="{A1F14D6D-6087-4FA0-81EF-8F0ADADEDEC3}"/>
              </a:ext>
            </a:extLst>
          </p:cNvPr>
          <p:cNvPicPr>
            <a:picLocks noChangeAspect="1"/>
          </p:cNvPicPr>
          <p:nvPr/>
        </p:nvPicPr>
        <p:blipFill>
          <a:blip r:embed="rId5"/>
          <a:stretch>
            <a:fillRect/>
          </a:stretch>
        </p:blipFill>
        <p:spPr>
          <a:xfrm>
            <a:off x="3798277" y="3123028"/>
            <a:ext cx="8393723" cy="3170299"/>
          </a:xfrm>
          <a:prstGeom prst="rect">
            <a:avLst/>
          </a:prstGeom>
        </p:spPr>
      </p:pic>
      <p:sp>
        <p:nvSpPr>
          <p:cNvPr id="2" name="TextBox 1">
            <a:extLst>
              <a:ext uri="{FF2B5EF4-FFF2-40B4-BE49-F238E27FC236}">
                <a16:creationId xmlns:a16="http://schemas.microsoft.com/office/drawing/2014/main" xmlns="" id="{DD2A999D-5D7C-54B9-8E3A-36D9997A0BE4}"/>
              </a:ext>
            </a:extLst>
          </p:cNvPr>
          <p:cNvSpPr txBox="1"/>
          <p:nvPr/>
        </p:nvSpPr>
        <p:spPr>
          <a:xfrm>
            <a:off x="337624" y="1090191"/>
            <a:ext cx="495649" cy="461665"/>
          </a:xfrm>
          <a:prstGeom prst="rect">
            <a:avLst/>
          </a:prstGeom>
          <a:noFill/>
        </p:spPr>
        <p:txBody>
          <a:bodyPr wrap="none" rtlCol="0">
            <a:spAutoFit/>
          </a:bodyPr>
          <a:lstStyle/>
          <a:p>
            <a:r>
              <a:rPr lang="en-US" sz="2400" b="1" dirty="0">
                <a:solidFill>
                  <a:schemeClr val="accent2">
                    <a:lumMod val="75000"/>
                  </a:schemeClr>
                </a:solidFill>
              </a:rPr>
              <a:t>15</a:t>
            </a:r>
            <a:endParaRPr lang="en-US" b="1" dirty="0">
              <a:solidFill>
                <a:schemeClr val="accent2">
                  <a:lumMod val="75000"/>
                </a:schemeClr>
              </a:solidFill>
            </a:endParaRPr>
          </a:p>
        </p:txBody>
      </p:sp>
      <p:sp>
        <p:nvSpPr>
          <p:cNvPr id="5" name="TextBox 4">
            <a:extLst>
              <a:ext uri="{FF2B5EF4-FFF2-40B4-BE49-F238E27FC236}">
                <a16:creationId xmlns:a16="http://schemas.microsoft.com/office/drawing/2014/main" xmlns="" id="{E396D408-69EE-574B-54E4-C4A5939BE019}"/>
              </a:ext>
            </a:extLst>
          </p:cNvPr>
          <p:cNvSpPr txBox="1"/>
          <p:nvPr/>
        </p:nvSpPr>
        <p:spPr>
          <a:xfrm>
            <a:off x="411242" y="5767809"/>
            <a:ext cx="495649" cy="461665"/>
          </a:xfrm>
          <a:prstGeom prst="rect">
            <a:avLst/>
          </a:prstGeom>
          <a:noFill/>
        </p:spPr>
        <p:txBody>
          <a:bodyPr wrap="none" rtlCol="0">
            <a:spAutoFit/>
          </a:bodyPr>
          <a:lstStyle/>
          <a:p>
            <a:r>
              <a:rPr lang="en-US" sz="2400" b="1" dirty="0">
                <a:solidFill>
                  <a:schemeClr val="accent2">
                    <a:lumMod val="75000"/>
                  </a:schemeClr>
                </a:solidFill>
              </a:rPr>
              <a:t>16</a:t>
            </a:r>
            <a:endParaRPr lang="en-US" b="1" dirty="0">
              <a:solidFill>
                <a:schemeClr val="accent2">
                  <a:lumMod val="75000"/>
                </a:schemeClr>
              </a:solidFill>
            </a:endParaRPr>
          </a:p>
        </p:txBody>
      </p:sp>
      <p:sp>
        <p:nvSpPr>
          <p:cNvPr id="6" name="TextBox 5">
            <a:extLst>
              <a:ext uri="{FF2B5EF4-FFF2-40B4-BE49-F238E27FC236}">
                <a16:creationId xmlns:a16="http://schemas.microsoft.com/office/drawing/2014/main" xmlns="" id="{BEB6CE6B-D428-98C8-337F-C0474734C6FD}"/>
              </a:ext>
            </a:extLst>
          </p:cNvPr>
          <p:cNvSpPr txBox="1"/>
          <p:nvPr/>
        </p:nvSpPr>
        <p:spPr>
          <a:xfrm>
            <a:off x="337623" y="3683475"/>
            <a:ext cx="495649" cy="461665"/>
          </a:xfrm>
          <a:prstGeom prst="rect">
            <a:avLst/>
          </a:prstGeom>
          <a:noFill/>
        </p:spPr>
        <p:txBody>
          <a:bodyPr wrap="none" rtlCol="0">
            <a:spAutoFit/>
          </a:bodyPr>
          <a:lstStyle/>
          <a:p>
            <a:r>
              <a:rPr lang="en-US" sz="2400" b="1" dirty="0">
                <a:solidFill>
                  <a:schemeClr val="accent2">
                    <a:lumMod val="75000"/>
                  </a:schemeClr>
                </a:solidFill>
              </a:rPr>
              <a:t>17</a:t>
            </a:r>
            <a:endParaRPr lang="en-US" b="1" dirty="0">
              <a:solidFill>
                <a:schemeClr val="accent2">
                  <a:lumMod val="75000"/>
                </a:schemeClr>
              </a:solidFill>
            </a:endParaRPr>
          </a:p>
        </p:txBody>
      </p:sp>
      <p:sp>
        <p:nvSpPr>
          <p:cNvPr id="7" name="TextBox 6">
            <a:extLst>
              <a:ext uri="{FF2B5EF4-FFF2-40B4-BE49-F238E27FC236}">
                <a16:creationId xmlns:a16="http://schemas.microsoft.com/office/drawing/2014/main" xmlns="" id="{A9FA186D-D2CE-9817-ED77-932E1DEE292A}"/>
              </a:ext>
            </a:extLst>
          </p:cNvPr>
          <p:cNvSpPr txBox="1"/>
          <p:nvPr/>
        </p:nvSpPr>
        <p:spPr>
          <a:xfrm>
            <a:off x="307372" y="2132358"/>
            <a:ext cx="495649" cy="461665"/>
          </a:xfrm>
          <a:prstGeom prst="rect">
            <a:avLst/>
          </a:prstGeom>
          <a:noFill/>
        </p:spPr>
        <p:txBody>
          <a:bodyPr wrap="none" rtlCol="0">
            <a:spAutoFit/>
          </a:bodyPr>
          <a:lstStyle/>
          <a:p>
            <a:r>
              <a:rPr lang="en-US" sz="2400" b="1" dirty="0">
                <a:solidFill>
                  <a:schemeClr val="accent2">
                    <a:lumMod val="75000"/>
                  </a:schemeClr>
                </a:solidFill>
              </a:rPr>
              <a:t>18</a:t>
            </a:r>
            <a:endParaRPr lang="en-US" b="1" dirty="0">
              <a:solidFill>
                <a:schemeClr val="accent2">
                  <a:lumMod val="75000"/>
                </a:schemeClr>
              </a:solidFill>
            </a:endParaRPr>
          </a:p>
        </p:txBody>
      </p:sp>
      <p:sp>
        <p:nvSpPr>
          <p:cNvPr id="8" name="TextBox 7">
            <a:extLst>
              <a:ext uri="{FF2B5EF4-FFF2-40B4-BE49-F238E27FC236}">
                <a16:creationId xmlns:a16="http://schemas.microsoft.com/office/drawing/2014/main" xmlns="" id="{B5D8FBB7-7DBF-6CFD-4610-03530F4CF632}"/>
              </a:ext>
            </a:extLst>
          </p:cNvPr>
          <p:cNvSpPr txBox="1"/>
          <p:nvPr/>
        </p:nvSpPr>
        <p:spPr>
          <a:xfrm>
            <a:off x="337623" y="1611274"/>
            <a:ext cx="495649" cy="461665"/>
          </a:xfrm>
          <a:prstGeom prst="rect">
            <a:avLst/>
          </a:prstGeom>
          <a:noFill/>
        </p:spPr>
        <p:txBody>
          <a:bodyPr wrap="none" rtlCol="0">
            <a:spAutoFit/>
          </a:bodyPr>
          <a:lstStyle/>
          <a:p>
            <a:r>
              <a:rPr lang="en-US" sz="2400" b="1" dirty="0">
                <a:solidFill>
                  <a:schemeClr val="accent2">
                    <a:lumMod val="75000"/>
                  </a:schemeClr>
                </a:solidFill>
              </a:rPr>
              <a:t>19</a:t>
            </a:r>
            <a:endParaRPr lang="en-US" b="1" dirty="0">
              <a:solidFill>
                <a:schemeClr val="accent2">
                  <a:lumMod val="75000"/>
                </a:schemeClr>
              </a:solidFill>
            </a:endParaRPr>
          </a:p>
        </p:txBody>
      </p:sp>
      <p:sp>
        <p:nvSpPr>
          <p:cNvPr id="9" name="TextBox 8">
            <a:extLst>
              <a:ext uri="{FF2B5EF4-FFF2-40B4-BE49-F238E27FC236}">
                <a16:creationId xmlns:a16="http://schemas.microsoft.com/office/drawing/2014/main" xmlns="" id="{B7FAC208-84FC-6F88-0E87-4DAF97BD1AF7}"/>
              </a:ext>
            </a:extLst>
          </p:cNvPr>
          <p:cNvSpPr txBox="1"/>
          <p:nvPr/>
        </p:nvSpPr>
        <p:spPr>
          <a:xfrm>
            <a:off x="307372" y="4216692"/>
            <a:ext cx="495649" cy="461665"/>
          </a:xfrm>
          <a:prstGeom prst="rect">
            <a:avLst/>
          </a:prstGeom>
          <a:noFill/>
        </p:spPr>
        <p:txBody>
          <a:bodyPr wrap="none" rtlCol="0">
            <a:spAutoFit/>
          </a:bodyPr>
          <a:lstStyle/>
          <a:p>
            <a:r>
              <a:rPr lang="en-US" sz="2400" b="1" dirty="0">
                <a:solidFill>
                  <a:schemeClr val="accent2">
                    <a:lumMod val="75000"/>
                  </a:schemeClr>
                </a:solidFill>
              </a:rPr>
              <a:t>20</a:t>
            </a:r>
            <a:endParaRPr lang="en-US" b="1" dirty="0">
              <a:solidFill>
                <a:schemeClr val="accent2">
                  <a:lumMod val="75000"/>
                </a:schemeClr>
              </a:solidFill>
            </a:endParaRPr>
          </a:p>
        </p:txBody>
      </p:sp>
      <p:sp>
        <p:nvSpPr>
          <p:cNvPr id="10" name="TextBox 9">
            <a:extLst>
              <a:ext uri="{FF2B5EF4-FFF2-40B4-BE49-F238E27FC236}">
                <a16:creationId xmlns:a16="http://schemas.microsoft.com/office/drawing/2014/main" xmlns="" id="{24652487-3D6E-F454-E3B2-BDCB47B14794}"/>
              </a:ext>
            </a:extLst>
          </p:cNvPr>
          <p:cNvSpPr txBox="1"/>
          <p:nvPr/>
        </p:nvSpPr>
        <p:spPr>
          <a:xfrm>
            <a:off x="307372" y="3141671"/>
            <a:ext cx="495649" cy="461665"/>
          </a:xfrm>
          <a:prstGeom prst="rect">
            <a:avLst/>
          </a:prstGeom>
          <a:noFill/>
        </p:spPr>
        <p:txBody>
          <a:bodyPr wrap="none" rtlCol="0">
            <a:spAutoFit/>
          </a:bodyPr>
          <a:lstStyle/>
          <a:p>
            <a:r>
              <a:rPr lang="en-US" sz="2400" b="1" dirty="0">
                <a:solidFill>
                  <a:schemeClr val="accent2">
                    <a:lumMod val="75000"/>
                  </a:schemeClr>
                </a:solidFill>
              </a:rPr>
              <a:t>21</a:t>
            </a:r>
            <a:endParaRPr lang="en-US" b="1" dirty="0">
              <a:solidFill>
                <a:schemeClr val="accent2">
                  <a:lumMod val="75000"/>
                </a:schemeClr>
              </a:solidFill>
            </a:endParaRPr>
          </a:p>
        </p:txBody>
      </p:sp>
      <p:sp>
        <p:nvSpPr>
          <p:cNvPr id="11" name="TextBox 10">
            <a:extLst>
              <a:ext uri="{FF2B5EF4-FFF2-40B4-BE49-F238E27FC236}">
                <a16:creationId xmlns:a16="http://schemas.microsoft.com/office/drawing/2014/main" xmlns="" id="{761CE1A6-B36F-C9A6-C774-A2C78BE58A5D}"/>
              </a:ext>
            </a:extLst>
          </p:cNvPr>
          <p:cNvSpPr txBox="1"/>
          <p:nvPr/>
        </p:nvSpPr>
        <p:spPr>
          <a:xfrm>
            <a:off x="293304" y="2617666"/>
            <a:ext cx="495649" cy="461665"/>
          </a:xfrm>
          <a:prstGeom prst="rect">
            <a:avLst/>
          </a:prstGeom>
          <a:noFill/>
        </p:spPr>
        <p:txBody>
          <a:bodyPr wrap="none" rtlCol="0">
            <a:spAutoFit/>
          </a:bodyPr>
          <a:lstStyle/>
          <a:p>
            <a:r>
              <a:rPr lang="en-US" sz="2400" b="1" dirty="0">
                <a:solidFill>
                  <a:schemeClr val="accent2">
                    <a:lumMod val="75000"/>
                  </a:schemeClr>
                </a:solidFill>
              </a:rPr>
              <a:t>22</a:t>
            </a:r>
            <a:endParaRPr lang="en-US" b="1" dirty="0">
              <a:solidFill>
                <a:schemeClr val="accent2">
                  <a:lumMod val="75000"/>
                </a:schemeClr>
              </a:solidFill>
            </a:endParaRPr>
          </a:p>
        </p:txBody>
      </p:sp>
      <p:sp>
        <p:nvSpPr>
          <p:cNvPr id="12" name="TextBox 11">
            <a:extLst>
              <a:ext uri="{FF2B5EF4-FFF2-40B4-BE49-F238E27FC236}">
                <a16:creationId xmlns:a16="http://schemas.microsoft.com/office/drawing/2014/main" xmlns="" id="{BCA2B267-65DC-1FC9-123D-62E24E0B68CF}"/>
              </a:ext>
            </a:extLst>
          </p:cNvPr>
          <p:cNvSpPr txBox="1"/>
          <p:nvPr/>
        </p:nvSpPr>
        <p:spPr>
          <a:xfrm>
            <a:off x="293303" y="5234592"/>
            <a:ext cx="495649" cy="461665"/>
          </a:xfrm>
          <a:prstGeom prst="rect">
            <a:avLst/>
          </a:prstGeom>
          <a:noFill/>
        </p:spPr>
        <p:txBody>
          <a:bodyPr wrap="none" rtlCol="0">
            <a:spAutoFit/>
          </a:bodyPr>
          <a:lstStyle/>
          <a:p>
            <a:r>
              <a:rPr lang="en-US" sz="2400" b="1" dirty="0">
                <a:solidFill>
                  <a:schemeClr val="accent2">
                    <a:lumMod val="75000"/>
                  </a:schemeClr>
                </a:solidFill>
              </a:rPr>
              <a:t>23</a:t>
            </a:r>
            <a:endParaRPr lang="en-US" b="1" dirty="0">
              <a:solidFill>
                <a:schemeClr val="accent2">
                  <a:lumMod val="75000"/>
                </a:schemeClr>
              </a:solidFill>
            </a:endParaRPr>
          </a:p>
        </p:txBody>
      </p:sp>
      <p:sp>
        <p:nvSpPr>
          <p:cNvPr id="13" name="TextBox 12">
            <a:extLst>
              <a:ext uri="{FF2B5EF4-FFF2-40B4-BE49-F238E27FC236}">
                <a16:creationId xmlns:a16="http://schemas.microsoft.com/office/drawing/2014/main" xmlns="" id="{39C5E78F-27B3-2019-1FD0-6F95163D64E1}"/>
              </a:ext>
            </a:extLst>
          </p:cNvPr>
          <p:cNvSpPr txBox="1"/>
          <p:nvPr/>
        </p:nvSpPr>
        <p:spPr>
          <a:xfrm>
            <a:off x="293302" y="4678357"/>
            <a:ext cx="495649" cy="461665"/>
          </a:xfrm>
          <a:prstGeom prst="rect">
            <a:avLst/>
          </a:prstGeom>
          <a:noFill/>
        </p:spPr>
        <p:txBody>
          <a:bodyPr wrap="none" rtlCol="0">
            <a:spAutoFit/>
          </a:bodyPr>
          <a:lstStyle/>
          <a:p>
            <a:r>
              <a:rPr lang="en-US" sz="2400" b="1" dirty="0">
                <a:solidFill>
                  <a:schemeClr val="accent2">
                    <a:lumMod val="75000"/>
                  </a:schemeClr>
                </a:solidFill>
              </a:rPr>
              <a:t>24</a:t>
            </a:r>
            <a:endParaRPr lang="en-US" b="1" dirty="0">
              <a:solidFill>
                <a:schemeClr val="accent2">
                  <a:lumMod val="75000"/>
                </a:schemeClr>
              </a:solidFill>
            </a:endParaRPr>
          </a:p>
        </p:txBody>
      </p:sp>
      <p:pic>
        <p:nvPicPr>
          <p:cNvPr id="14" name="Audio 13">
            <a:hlinkClick r:id="" action="ppaction://media"/>
            <a:extLst>
              <a:ext uri="{FF2B5EF4-FFF2-40B4-BE49-F238E27FC236}">
                <a16:creationId xmlns:a16="http://schemas.microsoft.com/office/drawing/2014/main" xmlns="" id="{F43D2E62-A257-BC7D-2592-88B44C1EFF8C}"/>
              </a:ext>
            </a:extLst>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47095800"/>
      </p:ext>
    </p:extLst>
  </p:cSld>
  <p:clrMapOvr>
    <a:masterClrMapping/>
  </p:clrMapOvr>
  <mc:AlternateContent xmlns:mc="http://schemas.openxmlformats.org/markup-compatibility/2006" xmlns:p14="http://schemas.microsoft.com/office/powerpoint/2010/main">
    <mc:Choice Requires="p14">
      <p:transition spd="slow" p14:dur="2000" advTm="118013"/>
    </mc:Choice>
    <mc:Fallback xmlns="">
      <p:transition spd="slow" advTm="118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14"/>
                </p:tgtEl>
              </p:cMediaNode>
            </p:audio>
          </p:childTnLst>
        </p:cTn>
      </p:par>
    </p:tnLst>
  </p:timing>
  <p:extLst>
    <p:ext uri="{3A86A75C-4F4B-4683-9AE1-C65F6400EC91}">
      <p14:laserTraceLst xmlns:p14="http://schemas.microsoft.com/office/powerpoint/2010/main">
        <p14:tracePtLst>
          <p14:tracePt t="1229" x="6534150" y="5407025"/>
          <p14:tracePt t="1272" x="6508750" y="5407025"/>
          <p14:tracePt t="1280" x="6496050" y="5407025"/>
          <p14:tracePt t="1286" x="6483350" y="5407025"/>
          <p14:tracePt t="1293" x="6446838" y="5394325"/>
          <p14:tracePt t="1300" x="6396038" y="5394325"/>
          <p14:tracePt t="1307" x="6359525" y="5394325"/>
          <p14:tracePt t="1313" x="6308725" y="5381625"/>
          <p14:tracePt t="1321" x="6270625" y="5381625"/>
          <p14:tracePt t="1327" x="6246813" y="5381625"/>
          <p14:tracePt t="1334" x="6208713" y="5381625"/>
          <p14:tracePt t="1342" x="6170613" y="5381625"/>
          <p14:tracePt t="1349" x="6146800" y="5381625"/>
          <p14:tracePt t="1357" x="6121400" y="5368925"/>
          <p14:tracePt t="1362" x="6096000" y="5368925"/>
          <p14:tracePt t="1370" x="6070600" y="5356225"/>
          <p14:tracePt t="1377" x="6045200" y="5356225"/>
          <p14:tracePt t="1383" x="6008688" y="5356225"/>
          <p14:tracePt t="1390" x="5970588" y="5356225"/>
          <p14:tracePt t="1398" x="5932488" y="5356225"/>
          <p14:tracePt t="1405" x="5908675" y="5343525"/>
          <p14:tracePt t="1412" x="5883275" y="5343525"/>
          <p14:tracePt t="1419" x="5845175" y="5330825"/>
          <p14:tracePt t="1427" x="5808663" y="5330825"/>
          <p14:tracePt t="1433" x="5770563" y="5318125"/>
          <p14:tracePt t="1440" x="5732463" y="5305425"/>
          <p14:tracePt t="1447" x="5695950" y="5305425"/>
          <p14:tracePt t="1454" x="5670550" y="5305425"/>
          <p14:tracePt t="1461" x="5632450" y="5305425"/>
          <p14:tracePt t="1469" x="5595938" y="5305425"/>
          <p14:tracePt t="1476" x="5557838" y="5305425"/>
          <p14:tracePt t="1483" x="5519738" y="5294313"/>
          <p14:tracePt t="1490" x="5483225" y="5294313"/>
          <p14:tracePt t="1497" x="5457825" y="5281613"/>
          <p14:tracePt t="1504" x="5432425" y="5281613"/>
          <p14:tracePt t="1511" x="5407025" y="5281613"/>
          <p14:tracePt t="1518" x="5394325" y="5281613"/>
          <p14:tracePt t="1526" x="5370513" y="5281613"/>
          <p14:tracePt t="1532" x="5345113" y="5281613"/>
          <p14:tracePt t="1540" x="5319713" y="5281613"/>
          <p14:tracePt t="1546" x="5307013" y="5281613"/>
          <p14:tracePt t="1554" x="5281613" y="5281613"/>
          <p14:tracePt t="1561" x="5257800" y="5281613"/>
          <p14:tracePt t="1568" x="5245100" y="5281613"/>
          <p14:tracePt t="1575" x="5232400" y="5281613"/>
          <p14:tracePt t="1582" x="5207000" y="5281613"/>
          <p14:tracePt t="1590" x="5194300" y="5281613"/>
          <p14:tracePt t="1596" x="5181600" y="5281613"/>
          <p14:tracePt t="1604" x="5170488" y="5268913"/>
          <p14:tracePt t="1610" x="5157788" y="5268913"/>
          <p14:tracePt t="1618" x="5145088" y="5268913"/>
          <p14:tracePt t="1626" x="5132388" y="5268913"/>
          <p14:tracePt t="1632" x="5119688" y="5268913"/>
          <p14:tracePt t="1647" x="5094288" y="5268913"/>
          <p14:tracePt t="1661" x="5081588" y="5256213"/>
          <p14:tracePt t="1669" x="5068888" y="5243513"/>
          <p14:tracePt t="1678" x="5057775" y="5243513"/>
          <p14:tracePt t="1682" x="5045075" y="5243513"/>
          <p14:tracePt t="1690" x="5032375" y="5243513"/>
          <p14:tracePt t="1697" x="5006975" y="5230813"/>
          <p14:tracePt t="1704" x="4981575" y="5218113"/>
          <p14:tracePt t="1712" x="4956175" y="5218113"/>
          <p14:tracePt t="1719" x="4945063" y="5194300"/>
          <p14:tracePt t="1727" x="4919663" y="5181600"/>
          <p14:tracePt t="1733" x="4894263" y="5168900"/>
          <p14:tracePt t="1740" x="4881563" y="5156200"/>
          <p14:tracePt t="1748" x="4856163" y="5156200"/>
          <p14:tracePt t="1755" x="4806950" y="5130800"/>
          <p14:tracePt t="1762" x="4781550" y="5105400"/>
          <p14:tracePt t="1769" x="4756150" y="5092700"/>
          <p14:tracePt t="1777" x="4732338" y="5081588"/>
          <p14:tracePt t="1784" x="4706938" y="5068888"/>
          <p14:tracePt t="1791" x="4668838" y="5043488"/>
          <p14:tracePt t="1799" x="4630738" y="5030788"/>
          <p14:tracePt t="1807" x="4594225" y="5018088"/>
          <p14:tracePt t="1813" x="4568825" y="5005388"/>
          <p14:tracePt t="1821" x="4543425" y="4992688"/>
          <p14:tracePt t="1827" x="4494213" y="4968875"/>
          <p14:tracePt t="1835" x="4468813" y="4956175"/>
          <p14:tracePt t="1843" x="4443413" y="4943475"/>
          <p14:tracePt t="1849" x="4418013" y="4930775"/>
          <p14:tracePt t="1857" x="4381500" y="4918075"/>
          <p14:tracePt t="1864" x="4356100" y="4905375"/>
          <p14:tracePt t="1871" x="4330700" y="4905375"/>
          <p14:tracePt t="1878" x="4318000" y="4892675"/>
          <p14:tracePt t="1885" x="4294188" y="4892675"/>
          <p14:tracePt t="1893" x="4281488" y="4892675"/>
          <p14:tracePt t="1899" x="4268788" y="4879975"/>
          <p14:tracePt t="1907" x="4243388" y="4879975"/>
          <p14:tracePt t="1913" x="4243388" y="4868863"/>
          <p14:tracePt t="1921" x="4230688" y="4868863"/>
          <p14:tracePt t="1927" x="4217988" y="4868863"/>
          <p14:tracePt t="1942" x="4192588" y="4856163"/>
          <p14:tracePt t="1957" x="4181475" y="4856163"/>
          <p14:tracePt t="1963" x="4168775" y="4856163"/>
          <p14:tracePt t="1970" x="4156075" y="4856163"/>
          <p14:tracePt t="1978" x="4143375" y="4856163"/>
          <p14:tracePt t="1985" x="4130675" y="4856163"/>
          <p14:tracePt t="1993" x="4117975" y="4856163"/>
          <p14:tracePt t="2007" x="4092575" y="4856163"/>
          <p14:tracePt t="2022" x="4081463" y="4856163"/>
          <p14:tracePt t="2029" x="4056063" y="4868863"/>
          <p14:tracePt t="2044" x="4043363" y="4879975"/>
          <p14:tracePt t="2051" x="4017963" y="4892675"/>
          <p14:tracePt t="2060" x="4005263" y="4892675"/>
          <p14:tracePt t="2065" x="3979863" y="4905375"/>
          <p14:tracePt t="2074" x="3968750" y="4905375"/>
          <p14:tracePt t="2081" x="3956050" y="4918075"/>
          <p14:tracePt t="2088" x="3956050" y="4930775"/>
          <p14:tracePt t="2095" x="3943350" y="4930775"/>
          <p14:tracePt t="2111" x="3930650" y="4943475"/>
          <p14:tracePt t="2117" x="3930650" y="4956175"/>
          <p14:tracePt t="2125" x="3905250" y="4981575"/>
          <p14:tracePt t="2132" x="3892550" y="5005388"/>
          <p14:tracePt t="2141" x="3892550" y="5030788"/>
          <p14:tracePt t="2146" x="3867150" y="5068888"/>
          <p14:tracePt t="2153" x="3856038" y="5092700"/>
          <p14:tracePt t="2161" x="3843338" y="5130800"/>
          <p14:tracePt t="2168" x="3817938" y="5181600"/>
          <p14:tracePt t="2175" x="3792538" y="5218113"/>
          <p14:tracePt t="2182" x="3792538" y="5256213"/>
          <p14:tracePt t="2190" x="3779838" y="5294313"/>
          <p14:tracePt t="2196" x="3767138" y="5318125"/>
          <p14:tracePt t="2204" x="3756025" y="5343525"/>
          <p14:tracePt t="2211" x="3756025" y="5368925"/>
          <p14:tracePt t="2218" x="3756025" y="5394325"/>
          <p14:tracePt t="2233" x="3756025" y="5418138"/>
          <p14:tracePt t="2240" x="3756025" y="5443538"/>
          <p14:tracePt t="2254" x="3756025" y="5468938"/>
          <p14:tracePt t="2262" x="3756025" y="5481638"/>
          <p14:tracePt t="2269" x="3756025" y="5494338"/>
          <p14:tracePt t="2277" x="3756025" y="5507038"/>
          <p14:tracePt t="2283" x="3756025" y="5518150"/>
          <p14:tracePt t="2291" x="3756025" y="5530850"/>
          <p14:tracePt t="2308" x="3756025" y="5543550"/>
          <p14:tracePt t="2328" x="3756025" y="5556250"/>
          <p14:tracePt t="2349" x="3756025" y="5568950"/>
          <p14:tracePt t="2494" x="3743325" y="5568950"/>
          <p14:tracePt t="2509" x="3730625" y="5568950"/>
          <p14:tracePt t="2516" x="3692525" y="5556250"/>
          <p14:tracePt t="2523" x="3667125" y="5556250"/>
          <p14:tracePt t="2531" x="3643313" y="5556250"/>
          <p14:tracePt t="2535" x="3617913" y="5543550"/>
          <p14:tracePt t="2543" x="3605213" y="5543550"/>
          <p14:tracePt t="2549" x="3579813" y="5543550"/>
          <p14:tracePt t="2564" x="3567113" y="5543550"/>
          <p14:tracePt t="2579" x="3554413" y="5530850"/>
          <p14:tracePt t="2586" x="3541713" y="5530850"/>
          <p14:tracePt t="2615" x="3530600" y="5530850"/>
          <p14:tracePt t="3066" x="3517900" y="5530850"/>
          <p14:tracePt t="3075" x="3505200" y="5530850"/>
          <p14:tracePt t="3081" x="3492500" y="5530850"/>
          <p14:tracePt t="3087" x="3467100" y="5530850"/>
          <p14:tracePt t="3094" x="3454400" y="5530850"/>
          <p14:tracePt t="3101" x="3441700" y="5543550"/>
          <p14:tracePt t="3108" x="3429000" y="5543550"/>
          <p14:tracePt t="3114" x="3417888" y="5556250"/>
          <p14:tracePt t="3122" x="3405188" y="5556250"/>
          <p14:tracePt t="3129" x="3392488" y="5556250"/>
          <p14:tracePt t="3136" x="3379788" y="5556250"/>
          <p14:tracePt t="3144" x="3379788" y="5568950"/>
          <p14:tracePt t="3149" x="3367088" y="5568950"/>
          <p14:tracePt t="3172" x="3341688" y="5568950"/>
          <p14:tracePt t="3214" x="3341688" y="5581650"/>
          <p14:tracePt t="3222" x="3328988" y="5581650"/>
          <p14:tracePt t="3274" x="3317875" y="5581650"/>
          <p14:tracePt t="3295" x="3305175" y="5581650"/>
          <p14:tracePt t="3310" x="3305175" y="5594350"/>
          <p14:tracePt t="3368" x="3292475" y="5594350"/>
          <p14:tracePt t="3485" x="3279775" y="5594350"/>
          <p14:tracePt t="5629" x="3279775" y="5581650"/>
          <p14:tracePt t="7239" x="3241675" y="5507038"/>
          <p14:tracePt t="7246" x="3205163" y="5381625"/>
          <p14:tracePt t="7254" x="3154363" y="5230813"/>
          <p14:tracePt t="7262" x="3092450" y="5030788"/>
          <p14:tracePt t="7267" x="3028950" y="4768850"/>
          <p14:tracePt t="7274" x="3003550" y="4543425"/>
          <p14:tracePt t="7282" x="3003550" y="4392613"/>
          <p14:tracePt t="7290" x="2992438" y="4230688"/>
          <p14:tracePt t="7297" x="2979738" y="4092575"/>
          <p14:tracePt t="7304" x="2979738" y="3967163"/>
          <p14:tracePt t="7311" x="2979738" y="3829050"/>
          <p14:tracePt t="7319" x="2979738" y="3692525"/>
          <p14:tracePt t="7327" x="2979738" y="3579813"/>
          <p14:tracePt t="7333" x="2979738" y="3467100"/>
          <p14:tracePt t="7340" x="2967038" y="3367088"/>
          <p14:tracePt t="7348" x="2954338" y="3278188"/>
          <p14:tracePt t="7356" x="2941638" y="3203575"/>
          <p14:tracePt t="7362" x="2916238" y="3154363"/>
          <p14:tracePt t="7369" x="2903538" y="3090863"/>
          <p14:tracePt t="7377" x="2890838" y="3054350"/>
          <p14:tracePt t="7383" x="2879725" y="3016250"/>
          <p14:tracePt t="7390" x="2867025" y="2978150"/>
          <p14:tracePt t="7397" x="2841625" y="2928938"/>
          <p14:tracePt t="7404" x="2816225" y="2903538"/>
          <p14:tracePt t="7411" x="2803525" y="2878138"/>
          <p14:tracePt t="7418" x="2803525" y="2865438"/>
          <p14:tracePt t="7426" x="2790825" y="2828925"/>
          <p14:tracePt t="7432" x="2767013" y="2816225"/>
          <p14:tracePt t="7441" x="2767013" y="2790825"/>
          <p14:tracePt t="7447" x="2754313" y="2765425"/>
          <p14:tracePt t="7454" x="2741613" y="2752725"/>
          <p14:tracePt t="7460" x="2741613" y="2740025"/>
          <p14:tracePt t="7468" x="2741613" y="2728913"/>
          <p14:tracePt t="7476" x="2728913" y="2728913"/>
          <p14:tracePt t="7482" x="2728913" y="2716213"/>
          <p14:tracePt t="7490" x="2728913" y="2703513"/>
          <p14:tracePt t="7498" x="2728913" y="2690813"/>
          <p14:tracePt t="7504" x="2716213" y="2678113"/>
          <p14:tracePt t="7512" x="2716213" y="2652713"/>
          <p14:tracePt t="7520" x="2703513" y="2627313"/>
          <p14:tracePt t="7527" x="2703513" y="2603500"/>
          <p14:tracePt t="7534" x="2703513" y="2578100"/>
          <p14:tracePt t="7541" x="2703513" y="2540000"/>
          <p14:tracePt t="7548" x="2703513" y="2503488"/>
          <p14:tracePt t="7555" x="2703513" y="2465388"/>
          <p14:tracePt t="7563" x="2703513" y="2414588"/>
          <p14:tracePt t="7570" x="2703513" y="2365375"/>
          <p14:tracePt t="7577" x="2690813" y="2303463"/>
          <p14:tracePt t="7583" x="2678113" y="2239963"/>
          <p14:tracePt t="7591" x="2667000" y="2190750"/>
          <p14:tracePt t="7598" x="2667000" y="2152650"/>
          <p14:tracePt t="7605" x="2667000" y="2078038"/>
          <p14:tracePt t="7613" x="2654300" y="2027238"/>
          <p14:tracePt t="7620" x="2641600" y="1989138"/>
          <p14:tracePt t="7627" x="2628900" y="1939925"/>
          <p14:tracePt t="7634" x="2616200" y="1876425"/>
          <p14:tracePt t="7640" x="2616200" y="1827213"/>
          <p14:tracePt t="7648" x="2603500" y="1776413"/>
          <p14:tracePt t="7656" x="2603500" y="1739900"/>
          <p14:tracePt t="7663" x="2603500" y="1701800"/>
          <p14:tracePt t="7670" x="2603500" y="1663700"/>
          <p14:tracePt t="7677" x="2590800" y="1614488"/>
          <p14:tracePt t="7684" x="2590800" y="1589088"/>
          <p14:tracePt t="7690" x="2590800" y="1552575"/>
          <p14:tracePt t="7698" x="2590800" y="1539875"/>
          <p14:tracePt t="7712" x="2578100" y="1527175"/>
          <p14:tracePt t="7719" x="2578100" y="1514475"/>
          <p14:tracePt t="7734" x="2578100" y="1501775"/>
          <p14:tracePt t="7807" x="2578100" y="1514475"/>
          <p14:tracePt t="7814" x="2578100" y="1539875"/>
          <p14:tracePt t="7822" x="2578100" y="1552575"/>
          <p14:tracePt t="7829" x="2578100" y="1589088"/>
          <p14:tracePt t="7835" x="2578100" y="1639888"/>
          <p14:tracePt t="7845" x="2578100" y="1689100"/>
          <p14:tracePt t="7850" x="2578100" y="1765300"/>
          <p14:tracePt t="7858" x="2578100" y="1827213"/>
          <p14:tracePt t="7863" x="2578100" y="1901825"/>
          <p14:tracePt t="7870" x="2578100" y="1978025"/>
          <p14:tracePt t="7878" x="2578100" y="2065338"/>
          <p14:tracePt t="7885" x="2565400" y="2152650"/>
          <p14:tracePt t="7894" x="2565400" y="2252663"/>
          <p14:tracePt t="7907" x="2554288" y="2439988"/>
          <p14:tracePt t="7914" x="2554288" y="2527300"/>
          <p14:tracePt t="7922" x="2554288" y="2603500"/>
          <p14:tracePt t="7931" x="2554288" y="2728913"/>
          <p14:tracePt t="7935" x="2554288" y="2828925"/>
          <p14:tracePt t="7944" x="2541588" y="2928938"/>
          <p14:tracePt t="7951" x="2541588" y="2990850"/>
          <p14:tracePt t="7957" x="2528888" y="3103563"/>
          <p14:tracePt t="7965" x="2528888" y="3165475"/>
          <p14:tracePt t="7973" x="2516188" y="3254375"/>
          <p14:tracePt t="7980" x="2516188" y="3341688"/>
          <p14:tracePt t="7987" x="2516188" y="3403600"/>
          <p14:tracePt t="7994" x="2516188" y="3490913"/>
          <p14:tracePt t="8002" x="2516188" y="3541713"/>
          <p14:tracePt t="8009" x="2516188" y="3654425"/>
          <p14:tracePt t="8016" x="2516188" y="3741738"/>
          <p14:tracePt t="8023" x="2516188" y="3829050"/>
          <p14:tracePt t="8030" x="2516188" y="3916363"/>
          <p14:tracePt t="8038" x="2516188" y="3992563"/>
          <p14:tracePt t="8046" x="2516188" y="4079875"/>
          <p14:tracePt t="8052" x="2528888" y="4167188"/>
          <p14:tracePt t="8060" x="2528888" y="4230688"/>
          <p14:tracePt t="8067" x="2541588" y="4305300"/>
          <p14:tracePt t="8075" x="2541588" y="4392613"/>
          <p14:tracePt t="8081" x="2541588" y="4443413"/>
          <p14:tracePt t="8090" x="2541588" y="4505325"/>
          <p14:tracePt t="8097" x="2554288" y="4543425"/>
          <p14:tracePt t="8103" x="2554288" y="4592638"/>
          <p14:tracePt t="8110" x="2554288" y="4656138"/>
          <p14:tracePt t="8118" x="2554288" y="4679950"/>
          <p14:tracePt t="8125" x="2554288" y="4730750"/>
          <p14:tracePt t="8132" x="2554288" y="4768850"/>
          <p14:tracePt t="8141" x="2554288" y="4805363"/>
          <p14:tracePt t="8147" x="2554288" y="4830763"/>
          <p14:tracePt t="8154" x="2554288" y="4868863"/>
          <p14:tracePt t="8162" x="2541588" y="4905375"/>
          <p14:tracePt t="8168" x="2541588" y="4943475"/>
          <p14:tracePt t="8175" x="2541588" y="4981575"/>
          <p14:tracePt t="8183" x="2541588" y="5018088"/>
          <p14:tracePt t="8191" x="2541588" y="5068888"/>
          <p14:tracePt t="8197" x="2554288" y="5118100"/>
          <p14:tracePt t="8204" x="2554288" y="5168900"/>
          <p14:tracePt t="8212" x="2554288" y="5218113"/>
          <p14:tracePt t="8218" x="2565400" y="5281613"/>
          <p14:tracePt t="8225" x="2565400" y="5330825"/>
          <p14:tracePt t="8232" x="2565400" y="5381625"/>
          <p14:tracePt t="8241" x="2565400" y="5443538"/>
          <p14:tracePt t="8246" x="2565400" y="5494338"/>
          <p14:tracePt t="8254" x="2565400" y="5530850"/>
          <p14:tracePt t="8262" x="2565400" y="5581650"/>
          <p14:tracePt t="8268" x="2578100" y="5630863"/>
          <p14:tracePt t="8275" x="2578100" y="5681663"/>
          <p14:tracePt t="8282" x="2590800" y="5719763"/>
          <p14:tracePt t="8291" x="2590800" y="5756275"/>
          <p14:tracePt t="8296" x="2616200" y="5807075"/>
          <p14:tracePt t="8303" x="2628900" y="5843588"/>
          <p14:tracePt t="8311" x="2628900" y="5868988"/>
          <p14:tracePt t="8317" x="2628900" y="5894388"/>
          <p14:tracePt t="8324" x="2641600" y="5919788"/>
          <p14:tracePt t="8331" x="2654300" y="5945188"/>
          <p14:tracePt t="8346" x="2654300" y="5956300"/>
          <p14:tracePt t="8362" x="2667000" y="5969000"/>
          <p14:tracePt t="8376" x="2667000" y="5981700"/>
          <p14:tracePt t="8411" x="2667000" y="5994400"/>
          <p14:tracePt t="8452" x="2667000" y="6007100"/>
          <p14:tracePt t="8460" x="2678113" y="6019800"/>
          <p14:tracePt t="8481" x="2678113" y="6032500"/>
          <p14:tracePt t="8488" x="2690813" y="6045200"/>
          <p14:tracePt t="8523" x="2690813" y="6056313"/>
          <p14:tracePt t="8530" x="2690813" y="6069013"/>
          <p14:tracePt t="8601" x="2690813" y="6081713"/>
          <p14:tracePt t="8684" x="2690813" y="6094413"/>
          <p14:tracePt t="8719" x="2703513" y="6094413"/>
          <p14:tracePt t="8762" x="2703513" y="6107113"/>
          <p14:tracePt t="8805" x="2703513" y="6119813"/>
          <p14:tracePt t="8895" x="2716213" y="6119813"/>
          <p14:tracePt t="8942" x="2728913" y="6119813"/>
          <p14:tracePt t="8964" x="2741613" y="6119813"/>
          <p14:tracePt t="8977" x="2754313" y="6119813"/>
          <p14:tracePt t="8993" x="2767013" y="6132513"/>
          <p14:tracePt t="8999" x="2778125" y="6132513"/>
          <p14:tracePt t="9006" x="2803525" y="6132513"/>
          <p14:tracePt t="9013" x="2816225" y="6132513"/>
          <p14:tracePt t="9020" x="2841625" y="6132513"/>
          <p14:tracePt t="9027" x="2854325" y="6132513"/>
          <p14:tracePt t="9034" x="2879725" y="6132513"/>
          <p14:tracePt t="9041" x="2890838" y="6132513"/>
          <p14:tracePt t="9048" x="2903538" y="6132513"/>
          <p14:tracePt t="9056" x="2916238" y="6132513"/>
          <p14:tracePt t="9062" x="2928938" y="6132513"/>
          <p14:tracePt t="9077" x="2954338" y="6132513"/>
          <p14:tracePt t="9084" x="2967038" y="6132513"/>
          <p14:tracePt t="9091" x="2979738" y="6132513"/>
          <p14:tracePt t="9098" x="2992438" y="6132513"/>
          <p14:tracePt t="9112" x="3016250" y="6132513"/>
          <p14:tracePt t="9119" x="3028950" y="6132513"/>
          <p14:tracePt t="9127" x="3041650" y="6132513"/>
          <p14:tracePt t="9140" x="3054350" y="6132513"/>
          <p14:tracePt t="9153" x="3067050" y="6132513"/>
          <p14:tracePt t="9273" x="3079750" y="6132513"/>
          <p14:tracePt t="14962" x="3079750" y="6081713"/>
          <p14:tracePt t="14970" x="3079750" y="5981700"/>
          <p14:tracePt t="14981" x="3103563" y="5868988"/>
          <p14:tracePt t="14983" x="3141663" y="5756275"/>
          <p14:tracePt t="14990" x="3205163" y="5581650"/>
          <p14:tracePt t="14998" x="3305175" y="5268913"/>
          <p14:tracePt t="15006" x="3454400" y="4892675"/>
          <p14:tracePt t="15012" x="3567113" y="4605338"/>
          <p14:tracePt t="15019" x="3667125" y="4379913"/>
          <p14:tracePt t="15027" x="3767138" y="4205288"/>
          <p14:tracePt t="15033" x="3917950" y="3979863"/>
          <p14:tracePt t="15040" x="4056063" y="3767138"/>
          <p14:tracePt t="15047" x="4230688" y="3554413"/>
          <p14:tracePt t="15056" x="4368800" y="3403600"/>
          <p14:tracePt t="15062" x="4506913" y="3278188"/>
          <p14:tracePt t="15068" x="4594225" y="3178175"/>
          <p14:tracePt t="15076" x="4681538" y="3116263"/>
          <p14:tracePt t="15083" x="4756150" y="3065463"/>
          <p14:tracePt t="15090" x="4806950" y="3028950"/>
          <p14:tracePt t="15097" x="4832350" y="3016250"/>
          <p14:tracePt t="15104" x="4843463" y="3016250"/>
          <p14:tracePt t="15111" x="4868863" y="3016250"/>
          <p14:tracePt t="15118" x="4868863" y="3028950"/>
          <p14:tracePt t="15126" x="4868863" y="3041650"/>
          <p14:tracePt t="15132" x="4868863" y="3054350"/>
          <p14:tracePt t="15140" x="4856163" y="3078163"/>
          <p14:tracePt t="15146" x="4832350" y="3116263"/>
          <p14:tracePt t="15153" x="4819650" y="3141663"/>
          <p14:tracePt t="15161" x="4768850" y="3178175"/>
          <p14:tracePt t="15168" x="4743450" y="3216275"/>
          <p14:tracePt t="15177" x="4694238" y="3267075"/>
          <p14:tracePt t="15183" x="4643438" y="3303588"/>
          <p14:tracePt t="15190" x="4594225" y="3354388"/>
          <p14:tracePt t="15198" x="4530725" y="3416300"/>
          <p14:tracePt t="15206" x="4468813" y="3454400"/>
          <p14:tracePt t="15214" x="4418013" y="3490913"/>
          <p14:tracePt t="15221" x="4394200" y="3529013"/>
          <p14:tracePt t="15228" x="4368800" y="3541713"/>
          <p14:tracePt t="15236" x="4356100" y="3567113"/>
          <p14:tracePt t="15243" x="4330700" y="3579813"/>
          <p14:tracePt t="15250" x="4318000" y="3590925"/>
          <p14:tracePt t="15259" x="4318000" y="3603625"/>
          <p14:tracePt t="15265" x="4318000" y="3616325"/>
          <p14:tracePt t="15273" x="4330700" y="3616325"/>
          <p14:tracePt t="15289" x="4381500" y="3616325"/>
          <p14:tracePt t="15294" x="4430713" y="3616325"/>
          <p14:tracePt t="15301" x="4494213" y="3590925"/>
          <p14:tracePt t="15310" x="4543425" y="3567113"/>
          <p14:tracePt t="15315" x="4606925" y="3529013"/>
          <p14:tracePt t="15323" x="4656138" y="3490913"/>
          <p14:tracePt t="15330" x="4732338" y="3467100"/>
          <p14:tracePt t="15337" x="4794250" y="3429000"/>
          <p14:tracePt t="15344" x="4843463" y="3403600"/>
          <p14:tracePt t="15351" x="4894263" y="3378200"/>
          <p14:tracePt t="15358" x="4932363" y="3367088"/>
          <p14:tracePt t="15365" x="4956175" y="3367088"/>
          <p14:tracePt t="15372" x="4981575" y="3354388"/>
          <p14:tracePt t="15380" x="5006975" y="3354388"/>
          <p14:tracePt t="15387" x="5019675" y="3354388"/>
          <p14:tracePt t="15401" x="5032375" y="3354388"/>
          <p14:tracePt t="15437" x="5006975" y="3367088"/>
          <p14:tracePt t="15444" x="5006975" y="3378200"/>
          <p14:tracePt t="15452" x="4981575" y="3378200"/>
          <p14:tracePt t="15466" x="4968875" y="3390900"/>
          <p14:tracePt t="15474" x="4956175" y="3390900"/>
          <p14:tracePt t="15491" x="4945063" y="3390900"/>
          <p14:tracePt t="15577" x="4956175" y="3390900"/>
          <p14:tracePt t="15599" x="4968875" y="3390900"/>
          <p14:tracePt t="15607" x="4981575" y="3390900"/>
          <p14:tracePt t="15614" x="4994275" y="3403600"/>
          <p14:tracePt t="15622" x="4994275" y="3416300"/>
          <p14:tracePt t="15628" x="4994275" y="3454400"/>
          <p14:tracePt t="15635" x="4994275" y="3479800"/>
          <p14:tracePt t="15643" x="4981575" y="3529013"/>
          <p14:tracePt t="15650" x="4968875" y="3554413"/>
          <p14:tracePt t="15657" x="4945063" y="3579813"/>
          <p14:tracePt t="15664" x="4932363" y="3590925"/>
          <p14:tracePt t="15673" x="4919663" y="3616325"/>
          <p14:tracePt t="15679" x="4906963" y="3629025"/>
          <p14:tracePt t="15687" x="4906963" y="3641725"/>
          <p14:tracePt t="15701" x="4894263" y="3641725"/>
          <p14:tracePt t="15723" x="4906963" y="3641725"/>
          <p14:tracePt t="15730" x="4919663" y="3641725"/>
          <p14:tracePt t="15740" x="4956175" y="3629025"/>
          <p14:tracePt t="15746" x="4981575" y="3616325"/>
          <p14:tracePt t="15752" x="5006975" y="3590925"/>
          <p14:tracePt t="15761" x="5032375" y="3579813"/>
          <p14:tracePt t="15768" x="5057775" y="3567113"/>
          <p14:tracePt t="15776" x="5081588" y="3554413"/>
          <p14:tracePt t="15782" x="5094288" y="3554413"/>
          <p14:tracePt t="15790" x="5106988" y="3541713"/>
          <p14:tracePt t="15797" x="5119688" y="3541713"/>
          <p14:tracePt t="15812" x="5119688" y="3529013"/>
          <p14:tracePt t="15820" x="5132388" y="3529013"/>
          <p14:tracePt t="15849" x="5119688" y="3529013"/>
          <p14:tracePt t="15863" x="5119688" y="3541713"/>
          <p14:tracePt t="15894" x="5106988" y="3541713"/>
          <p14:tracePt t="15915" x="5106988" y="3554413"/>
          <p14:tracePt t="15951" x="5094288" y="3554413"/>
          <p14:tracePt t="16062" x="5094288" y="3567113"/>
          <p14:tracePt t="16083" x="5094288" y="3579813"/>
          <p14:tracePt t="16091" x="5094288" y="3590925"/>
          <p14:tracePt t="16098" x="5081588" y="3616325"/>
          <p14:tracePt t="16106" x="5068888" y="3629025"/>
          <p14:tracePt t="16114" x="5057775" y="3667125"/>
          <p14:tracePt t="16119" x="5045075" y="3692525"/>
          <p14:tracePt t="16128" x="5045075" y="3703638"/>
          <p14:tracePt t="16133" x="5045075" y="3716338"/>
          <p14:tracePt t="16140" x="5032375" y="3729038"/>
          <p14:tracePt t="16169" x="5045075" y="3729038"/>
          <p14:tracePt t="16178" x="5068888" y="3716338"/>
          <p14:tracePt t="16184" x="5081588" y="3716338"/>
          <p14:tracePt t="16192" x="5106988" y="3703638"/>
          <p14:tracePt t="16199" x="5119688" y="3692525"/>
          <p14:tracePt t="16206" x="5145088" y="3679825"/>
          <p14:tracePt t="16214" x="5157788" y="3667125"/>
          <p14:tracePt t="16221" x="5170488" y="3667125"/>
          <p14:tracePt t="16228" x="5170488" y="3654425"/>
          <p14:tracePt t="16236" x="5181600" y="3654425"/>
          <p14:tracePt t="16243" x="5194300" y="3654425"/>
          <p14:tracePt t="16250" x="5194300" y="3641725"/>
          <p14:tracePt t="16312" x="5181600" y="3641725"/>
          <p14:tracePt t="16326" x="5170488" y="3641725"/>
          <p14:tracePt t="16348" x="5157788" y="3641725"/>
          <p14:tracePt t="16369" x="5145088" y="3641725"/>
          <p14:tracePt t="16384" x="5132388" y="3641725"/>
          <p14:tracePt t="16594" x="5132388" y="3654425"/>
          <p14:tracePt t="16601" x="5119688" y="3667125"/>
          <p14:tracePt t="16609" x="5081588" y="3679825"/>
          <p14:tracePt t="16615" x="5068888" y="3692525"/>
          <p14:tracePt t="16623" x="5057775" y="3716338"/>
          <p14:tracePt t="16629" x="5045075" y="3716338"/>
          <p14:tracePt t="16636" x="5032375" y="3729038"/>
          <p14:tracePt t="16650" x="5019675" y="3729038"/>
          <p14:tracePt t="16664" x="5019675" y="3741738"/>
          <p14:tracePt t="16673" x="5006975" y="3741738"/>
          <p14:tracePt t="16678" x="4994275" y="3741738"/>
          <p14:tracePt t="17709" x="4994275" y="3729038"/>
          <p14:tracePt t="17716" x="5006975" y="3703638"/>
          <p14:tracePt t="17725" x="5019675" y="3679825"/>
          <p14:tracePt t="17732" x="5045075" y="3603625"/>
          <p14:tracePt t="17736" x="5068888" y="3579813"/>
          <p14:tracePt t="17744" x="5081588" y="3541713"/>
          <p14:tracePt t="17750" x="5094288" y="3529013"/>
          <p14:tracePt t="17757" x="5106988" y="3503613"/>
          <p14:tracePt t="17764" x="5119688" y="3490913"/>
          <p14:tracePt t="17773" x="5132388" y="3479800"/>
          <p14:tracePt t="17785" x="5132388" y="3467100"/>
          <p14:tracePt t="17793" x="5145088" y="3467100"/>
          <p14:tracePt t="17799" x="5145088" y="3454400"/>
          <p14:tracePt t="17927" x="5132388" y="3454400"/>
          <p14:tracePt t="17934" x="5119688" y="3454400"/>
          <p14:tracePt t="17948" x="5106988" y="3454400"/>
          <p14:tracePt t="17956" x="5081588" y="3454400"/>
          <p14:tracePt t="17969" x="5057775" y="3454400"/>
          <p14:tracePt t="17976" x="5045075" y="3454400"/>
          <p14:tracePt t="17990" x="5019675" y="3454400"/>
          <p14:tracePt t="18011" x="5019675" y="3467100"/>
          <p14:tracePt t="18018" x="5006975" y="3467100"/>
          <p14:tracePt t="18039" x="4994275" y="3479800"/>
          <p14:tracePt t="18046" x="4981575" y="3479800"/>
          <p14:tracePt t="18054" x="4968875" y="3490913"/>
          <p14:tracePt t="18061" x="4945063" y="3503613"/>
          <p14:tracePt t="18068" x="4932363" y="3516313"/>
          <p14:tracePt t="18076" x="4919663" y="3529013"/>
          <p14:tracePt t="18082" x="4894263" y="3541713"/>
          <p14:tracePt t="18090" x="4868863" y="3554413"/>
          <p14:tracePt t="18097" x="4856163" y="3567113"/>
          <p14:tracePt t="18104" x="4843463" y="3590925"/>
          <p14:tracePt t="18111" x="4819650" y="3603625"/>
          <p14:tracePt t="18118" x="4806950" y="3629025"/>
          <p14:tracePt t="18127" x="4781550" y="3654425"/>
          <p14:tracePt t="18133" x="4781550" y="3667125"/>
          <p14:tracePt t="18140" x="4768850" y="3703638"/>
          <p14:tracePt t="18148" x="4756150" y="3729038"/>
          <p14:tracePt t="18156" x="4743450" y="3729038"/>
          <p14:tracePt t="18162" x="4732338" y="3754438"/>
          <p14:tracePt t="18170" x="4706938" y="3792538"/>
          <p14:tracePt t="18177" x="4694238" y="3816350"/>
          <p14:tracePt t="18185" x="4681538" y="3841750"/>
          <p14:tracePt t="18192" x="4656138" y="3867150"/>
          <p14:tracePt t="18199" x="4643438" y="3905250"/>
          <p14:tracePt t="18207" x="4630738" y="3916363"/>
          <p14:tracePt t="18214" x="4606925" y="3941763"/>
          <p14:tracePt t="18223" x="4594225" y="3967163"/>
          <p14:tracePt t="18229" x="4581525" y="3992563"/>
          <p14:tracePt t="18236" x="4568825" y="4005263"/>
          <p14:tracePt t="18245" x="4556125" y="4029075"/>
          <p14:tracePt t="18251" x="4543425" y="4029075"/>
          <p14:tracePt t="18260" x="4543425" y="4054475"/>
          <p14:tracePt t="18266" x="4530725" y="4067175"/>
          <p14:tracePt t="18273" x="4518025" y="4079875"/>
          <p14:tracePt t="18281" x="4518025" y="4092575"/>
          <p14:tracePt t="18289" x="4506913" y="4105275"/>
          <p14:tracePt t="18302" x="4494213" y="4129088"/>
          <p14:tracePt t="18310" x="4481513" y="4141788"/>
          <p14:tracePt t="18316" x="4481513" y="4154488"/>
          <p14:tracePt t="18325" x="4468813" y="4179888"/>
          <p14:tracePt t="18331" x="4456113" y="4217988"/>
          <p14:tracePt t="18339" x="4443413" y="4241800"/>
          <p14:tracePt t="22771" x="4456113" y="4230688"/>
          <p14:tracePt t="22778" x="4456113" y="4205288"/>
          <p14:tracePt t="22785" x="4481513" y="4192588"/>
          <p14:tracePt t="22793" x="4494213" y="4167188"/>
          <p14:tracePt t="22799" x="4518025" y="4129088"/>
          <p14:tracePt t="22806" x="4518025" y="4105275"/>
          <p14:tracePt t="22812" x="4543425" y="4092575"/>
          <p14:tracePt t="22819" x="4556125" y="4054475"/>
          <p14:tracePt t="22827" x="4581525" y="4041775"/>
          <p14:tracePt t="22834" x="4594225" y="4029075"/>
          <p14:tracePt t="22840" x="4619625" y="4005263"/>
          <p14:tracePt t="22849" x="4630738" y="3992563"/>
          <p14:tracePt t="22856" x="4656138" y="3979863"/>
          <p14:tracePt t="22862" x="4681538" y="3954463"/>
          <p14:tracePt t="22870" x="4706938" y="3941763"/>
          <p14:tracePt t="22878" x="4719638" y="3929063"/>
          <p14:tracePt t="22885" x="4756150" y="3916363"/>
          <p14:tracePt t="22893" x="4781550" y="3905250"/>
          <p14:tracePt t="22908" x="4819650" y="3879850"/>
          <p14:tracePt t="22914" x="4843463" y="3879850"/>
          <p14:tracePt t="22922" x="4868863" y="3867150"/>
          <p14:tracePt t="22929" x="4881563" y="3867150"/>
          <p14:tracePt t="22936" x="4906963" y="3854450"/>
          <p14:tracePt t="22944" x="4932363" y="3854450"/>
          <p14:tracePt t="22951" x="4968875" y="3854450"/>
          <p14:tracePt t="22960" x="5006975" y="3854450"/>
          <p14:tracePt t="22966" x="5032375" y="3854450"/>
          <p14:tracePt t="22973" x="5057775" y="3854450"/>
          <p14:tracePt t="22981" x="5094288" y="3841750"/>
          <p14:tracePt t="22989" x="5119688" y="3829050"/>
          <p14:tracePt t="22996" x="5157788" y="3829050"/>
          <p14:tracePt t="23003" x="5181600" y="3829050"/>
          <p14:tracePt t="23010" x="5219700" y="3829050"/>
          <p14:tracePt t="23018" x="5257800" y="3829050"/>
          <p14:tracePt t="23026" x="5294313" y="3829050"/>
          <p14:tracePt t="23033" x="5332413" y="3829050"/>
          <p14:tracePt t="23039" x="5383213" y="3829050"/>
          <p14:tracePt t="23048" x="5445125" y="3829050"/>
          <p14:tracePt t="23056" x="5507038" y="3841750"/>
          <p14:tracePt t="23062" x="5607050" y="3841750"/>
          <p14:tracePt t="23069" x="5695950" y="3841750"/>
          <p14:tracePt t="23077" x="5795963" y="3841750"/>
          <p14:tracePt t="23084" x="5895975" y="3841750"/>
          <p14:tracePt t="23092" x="5995988" y="3841750"/>
          <p14:tracePt t="23098" x="6134100" y="3841750"/>
          <p14:tracePt t="23106" x="6270625" y="3841750"/>
          <p14:tracePt t="23113" x="6446838" y="3841750"/>
          <p14:tracePt t="23121" x="6608763" y="3841750"/>
          <p14:tracePt t="23128" x="6759575" y="3841750"/>
          <p14:tracePt t="23135" x="6859588" y="3829050"/>
          <p14:tracePt t="23143" x="6959600" y="3829050"/>
          <p14:tracePt t="23151" x="7034213" y="3829050"/>
          <p14:tracePt t="23158" x="7085013" y="3829050"/>
          <p14:tracePt t="23164" x="7134225" y="3829050"/>
          <p14:tracePt t="23173" x="7172325" y="3841750"/>
          <p14:tracePt t="23179" x="7210425" y="3841750"/>
          <p14:tracePt t="23186" x="7246938" y="3841750"/>
          <p14:tracePt t="23193" x="7272338" y="3841750"/>
          <p14:tracePt t="23201" x="7285038" y="3841750"/>
          <p14:tracePt t="23209" x="7323138" y="3841750"/>
          <p14:tracePt t="23215" x="7348538" y="3841750"/>
          <p14:tracePt t="23222" x="7372350" y="3841750"/>
          <p14:tracePt t="23229" x="7397750" y="3841750"/>
          <p14:tracePt t="23237" x="7448550" y="3854450"/>
          <p14:tracePt t="23244" x="7472363" y="3854450"/>
          <p14:tracePt t="23251" x="7510463" y="3854450"/>
          <p14:tracePt t="23259" x="7548563" y="3867150"/>
          <p14:tracePt t="23265" x="7572375" y="3867150"/>
          <p14:tracePt t="23272" x="7597775" y="3879850"/>
          <p14:tracePt t="23280" x="7610475" y="3892550"/>
          <p14:tracePt t="23287" x="7661275" y="3905250"/>
          <p14:tracePt t="23294" x="7685088" y="3916363"/>
          <p14:tracePt t="23301" x="7710488" y="3954463"/>
          <p14:tracePt t="23309" x="7735888" y="3967163"/>
          <p14:tracePt t="23315" x="7748588" y="3979863"/>
          <p14:tracePt t="23322" x="7773988" y="4005263"/>
          <p14:tracePt t="23329" x="7797800" y="4017963"/>
          <p14:tracePt t="23337" x="7810500" y="4054475"/>
          <p14:tracePt t="23344" x="7823200" y="4079875"/>
          <p14:tracePt t="23351" x="7848600" y="4092575"/>
          <p14:tracePt t="23359" x="7861300" y="4117975"/>
          <p14:tracePt t="23365" x="7874000" y="4141788"/>
          <p14:tracePt t="23372" x="7897813" y="4154488"/>
          <p14:tracePt t="23379" x="7910513" y="4179888"/>
          <p14:tracePt t="23386" x="7923213" y="4192588"/>
          <p14:tracePt t="23394" x="7935913" y="4205288"/>
          <p14:tracePt t="23400" x="7948613" y="4230688"/>
          <p14:tracePt t="23409" x="7961313" y="4241800"/>
          <p14:tracePt t="23417" x="7986713" y="4254500"/>
          <p14:tracePt t="23424" x="7999413" y="4267200"/>
          <p14:tracePt t="23429" x="8010525" y="4292600"/>
          <p14:tracePt t="23436" x="8023225" y="4305300"/>
          <p14:tracePt t="23444" x="8035925" y="4330700"/>
          <p14:tracePt t="23450" x="8048625" y="4354513"/>
          <p14:tracePt t="23457" x="8061325" y="4367213"/>
          <p14:tracePt t="23465" x="8074025" y="4392613"/>
          <p14:tracePt t="23473" x="8086725" y="4418013"/>
          <p14:tracePt t="23479" x="8099425" y="4430713"/>
          <p14:tracePt t="23486" x="8110538" y="4454525"/>
          <p14:tracePt t="23494" x="8110538" y="4467225"/>
          <p14:tracePt t="23500" x="8123238" y="4492625"/>
          <p14:tracePt t="23507" x="8135938" y="4505325"/>
          <p14:tracePt t="23514" x="8135938" y="4518025"/>
          <p14:tracePt t="23523" x="8135938" y="4530725"/>
          <p14:tracePt t="23528" x="8148638" y="4530725"/>
          <p14:tracePt t="23535" x="8148638" y="4543425"/>
          <p14:tracePt t="23544" x="8148638" y="4554538"/>
          <p14:tracePt t="23563" x="8161338" y="4567238"/>
          <p14:tracePt t="23668" x="8161338" y="4579938"/>
          <p14:tracePt t="23913" x="8161338" y="4567238"/>
          <p14:tracePt t="23983" x="8161338" y="4554538"/>
          <p14:tracePt t="24004" x="8161338" y="4530725"/>
          <p14:tracePt t="24013" x="8161338" y="4505325"/>
          <p14:tracePt t="24019" x="8174038" y="4443413"/>
          <p14:tracePt t="24025" x="8186738" y="4354513"/>
          <p14:tracePt t="24032" x="8212138" y="4241800"/>
          <p14:tracePt t="24042" x="8223250" y="4154488"/>
          <p14:tracePt t="24047" x="8235950" y="4105275"/>
          <p14:tracePt t="24054" x="8261350" y="4029075"/>
          <p14:tracePt t="24062" x="8261350" y="3979863"/>
          <p14:tracePt t="24069" x="8274050" y="3929063"/>
          <p14:tracePt t="24076" x="8286750" y="3892550"/>
          <p14:tracePt t="24082" x="8299450" y="3841750"/>
          <p14:tracePt t="24090" x="8312150" y="3803650"/>
          <p14:tracePt t="24097" x="8312150" y="3767138"/>
          <p14:tracePt t="24104" x="8312150" y="3741738"/>
          <p14:tracePt t="24112" x="8312150" y="3716338"/>
          <p14:tracePt t="24119" x="8324850" y="3692525"/>
          <p14:tracePt t="24128" x="8335963" y="3679825"/>
          <p14:tracePt t="24134" x="8335963" y="3641725"/>
          <p14:tracePt t="24142" x="8335963" y="3616325"/>
          <p14:tracePt t="24148" x="8335963" y="3603625"/>
          <p14:tracePt t="24155" x="8348663" y="3579813"/>
          <p14:tracePt t="24164" x="8361363" y="3554413"/>
          <p14:tracePt t="24170" x="8374063" y="3529013"/>
          <p14:tracePt t="24177" x="8374063" y="3516313"/>
          <p14:tracePt t="24184" x="8374063" y="3490913"/>
          <p14:tracePt t="24193" x="8386763" y="3467100"/>
          <p14:tracePt t="24199" x="8386763" y="3454400"/>
          <p14:tracePt t="24207" x="8399463" y="3441700"/>
          <p14:tracePt t="24213" x="8399463" y="3416300"/>
          <p14:tracePt t="24219" x="8399463" y="3390900"/>
          <p14:tracePt t="24228" x="8399463" y="3378200"/>
          <p14:tracePt t="24234" x="8399463" y="3367088"/>
          <p14:tracePt t="24241" x="8399463" y="3341688"/>
          <p14:tracePt t="24257" x="8399463" y="3328988"/>
          <p14:tracePt t="24284" x="8399463" y="3316288"/>
          <p14:tracePt t="24291" x="8399463" y="3303588"/>
          <p14:tracePt t="24433" x="8386763" y="3303588"/>
          <p14:tracePt t="24454" x="8361363" y="3303588"/>
          <p14:tracePt t="24461" x="8324850" y="3316288"/>
          <p14:tracePt t="24468" x="8235950" y="3328988"/>
          <p14:tracePt t="24476" x="8148638" y="3354388"/>
          <p14:tracePt t="24483" x="8074025" y="3367088"/>
          <p14:tracePt t="24491" x="7999413" y="3378200"/>
          <p14:tracePt t="24498" x="7910513" y="3403600"/>
          <p14:tracePt t="24506" x="7861300" y="3416300"/>
          <p14:tracePt t="24512" x="7785100" y="3441700"/>
          <p14:tracePt t="24520" x="7735888" y="3441700"/>
          <p14:tracePt t="24527" x="7697788" y="3454400"/>
          <p14:tracePt t="24534" x="7610475" y="3467100"/>
          <p14:tracePt t="24542" x="7561263" y="3479800"/>
          <p14:tracePt t="24547" x="7497763" y="3490913"/>
          <p14:tracePt t="24556" x="7448550" y="3490913"/>
          <p14:tracePt t="24562" x="7359650" y="3503613"/>
          <p14:tracePt t="24570" x="7272338" y="3516313"/>
          <p14:tracePt t="24577" x="7210425" y="3516313"/>
          <p14:tracePt t="24585" x="7159625" y="3516313"/>
          <p14:tracePt t="24593" x="7085013" y="3529013"/>
          <p14:tracePt t="24600" x="7021513" y="3529013"/>
          <p14:tracePt t="24607" x="6959600" y="3541713"/>
          <p14:tracePt t="24614" x="6910388" y="3541713"/>
          <p14:tracePt t="24623" x="6859588" y="3541713"/>
          <p14:tracePt t="24628" x="6808788" y="3541713"/>
          <p14:tracePt t="24635" x="6772275" y="3541713"/>
          <p14:tracePt t="24643" x="6721475" y="3541713"/>
          <p14:tracePt t="24649" x="6672263" y="3541713"/>
          <p14:tracePt t="24656" x="6596063" y="3541713"/>
          <p14:tracePt t="24664" x="6534150" y="3541713"/>
          <p14:tracePt t="24673" x="6483350" y="3554413"/>
          <p14:tracePt t="24679" x="6408738" y="3554413"/>
          <p14:tracePt t="24686" x="6359525" y="3567113"/>
          <p14:tracePt t="24693" x="6296025" y="3579813"/>
          <p14:tracePt t="24700" x="6246813" y="3579813"/>
          <p14:tracePt t="24707" x="6196013" y="3590925"/>
          <p14:tracePt t="24714" x="6146800" y="3590925"/>
          <p14:tracePt t="24723" x="6108700" y="3603625"/>
          <p14:tracePt t="24728" x="6057900" y="3603625"/>
          <p14:tracePt t="24735" x="5983288" y="3603625"/>
          <p14:tracePt t="24743" x="5895975" y="3616325"/>
          <p14:tracePt t="24749" x="5808663" y="3641725"/>
          <p14:tracePt t="24756" x="5732463" y="3641725"/>
          <p14:tracePt t="24763" x="5632450" y="3641725"/>
          <p14:tracePt t="24770" x="5545138" y="3641725"/>
          <p14:tracePt t="24777" x="5457825" y="3654425"/>
          <p14:tracePt t="24785" x="5357813" y="3654425"/>
          <p14:tracePt t="24792" x="5270500" y="3667125"/>
          <p14:tracePt t="24799" x="5170488" y="3679825"/>
          <p14:tracePt t="24806" x="5081588" y="3679825"/>
          <p14:tracePt t="24813" x="5019675" y="3679825"/>
          <p14:tracePt t="24821" x="4932363" y="3679825"/>
          <p14:tracePt t="24828" x="4843463" y="3692525"/>
          <p14:tracePt t="24835" x="4794250" y="3692525"/>
          <p14:tracePt t="24843" x="4743450" y="3692525"/>
          <p14:tracePt t="24850" x="4706938" y="3692525"/>
          <p14:tracePt t="24857" x="4656138" y="3692525"/>
          <p14:tracePt t="24864" x="4630738" y="3692525"/>
          <p14:tracePt t="24873" x="4594225" y="3692525"/>
          <p14:tracePt t="24880" x="4556125" y="3703638"/>
          <p14:tracePt t="24891" x="4518025" y="3703638"/>
          <p14:tracePt t="24894" x="4494213" y="3703638"/>
          <p14:tracePt t="24901" x="4468813" y="3703638"/>
          <p14:tracePt t="24910" x="4443413" y="3716338"/>
          <p14:tracePt t="24915" x="4406900" y="3716338"/>
          <p14:tracePt t="24923" x="4368800" y="3716338"/>
          <p14:tracePt t="24930" x="4330700" y="3716338"/>
          <p14:tracePt t="24937" x="4294188" y="3729038"/>
          <p14:tracePt t="24944" x="4268788" y="3729038"/>
          <p14:tracePt t="24951" x="4230688" y="3729038"/>
          <p14:tracePt t="24959" x="4217988" y="3729038"/>
          <p14:tracePt t="24965" x="4192588" y="3729038"/>
          <p14:tracePt t="24974" x="4181475" y="3729038"/>
          <p14:tracePt t="24980" x="4156075" y="3741738"/>
          <p14:tracePt t="24994" x="4143375" y="3741738"/>
          <p14:tracePt t="25009" x="4130675" y="3754438"/>
          <p14:tracePt t="25091" x="4156075" y="3754438"/>
          <p14:tracePt t="25098" x="4168775" y="3754438"/>
          <p14:tracePt t="25105" x="4230688" y="3754438"/>
          <p14:tracePt t="25113" x="4268788" y="3754438"/>
          <p14:tracePt t="25120" x="4330700" y="3754438"/>
          <p14:tracePt t="25129" x="4394200" y="3754438"/>
          <p14:tracePt t="25133" x="4468813" y="3754438"/>
          <p14:tracePt t="25144" x="4556125" y="3754438"/>
          <p14:tracePt t="25150" x="4630738" y="3754438"/>
          <p14:tracePt t="25157" x="4719638" y="3754438"/>
          <p14:tracePt t="25162" x="4819650" y="3754438"/>
          <p14:tracePt t="25169" x="4932363" y="3754438"/>
          <p14:tracePt t="25177" x="5032375" y="3754438"/>
          <p14:tracePt t="25184" x="5157788" y="3741738"/>
          <p14:tracePt t="25191" x="5270500" y="3741738"/>
          <p14:tracePt t="25198" x="5394325" y="3729038"/>
          <p14:tracePt t="25207" x="5507038" y="3729038"/>
          <p14:tracePt t="25211" x="5645150" y="3729038"/>
          <p14:tracePt t="25219" x="5770563" y="3716338"/>
          <p14:tracePt t="25226" x="5908675" y="3703638"/>
          <p14:tracePt t="25232" x="6021388" y="3692525"/>
          <p14:tracePt t="25241" x="6096000" y="3679825"/>
          <p14:tracePt t="25247" x="6170613" y="3667125"/>
          <p14:tracePt t="25256" x="6270625" y="3641725"/>
          <p14:tracePt t="25262" x="6359525" y="3629025"/>
          <p14:tracePt t="25269" x="6421438" y="3616325"/>
          <p14:tracePt t="25277" x="6559550" y="3590925"/>
          <p14:tracePt t="25284" x="6708775" y="3579813"/>
          <p14:tracePt t="25292" x="6859588" y="3554413"/>
          <p14:tracePt t="25298" x="6985000" y="3516313"/>
          <p14:tracePt t="25306" x="7097713" y="3503613"/>
          <p14:tracePt t="25313" x="7223125" y="3479800"/>
          <p14:tracePt t="25320" x="7359650" y="3454400"/>
          <p14:tracePt t="25328" x="7485063" y="3416300"/>
          <p14:tracePt t="25335" x="7597775" y="3403600"/>
          <p14:tracePt t="25343" x="7710488" y="3390900"/>
          <p14:tracePt t="25349" x="7823200" y="3378200"/>
          <p14:tracePt t="25357" x="7886700" y="3367088"/>
          <p14:tracePt t="25363" x="7961313" y="3354388"/>
          <p14:tracePt t="25371" x="7986713" y="3341688"/>
          <p14:tracePt t="25378" x="8023225" y="3328988"/>
          <p14:tracePt t="25385" x="8048625" y="3316288"/>
          <p14:tracePt t="25393" x="8074025" y="3316288"/>
          <p14:tracePt t="25399" x="8086725" y="3316288"/>
          <p14:tracePt t="25407" x="8099425" y="3303588"/>
          <p14:tracePt t="25414" x="8110538" y="3290888"/>
          <p14:tracePt t="25421" x="8123238" y="3290888"/>
          <p14:tracePt t="25428" x="8135938" y="3290888"/>
          <p14:tracePt t="25436" x="8148638" y="3290888"/>
          <p14:tracePt t="25444" x="8148638" y="3278188"/>
          <p14:tracePt t="25451" x="8161338" y="3278188"/>
          <p14:tracePt t="25458" x="8174038" y="3278188"/>
          <p14:tracePt t="25487" x="8186738" y="3278188"/>
          <p14:tracePt t="25494" x="8186738" y="3267075"/>
          <p14:tracePt t="25607" x="8174038" y="3267075"/>
          <p14:tracePt t="25615" x="8135938" y="3267075"/>
          <p14:tracePt t="25621" x="8023225" y="3278188"/>
          <p14:tracePt t="25631" x="7886700" y="3303588"/>
          <p14:tracePt t="25639" x="7748588" y="3316288"/>
          <p14:tracePt t="25650" x="7435850" y="3354388"/>
          <p14:tracePt t="25655" x="7134225" y="3390900"/>
          <p14:tracePt t="25662" x="6708775" y="3454400"/>
          <p14:tracePt t="25667" x="6321425" y="3503613"/>
          <p14:tracePt t="25676" x="6034088" y="3554413"/>
          <p14:tracePt t="25681" x="5857875" y="3554413"/>
          <p14:tracePt t="25690" x="5657850" y="3579813"/>
          <p14:tracePt t="25696" x="5457825" y="3616325"/>
          <p14:tracePt t="25703" x="5270500" y="3641725"/>
          <p14:tracePt t="25710" x="5094288" y="3667125"/>
          <p14:tracePt t="25717" x="4968875" y="3703638"/>
          <p14:tracePt t="25725" x="4856163" y="3716338"/>
          <p14:tracePt t="25731" x="4743450" y="3729038"/>
          <p14:tracePt t="25739" x="4630738" y="3729038"/>
          <p14:tracePt t="25746" x="4530725" y="3741738"/>
          <p14:tracePt t="25752" x="4430713" y="3741738"/>
          <p14:tracePt t="25760" x="4318000" y="3741738"/>
          <p14:tracePt t="25767" x="4256088" y="3741738"/>
          <p14:tracePt t="25774" x="4168775" y="3741738"/>
          <p14:tracePt t="25781" x="4105275" y="3741738"/>
          <p14:tracePt t="25789" x="4030663" y="3741738"/>
          <p14:tracePt t="25797" x="4005263" y="3741738"/>
          <p14:tracePt t="25804" x="3956050" y="3741738"/>
          <p14:tracePt t="25811" x="3917950" y="3741738"/>
          <p14:tracePt t="25819" x="3867150" y="3741738"/>
          <p14:tracePt t="25826" x="3830638" y="3741738"/>
          <p14:tracePt t="25833" x="3779838" y="3754438"/>
          <p14:tracePt t="25841" x="3743325" y="3754438"/>
          <p14:tracePt t="25847" x="3717925" y="3754438"/>
          <p14:tracePt t="25857" x="3679825" y="3754438"/>
          <p14:tracePt t="25862" x="3667125" y="3754438"/>
          <p14:tracePt t="25869" x="3643313" y="3754438"/>
          <p14:tracePt t="25877" x="3617913" y="3754438"/>
          <p14:tracePt t="25883" x="3592513" y="3754438"/>
          <p14:tracePt t="25893" x="3567113" y="3754438"/>
          <p14:tracePt t="25897" x="3541713" y="3754438"/>
          <p14:tracePt t="25907" x="3530600" y="3767138"/>
          <p14:tracePt t="25914" x="3492500" y="3767138"/>
          <p14:tracePt t="25921" x="3479800" y="3767138"/>
          <p14:tracePt t="25928" x="3454400" y="3779838"/>
          <p14:tracePt t="25935" x="3441700" y="3779838"/>
          <p14:tracePt t="25943" x="3417888" y="3779838"/>
          <p14:tracePt t="25949" x="3392488" y="3779838"/>
          <p14:tracePt t="25957" x="3367088" y="3779838"/>
          <p14:tracePt t="25964" x="3354388" y="3779838"/>
          <p14:tracePt t="25972" x="3328988" y="3779838"/>
          <p14:tracePt t="25979" x="3317875" y="3779838"/>
          <p14:tracePt t="25985" x="3305175" y="3779838"/>
          <p14:tracePt t="26000" x="3292475" y="3779838"/>
          <p14:tracePt t="26140" x="3341688" y="3767138"/>
          <p14:tracePt t="26147" x="3405188" y="3767138"/>
          <p14:tracePt t="26156" x="3479800" y="3754438"/>
          <p14:tracePt t="26165" x="3567113" y="3754438"/>
          <p14:tracePt t="26172" x="3630613" y="3754438"/>
          <p14:tracePt t="26178" x="3679825" y="3754438"/>
          <p14:tracePt t="26183" x="3730625" y="3754438"/>
          <p14:tracePt t="26191" x="3767138" y="3754438"/>
          <p14:tracePt t="26197" x="3830638" y="3754438"/>
          <p14:tracePt t="26205" x="3879850" y="3754438"/>
          <p14:tracePt t="26213" x="3917950" y="3754438"/>
          <p14:tracePt t="26218" x="3968750" y="3754438"/>
          <p14:tracePt t="26226" x="4005263" y="3754438"/>
          <p14:tracePt t="26233" x="4043363" y="3754438"/>
          <p14:tracePt t="26241" x="4081463" y="3741738"/>
          <p14:tracePt t="26248" x="4117975" y="3741738"/>
          <p14:tracePt t="26258" x="4168775" y="3741738"/>
          <p14:tracePt t="26263" x="4205288" y="3741738"/>
          <p14:tracePt t="26269" x="4243388" y="3741738"/>
          <p14:tracePt t="26277" x="4281488" y="3729038"/>
          <p14:tracePt t="26283" x="4318000" y="3716338"/>
          <p14:tracePt t="26291" x="4356100" y="3716338"/>
          <p14:tracePt t="26296" x="4381500" y="3716338"/>
          <p14:tracePt t="26305" x="4418013" y="3716338"/>
          <p14:tracePt t="26312" x="4443413" y="3716338"/>
          <p14:tracePt t="26318" x="4481513" y="3716338"/>
          <p14:tracePt t="26326" x="4506913" y="3716338"/>
          <p14:tracePt t="26332" x="4530725" y="3716338"/>
          <p14:tracePt t="26341" x="4568825" y="3703638"/>
          <p14:tracePt t="26346" x="4594225" y="3703638"/>
          <p14:tracePt t="26353" x="4619625" y="3703638"/>
          <p14:tracePt t="26361" x="4643438" y="3703638"/>
          <p14:tracePt t="26367" x="4668838" y="3703638"/>
          <p14:tracePt t="26374" x="4694238" y="3703638"/>
          <p14:tracePt t="26381" x="4719638" y="3703638"/>
          <p14:tracePt t="26391" x="4756150" y="3703638"/>
          <p14:tracePt t="26397" x="4794250" y="3703638"/>
          <p14:tracePt t="26402" x="4832350" y="3703638"/>
          <p14:tracePt t="26411" x="4868863" y="3703638"/>
          <p14:tracePt t="26417" x="4906963" y="3692525"/>
          <p14:tracePt t="26425" x="4945063" y="3692525"/>
          <p14:tracePt t="26432" x="4994275" y="3692525"/>
          <p14:tracePt t="26441" x="5045075" y="3692525"/>
          <p14:tracePt t="26447" x="5081588" y="3692525"/>
          <p14:tracePt t="26453" x="5119688" y="3692525"/>
          <p14:tracePt t="26461" x="5157788" y="3692525"/>
          <p14:tracePt t="26467" x="5207000" y="3692525"/>
          <p14:tracePt t="26475" x="5232400" y="3692525"/>
          <p14:tracePt t="26482" x="5281613" y="3679825"/>
          <p14:tracePt t="26492" x="5319713" y="3679825"/>
          <p14:tracePt t="26498" x="5370513" y="3679825"/>
          <p14:tracePt t="26504" x="5419725" y="3679825"/>
          <p14:tracePt t="26512" x="5495925" y="3667125"/>
          <p14:tracePt t="26518" x="5545138" y="3667125"/>
          <p14:tracePt t="26524" x="5607050" y="3667125"/>
          <p14:tracePt t="26531" x="5683250" y="3667125"/>
          <p14:tracePt t="26539" x="5732463" y="3667125"/>
          <p14:tracePt t="26545" x="5821363" y="3654425"/>
          <p14:tracePt t="26556" x="5883275" y="3654425"/>
          <p14:tracePt t="26563" x="5945188" y="3654425"/>
          <p14:tracePt t="26569" x="6021388" y="3641725"/>
          <p14:tracePt t="26576" x="6096000" y="3629025"/>
          <p14:tracePt t="26582" x="6170613" y="3629025"/>
          <p14:tracePt t="26594" x="6246813" y="3629025"/>
          <p14:tracePt t="26601" x="6359525" y="3629025"/>
          <p14:tracePt t="26612" x="6446838" y="3629025"/>
          <p14:tracePt t="26615" x="6546850" y="3616325"/>
          <p14:tracePt t="26619" x="6634163" y="3603625"/>
          <p14:tracePt t="26628" x="6721475" y="3603625"/>
          <p14:tracePt t="26635" x="6784975" y="3603625"/>
          <p14:tracePt t="26646" x="6872288" y="3590925"/>
          <p14:tracePt t="26651" x="6959600" y="3567113"/>
          <p14:tracePt t="26656" x="7034213" y="3554413"/>
          <p14:tracePt t="26663" x="7123113" y="3541713"/>
          <p14:tracePt t="26672" x="7223125" y="3516313"/>
          <p14:tracePt t="26679" x="7310438" y="3503613"/>
          <p14:tracePt t="26687" x="7397750" y="3490913"/>
          <p14:tracePt t="26693" x="7485063" y="3467100"/>
          <p14:tracePt t="26700" x="7572375" y="3454400"/>
          <p14:tracePt t="26711" x="7635875" y="3429000"/>
          <p14:tracePt t="26717" x="7697788" y="3403600"/>
          <p14:tracePt t="26725" x="7773988" y="3390900"/>
          <p14:tracePt t="26730" x="7823200" y="3378200"/>
          <p14:tracePt t="26735" x="7874000" y="3367088"/>
          <p14:tracePt t="26744" x="7923213" y="3367088"/>
          <p14:tracePt t="26752" x="7986713" y="3341688"/>
          <p14:tracePt t="26762" x="8023225" y="3341688"/>
          <p14:tracePt t="26769" x="8099425" y="3328988"/>
          <p14:tracePt t="26776" x="8135938" y="3316288"/>
          <p14:tracePt t="26780" x="8174038" y="3303588"/>
          <p14:tracePt t="26787" x="8199438" y="3290888"/>
          <p14:tracePt t="26794" x="8235950" y="3278188"/>
          <p14:tracePt t="26801" x="8261350" y="3254375"/>
          <p14:tracePt t="26810" x="8299450" y="3254375"/>
          <p14:tracePt t="26815" x="8335963" y="3241675"/>
          <p14:tracePt t="26823" x="8374063" y="3228975"/>
          <p14:tracePt t="26832" x="8399463" y="3216275"/>
          <p14:tracePt t="26839" x="8424863" y="3203575"/>
          <p14:tracePt t="26847" x="8448675" y="3203575"/>
          <p14:tracePt t="26855" x="8474075" y="3203575"/>
          <p14:tracePt t="26862" x="8512175" y="3190875"/>
          <p14:tracePt t="26870" x="8537575" y="3190875"/>
          <p14:tracePt t="26875" x="8561388" y="3178175"/>
          <p14:tracePt t="26880" x="8574088" y="3178175"/>
          <p14:tracePt t="26888" x="8599488" y="3178175"/>
          <p14:tracePt t="26896" x="8624888" y="3178175"/>
          <p14:tracePt t="26911" x="8637588" y="3178175"/>
          <p14:tracePt t="26932" x="8650288" y="3178175"/>
          <p14:tracePt t="27056" x="8637588" y="3178175"/>
          <p14:tracePt t="27064" x="8599488" y="3178175"/>
          <p14:tracePt t="27079" x="8412163" y="3203575"/>
          <p14:tracePt t="27087" x="8299450" y="3241675"/>
          <p14:tracePt t="27095" x="8174038" y="3267075"/>
          <p14:tracePt t="27101" x="8086725" y="3278188"/>
          <p14:tracePt t="27107" x="7986713" y="3290888"/>
          <p14:tracePt t="27112" x="7897813" y="3316288"/>
          <p14:tracePt t="27119" x="7810500" y="3328988"/>
          <p14:tracePt t="27127" x="7761288" y="3328988"/>
          <p14:tracePt t="27134" x="7697788" y="3341688"/>
          <p14:tracePt t="27143" x="7623175" y="3354388"/>
          <p14:tracePt t="27149" x="7572375" y="3354388"/>
          <p14:tracePt t="27156" x="7497763" y="3354388"/>
          <p14:tracePt t="27163" x="7410450" y="3367088"/>
          <p14:tracePt t="27171" x="7335838" y="3367088"/>
          <p14:tracePt t="27178" x="7246938" y="3378200"/>
          <p14:tracePt t="27185" x="7123113" y="3390900"/>
          <p14:tracePt t="27193" x="6997700" y="3403600"/>
          <p14:tracePt t="27199" x="6872288" y="3441700"/>
          <p14:tracePt t="27206" x="6721475" y="3467100"/>
          <p14:tracePt t="27213" x="6572250" y="3490913"/>
          <p14:tracePt t="27222" x="6396038" y="3503613"/>
          <p14:tracePt t="27228" x="6246813" y="3516313"/>
          <p14:tracePt t="27236" x="6121400" y="3541713"/>
          <p14:tracePt t="27243" x="5983288" y="3554413"/>
          <p14:tracePt t="27249" x="5895975" y="3567113"/>
          <p14:tracePt t="27257" x="5808663" y="3567113"/>
          <p14:tracePt t="27264" x="5757863" y="3579813"/>
          <p14:tracePt t="27273" x="5683250" y="3579813"/>
          <p14:tracePt t="27279" x="5619750" y="3579813"/>
          <p14:tracePt t="27286" x="5570538" y="3579813"/>
          <p14:tracePt t="27293" x="5507038" y="3579813"/>
          <p14:tracePt t="27300" x="5445125" y="3579813"/>
          <p14:tracePt t="27307" x="5394325" y="3579813"/>
          <p14:tracePt t="27315" x="5319713" y="3579813"/>
          <p14:tracePt t="27323" x="5257800" y="3579813"/>
          <p14:tracePt t="27329" x="5207000" y="3579813"/>
          <p14:tracePt t="27335" x="5145088" y="3579813"/>
          <p14:tracePt t="27343" x="5094288" y="3579813"/>
          <p14:tracePt t="27350" x="5045075" y="3579813"/>
          <p14:tracePt t="27358" x="4994275" y="3579813"/>
          <p14:tracePt t="27364" x="4919663" y="3579813"/>
          <p14:tracePt t="27372" x="4868863" y="3579813"/>
          <p14:tracePt t="27379" x="4806950" y="3579813"/>
          <p14:tracePt t="27387" x="4719638" y="3579813"/>
          <p14:tracePt t="27393" x="4630738" y="3579813"/>
          <p14:tracePt t="27401" x="4568825" y="3579813"/>
          <p14:tracePt t="27407" x="4481513" y="3579813"/>
          <p14:tracePt t="27414" x="4443413" y="3579813"/>
          <p14:tracePt t="27424" x="4394200" y="3579813"/>
          <p14:tracePt t="27429" x="4318000" y="3590925"/>
          <p14:tracePt t="27436" x="4294188" y="3590925"/>
          <p14:tracePt t="27444" x="4268788" y="3590925"/>
          <p14:tracePt t="27451" x="4243388" y="3590925"/>
          <p14:tracePt t="27459" x="4217988" y="3590925"/>
          <p14:tracePt t="27474" x="4205288" y="3603625"/>
          <p14:tracePt t="27501" x="4192588" y="3603625"/>
          <p14:tracePt t="27790" x="4181475" y="3603625"/>
          <p14:tracePt t="27840" x="4168775" y="3603625"/>
          <p14:tracePt t="27855" x="4143375" y="3603625"/>
          <p14:tracePt t="27864" x="4117975" y="3603625"/>
          <p14:tracePt t="27869" x="4030663" y="3603625"/>
          <p14:tracePt t="27874" x="3956050" y="3603625"/>
          <p14:tracePt t="27880" x="3867150" y="3616325"/>
          <p14:tracePt t="27890" x="3817938" y="3616325"/>
          <p14:tracePt t="27907" x="3743325" y="3616325"/>
          <p14:tracePt t="27910" x="3705225" y="3629025"/>
          <p14:tracePt t="27916" x="3679825" y="3629025"/>
          <p14:tracePt t="27924" x="3654425" y="3629025"/>
          <p14:tracePt t="27931" x="3630613" y="3629025"/>
          <p14:tracePt t="27939" x="3605213" y="3629025"/>
          <p14:tracePt t="27946" x="3579813" y="3629025"/>
          <p14:tracePt t="27953" x="3554413" y="3629025"/>
          <p14:tracePt t="27960" x="3530600" y="3629025"/>
          <p14:tracePt t="27967" x="3505200" y="3629025"/>
          <p14:tracePt t="27975" x="3479800" y="3629025"/>
          <p14:tracePt t="27982" x="3454400" y="3629025"/>
          <p14:tracePt t="27990" x="3429000" y="3629025"/>
          <p14:tracePt t="27997" x="3417888" y="3629025"/>
          <p14:tracePt t="28004" x="3379788" y="3629025"/>
          <p14:tracePt t="28010" x="3328988" y="3629025"/>
          <p14:tracePt t="30791" x="3417888" y="3641725"/>
          <p14:tracePt t="30798" x="3505200" y="3679825"/>
          <p14:tracePt t="30807" x="3605213" y="3729038"/>
          <p14:tracePt t="30814" x="3730625" y="3803650"/>
          <p14:tracePt t="30819" x="3867150" y="3854450"/>
          <p14:tracePt t="30826" x="3979863" y="3905250"/>
          <p14:tracePt t="30833" x="4156075" y="4005263"/>
          <p14:tracePt t="30840" x="4381500" y="4117975"/>
          <p14:tracePt t="30847" x="4543425" y="4217988"/>
          <p14:tracePt t="30855" x="4668838" y="4292600"/>
          <p14:tracePt t="30861" x="4794250" y="4379913"/>
          <p14:tracePt t="30868" x="4919663" y="4454525"/>
          <p14:tracePt t="30876" x="5006975" y="4543425"/>
          <p14:tracePt t="30883" x="5119688" y="4605338"/>
          <p14:tracePt t="30890" x="5207000" y="4656138"/>
          <p14:tracePt t="30906" x="5432425" y="4792663"/>
          <p14:tracePt t="30911" x="5507038" y="4843463"/>
          <p14:tracePt t="30918" x="5583238" y="4918075"/>
          <p14:tracePt t="30925" x="5657850" y="4992688"/>
          <p14:tracePt t="30931" x="5732463" y="5068888"/>
          <p14:tracePt t="30939" x="5795963" y="5143500"/>
          <p14:tracePt t="30946" x="5845175" y="5218113"/>
          <p14:tracePt t="30956" x="5895975" y="5268913"/>
          <p14:tracePt t="30961" x="5932488" y="5330825"/>
          <p14:tracePt t="30968" x="5957888" y="5381625"/>
          <p14:tracePt t="30976" x="5983288" y="5418138"/>
          <p14:tracePt t="30983" x="6008688" y="5443538"/>
          <p14:tracePt t="30990" x="6021388" y="5468938"/>
          <p14:tracePt t="30997" x="6034088" y="5507038"/>
          <p14:tracePt t="31005" x="6045200" y="5518150"/>
          <p14:tracePt t="31012" x="6045200" y="5530850"/>
          <p14:tracePt t="31020" x="6045200" y="5556250"/>
          <p14:tracePt t="31026" x="6045200" y="5581650"/>
          <p14:tracePt t="31034" x="6034088" y="5594350"/>
          <p14:tracePt t="31042" x="6034088" y="5607050"/>
          <p14:tracePt t="31048" x="6008688" y="5619750"/>
          <p14:tracePt t="31055" x="5995988" y="5630863"/>
          <p14:tracePt t="31062" x="5957888" y="5656263"/>
          <p14:tracePt t="31069" x="5921375" y="5668963"/>
          <p14:tracePt t="31076" x="5883275" y="5694363"/>
          <p14:tracePt t="31083" x="5845175" y="5719763"/>
          <p14:tracePt t="31090" x="5783263" y="5756275"/>
          <p14:tracePt t="31097" x="5708650" y="5768975"/>
          <p14:tracePt t="31105" x="5657850" y="5794375"/>
          <p14:tracePt t="31111" x="5595938" y="5819775"/>
          <p14:tracePt t="31118" x="5545138" y="5843588"/>
          <p14:tracePt t="31126" x="5507038" y="5856288"/>
          <p14:tracePt t="31132" x="5483225" y="5856288"/>
          <p14:tracePt t="31139" x="5445125" y="5856288"/>
          <p14:tracePt t="31146" x="5432425" y="5856288"/>
          <p14:tracePt t="31153" x="5419725" y="5856288"/>
          <p14:tracePt t="31160" x="5407025" y="5843588"/>
          <p14:tracePt t="31167" x="5394325" y="5819775"/>
          <p14:tracePt t="31175" x="5394325" y="5794375"/>
          <p14:tracePt t="31181" x="5394325" y="5768975"/>
          <p14:tracePt t="31189" x="5394325" y="5743575"/>
          <p14:tracePt t="31195" x="5394325" y="5732463"/>
          <p14:tracePt t="31202" x="5419725" y="5719763"/>
          <p14:tracePt t="31210" x="5419725" y="5694363"/>
          <p14:tracePt t="31223" x="5432425" y="5681663"/>
          <p14:tracePt t="31230" x="5432425" y="5668963"/>
          <p14:tracePt t="31239" x="5445125" y="5668963"/>
          <p14:tracePt t="31266" x="5457825" y="5668963"/>
          <p14:tracePt t="31272" x="5470525" y="5668963"/>
          <p14:tracePt t="31302" x="5470525" y="5681663"/>
          <p14:tracePt t="31309" x="5470525" y="5694363"/>
          <p14:tracePt t="31315" x="5470525" y="5707063"/>
          <p14:tracePt t="31323" x="5457825" y="5719763"/>
          <p14:tracePt t="31329" x="5445125" y="5732463"/>
          <p14:tracePt t="31336" x="5419725" y="5743575"/>
          <p14:tracePt t="31343" x="5394325" y="5756275"/>
          <p14:tracePt t="31350" x="5370513" y="5756275"/>
          <p14:tracePt t="31359" x="5345113" y="5756275"/>
          <p14:tracePt t="31364" x="5332413" y="5756275"/>
          <p14:tracePt t="31372" x="5294313" y="5743575"/>
          <p14:tracePt t="31379" x="5257800" y="5743575"/>
          <p14:tracePt t="31386" x="5232400" y="5707063"/>
          <p14:tracePt t="31393" x="5219700" y="5681663"/>
          <p14:tracePt t="31400" x="5194300" y="5656263"/>
          <p14:tracePt t="31407" x="5181600" y="5619750"/>
          <p14:tracePt t="31414" x="5170488" y="5556250"/>
          <p14:tracePt t="31422" x="5170488" y="5507038"/>
          <p14:tracePt t="31429" x="5170488" y="5456238"/>
          <p14:tracePt t="31436" x="5170488" y="5418138"/>
          <p14:tracePt t="31443" x="5170488" y="5381625"/>
          <p14:tracePt t="31450" x="5194300" y="5356225"/>
          <p14:tracePt t="31457" x="5194300" y="5318125"/>
          <p14:tracePt t="31464" x="5232400" y="5305425"/>
          <p14:tracePt t="31473" x="5257800" y="5305425"/>
          <p14:tracePt t="31479" x="5281613" y="5294313"/>
          <p14:tracePt t="31485" x="5307013" y="5294313"/>
          <p14:tracePt t="31493" x="5332413" y="5294313"/>
          <p14:tracePt t="31500" x="5370513" y="5294313"/>
          <p14:tracePt t="31507" x="5383213" y="5305425"/>
          <p14:tracePt t="31514" x="5394325" y="5305425"/>
          <p14:tracePt t="31523" x="5419725" y="5318125"/>
          <p14:tracePt t="31536" x="5419725" y="5330825"/>
          <p14:tracePt t="31558" x="5419725" y="5343525"/>
          <p14:tracePt t="31564" x="5407025" y="5343525"/>
          <p14:tracePt t="31573" x="5394325" y="5356225"/>
          <p14:tracePt t="31579" x="5370513" y="5356225"/>
          <p14:tracePt t="31586" x="5357813" y="5356225"/>
          <p14:tracePt t="31593" x="5345113" y="5368925"/>
          <p14:tracePt t="31607" x="5332413" y="5368925"/>
          <p14:tracePt t="31623" x="5319713" y="5368925"/>
          <p14:tracePt t="31628" x="5319713" y="5356225"/>
          <p14:tracePt t="31643" x="5319713" y="5343525"/>
          <p14:tracePt t="31649" x="5319713" y="5330825"/>
          <p14:tracePt t="31656" x="5319713" y="5318125"/>
          <p14:tracePt t="35817" x="5357813" y="5281613"/>
          <p14:tracePt t="35825" x="5432425" y="5230813"/>
          <p14:tracePt t="35831" x="5545138" y="5181600"/>
          <p14:tracePt t="35838" x="5695950" y="5118100"/>
          <p14:tracePt t="35844" x="5895975" y="5056188"/>
          <p14:tracePt t="35852" x="6208713" y="4956175"/>
          <p14:tracePt t="35860" x="6483350" y="4868863"/>
          <p14:tracePt t="35866" x="6759575" y="4768850"/>
          <p14:tracePt t="35873" x="6997700" y="4705350"/>
          <p14:tracePt t="35880" x="7272338" y="4630738"/>
          <p14:tracePt t="35889" x="7472363" y="4579938"/>
          <p14:tracePt t="35907" x="7761288" y="4543425"/>
          <p14:tracePt t="35909" x="7874000" y="4530725"/>
          <p14:tracePt t="35916" x="7999413" y="4530725"/>
          <p14:tracePt t="35923" x="8099425" y="4530725"/>
          <p14:tracePt t="35930" x="8186738" y="4543425"/>
          <p14:tracePt t="35939" x="8274050" y="4567238"/>
          <p14:tracePt t="35944" x="8335963" y="4579938"/>
          <p14:tracePt t="35951" x="8412163" y="4618038"/>
          <p14:tracePt t="35959" x="8461375" y="4643438"/>
          <p14:tracePt t="35965" x="8499475" y="4679950"/>
          <p14:tracePt t="35972" x="8548688" y="4730750"/>
          <p14:tracePt t="35979" x="8561388" y="4756150"/>
          <p14:tracePt t="35987" x="8599488" y="4779963"/>
          <p14:tracePt t="35993" x="8599488" y="4805363"/>
          <p14:tracePt t="36001" x="8612188" y="4843463"/>
          <p14:tracePt t="36008" x="8624888" y="4856163"/>
          <p14:tracePt t="36015" x="8624888" y="4868863"/>
          <p14:tracePt t="36022" x="8624888" y="4892675"/>
          <p14:tracePt t="36029" x="8624888" y="4918075"/>
          <p14:tracePt t="36036" x="8612188" y="4943475"/>
          <p14:tracePt t="36043" x="8586788" y="4956175"/>
          <p14:tracePt t="36050" x="8548688" y="4992688"/>
          <p14:tracePt t="36058" x="8486775" y="5018088"/>
          <p14:tracePt t="36065" x="8412163" y="5043488"/>
          <p14:tracePt t="36072" x="8312150" y="5068888"/>
          <p14:tracePt t="36079" x="8223250" y="5105400"/>
          <p14:tracePt t="36086" x="8123238" y="5130800"/>
          <p14:tracePt t="36093" x="7999413" y="5168900"/>
          <p14:tracePt t="36101" x="7861300" y="5181600"/>
          <p14:tracePt t="36109" x="7723188" y="5205413"/>
          <p14:tracePt t="36115" x="7623175" y="5205413"/>
          <p14:tracePt t="36122" x="7535863" y="5194300"/>
          <p14:tracePt t="36129" x="7472363" y="5168900"/>
          <p14:tracePt t="36138" x="7423150" y="5156200"/>
          <p14:tracePt t="36144" x="7397750" y="5105400"/>
          <p14:tracePt t="36151" x="7385050" y="5081588"/>
          <p14:tracePt t="36159" x="7385050" y="5056188"/>
          <p14:tracePt t="36165" x="7385050" y="5018088"/>
          <p14:tracePt t="36174" x="7385050" y="4968875"/>
          <p14:tracePt t="36180" x="7410450" y="4905375"/>
          <p14:tracePt t="36189" x="7423150" y="4856163"/>
          <p14:tracePt t="36195" x="7459663" y="4792663"/>
          <p14:tracePt t="36202" x="7497763" y="4730750"/>
          <p14:tracePt t="36210" x="7548563" y="4656138"/>
          <p14:tracePt t="36216" x="7572375" y="4605338"/>
          <p14:tracePt t="36225" x="7610475" y="4530725"/>
          <p14:tracePt t="36231" x="7648575" y="4467225"/>
          <p14:tracePt t="36239" x="7673975" y="4418013"/>
          <p14:tracePt t="36245" x="7697788" y="4354513"/>
          <p14:tracePt t="36253" x="7723188" y="4330700"/>
          <p14:tracePt t="36260" x="7723188" y="4305300"/>
          <p14:tracePt t="36267" x="7735888" y="4267200"/>
          <p14:tracePt t="36275" x="7735888" y="4254500"/>
          <p14:tracePt t="36281" x="7748588" y="4241800"/>
          <p14:tracePt t="36289" x="7748588" y="4230688"/>
          <p14:tracePt t="36296" x="7748588" y="4217988"/>
          <p14:tracePt t="36303" x="7748588" y="4205288"/>
          <p14:tracePt t="36310" x="7748588" y="4192588"/>
          <p14:tracePt t="36326" x="7723188" y="4167188"/>
          <p14:tracePt t="36332" x="7697788" y="4167188"/>
          <p14:tracePt t="36339" x="7648575" y="4141788"/>
          <p14:tracePt t="36346" x="7597775" y="4117975"/>
          <p14:tracePt t="36354" x="7535863" y="4092575"/>
          <p14:tracePt t="36360" x="7497763" y="4092575"/>
          <p14:tracePt t="36368" x="7459663" y="4067175"/>
          <p14:tracePt t="36376" x="7397750" y="4041775"/>
          <p14:tracePt t="36382" x="7348538" y="4005263"/>
          <p14:tracePt t="36389" x="7297738" y="3979863"/>
          <p14:tracePt t="36397" x="7272338" y="3941763"/>
          <p14:tracePt t="36405" x="7223125" y="3916363"/>
          <p14:tracePt t="36412" x="7197725" y="3879850"/>
          <p14:tracePt t="36419" x="7172325" y="3854450"/>
          <p14:tracePt t="36427" x="7159625" y="3816350"/>
          <p14:tracePt t="36434" x="7134225" y="3792538"/>
          <p14:tracePt t="36442" x="7134225" y="3767138"/>
          <p14:tracePt t="36448" x="7123113" y="3741738"/>
          <p14:tracePt t="36456" x="7123113" y="3716338"/>
          <p14:tracePt t="36462" x="7110413" y="3716338"/>
          <p14:tracePt t="36472" x="7110413" y="3703638"/>
          <p14:tracePt t="36507" x="7123113" y="3716338"/>
          <p14:tracePt t="36513" x="7123113" y="3741738"/>
          <p14:tracePt t="36523" x="7123113" y="3779838"/>
          <p14:tracePt t="36528" x="7134225" y="3816350"/>
          <p14:tracePt t="36535" x="7134225" y="3867150"/>
          <p14:tracePt t="36544" x="7134225" y="3954463"/>
          <p14:tracePt t="36550" x="7146925" y="4017963"/>
          <p14:tracePt t="36557" x="7146925" y="4105275"/>
          <p14:tracePt t="36564" x="7146925" y="4192588"/>
          <p14:tracePt t="36573" x="7159625" y="4292600"/>
          <p14:tracePt t="36578" x="7159625" y="4392613"/>
          <p14:tracePt t="36586" x="7159625" y="4492625"/>
          <p14:tracePt t="36593" x="7159625" y="4579938"/>
          <p14:tracePt t="36599" x="7159625" y="4643438"/>
          <p14:tracePt t="36607" x="7159625" y="4692650"/>
          <p14:tracePt t="36614" x="7159625" y="4730750"/>
          <p14:tracePt t="36623" x="7159625" y="4743450"/>
          <p14:tracePt t="36628" x="7146925" y="4756150"/>
          <p14:tracePt t="36635" x="7134225" y="4779963"/>
          <p14:tracePt t="36644" x="7123113" y="4792663"/>
          <p14:tracePt t="36650" x="7097713" y="4792663"/>
          <p14:tracePt t="36657" x="7072313" y="4792663"/>
          <p14:tracePt t="36665" x="7034213" y="4792663"/>
          <p14:tracePt t="36673" x="6997700" y="4792663"/>
          <p14:tracePt t="36679" x="6972300" y="4792663"/>
          <p14:tracePt t="36687" x="6946900" y="4768850"/>
          <p14:tracePt t="36694" x="6934200" y="4756150"/>
          <p14:tracePt t="36701" x="6910388" y="4718050"/>
          <p14:tracePt t="36709" x="6910388" y="4679950"/>
          <p14:tracePt t="36715" x="6910388" y="4618038"/>
          <p14:tracePt t="36724" x="6934200" y="4554538"/>
          <p14:tracePt t="36729" x="6985000" y="4479925"/>
          <p14:tracePt t="36737" x="7021513" y="4405313"/>
          <p14:tracePt t="36745" x="7072313" y="4354513"/>
          <p14:tracePt t="36751" x="7123113" y="4292600"/>
          <p14:tracePt t="36758" x="7185025" y="4241800"/>
          <p14:tracePt t="36765" x="7272338" y="4179888"/>
          <p14:tracePt t="36774" x="7372350" y="4141788"/>
          <p14:tracePt t="36779" x="7472363" y="4117975"/>
          <p14:tracePt t="36787" x="7572375" y="4105275"/>
          <p14:tracePt t="36796" x="7661275" y="4105275"/>
          <p14:tracePt t="36801" x="7748588" y="4105275"/>
          <p14:tracePt t="36810" x="7797800" y="4129088"/>
          <p14:tracePt t="36816" x="7848600" y="4154488"/>
          <p14:tracePt t="36824" x="7886700" y="4205288"/>
          <p14:tracePt t="36830" x="7910513" y="4254500"/>
          <p14:tracePt t="36838" x="7923213" y="4330700"/>
          <p14:tracePt t="36844" x="7948613" y="4418013"/>
          <p14:tracePt t="36853" x="7948613" y="4479925"/>
          <p14:tracePt t="36860" x="7948613" y="4567238"/>
          <p14:tracePt t="36866" x="7948613" y="4656138"/>
          <p14:tracePt t="36874" x="7910513" y="4743450"/>
          <p14:tracePt t="36881" x="7874000" y="4830763"/>
          <p14:tracePt t="36890" x="7823200" y="4892675"/>
          <p14:tracePt t="36895" x="7761288" y="4956175"/>
          <p14:tracePt t="36903" x="7685088" y="5018088"/>
          <p14:tracePt t="36910" x="7610475" y="5068888"/>
          <p14:tracePt t="36917" x="7548563" y="5105400"/>
          <p14:tracePt t="36926" x="7485063" y="5130800"/>
          <p14:tracePt t="36932" x="7423150" y="5143500"/>
          <p14:tracePt t="36939" x="7372350" y="5168900"/>
          <p14:tracePt t="36946" x="7297738" y="5181600"/>
          <p14:tracePt t="36956" x="7210425" y="5194300"/>
          <p14:tracePt t="36961" x="7123113" y="5194300"/>
          <p14:tracePt t="36968" x="7021513" y="5181600"/>
          <p14:tracePt t="36976" x="6921500" y="5156200"/>
          <p14:tracePt t="36982" x="6821488" y="5118100"/>
          <p14:tracePt t="36989" x="6746875" y="5068888"/>
          <p14:tracePt t="36997" x="6684963" y="5030788"/>
          <p14:tracePt t="37006" x="6634163" y="5005388"/>
          <p14:tracePt t="37011" x="6608763" y="4956175"/>
          <p14:tracePt t="37018" x="6584950" y="4918075"/>
          <p14:tracePt t="37026" x="6584950" y="4892675"/>
          <p14:tracePt t="37033" x="6584950" y="4879975"/>
          <p14:tracePt t="37039" x="6584950" y="4843463"/>
          <p14:tracePt t="37048" x="6584950" y="4818063"/>
          <p14:tracePt t="37055" x="6596063" y="4792663"/>
          <p14:tracePt t="37062" x="6634163" y="4768850"/>
          <p14:tracePt t="37069" x="6672263" y="4718050"/>
          <p14:tracePt t="37076" x="6708775" y="4692650"/>
          <p14:tracePt t="37083" x="6784975" y="4643438"/>
          <p14:tracePt t="37092" x="6834188" y="4592638"/>
          <p14:tracePt t="37098" x="6897688" y="4543425"/>
          <p14:tracePt t="37106" x="6972300" y="4492625"/>
          <p14:tracePt t="37112" x="7046913" y="4443413"/>
          <p14:tracePt t="37119" x="7123113" y="4405313"/>
          <p14:tracePt t="37126" x="7197725" y="4367213"/>
          <p14:tracePt t="37133" x="7272338" y="4318000"/>
          <p14:tracePt t="37141" x="7348538" y="4279900"/>
          <p14:tracePt t="37147" x="7435850" y="4241800"/>
          <p14:tracePt t="37156" x="7510463" y="4217988"/>
          <p14:tracePt t="37162" x="7585075" y="4192588"/>
          <p14:tracePt t="37170" x="7635875" y="4179888"/>
          <p14:tracePt t="37177" x="7710488" y="4179888"/>
          <p14:tracePt t="37184" x="7748588" y="4179888"/>
          <p14:tracePt t="37193" x="7785100" y="4167188"/>
          <p14:tracePt t="37198" x="7810500" y="4167188"/>
          <p14:tracePt t="37206" x="7848600" y="4167188"/>
          <p14:tracePt t="37213" x="7886700" y="4167188"/>
          <p14:tracePt t="37222" x="7910513" y="4179888"/>
          <p14:tracePt t="37228" x="7948613" y="4192588"/>
          <p14:tracePt t="37235" x="7986713" y="4205288"/>
          <p14:tracePt t="37243" x="8010525" y="4205288"/>
          <p14:tracePt t="37250" x="8061325" y="4241800"/>
          <p14:tracePt t="37257" x="8099425" y="4267200"/>
          <p14:tracePt t="37264" x="8123238" y="4292600"/>
          <p14:tracePt t="37272" x="8161338" y="4318000"/>
          <p14:tracePt t="37279" x="8199438" y="4367213"/>
          <p14:tracePt t="37286" x="8235950" y="4418013"/>
          <p14:tracePt t="37294" x="8286750" y="4479925"/>
          <p14:tracePt t="37301" x="8324850" y="4543425"/>
          <p14:tracePt t="37309" x="8335963" y="4579938"/>
          <p14:tracePt t="37316" x="8374063" y="4643438"/>
          <p14:tracePt t="37322" x="8399463" y="4679950"/>
          <p14:tracePt t="37330" x="8412163" y="4718050"/>
          <p14:tracePt t="37339" x="8412163" y="4756150"/>
          <p14:tracePt t="37344" x="8412163" y="4805363"/>
          <p14:tracePt t="37352" x="8412163" y="4830763"/>
          <p14:tracePt t="37359" x="8399463" y="4868863"/>
          <p14:tracePt t="37367" x="8386763" y="4905375"/>
          <p14:tracePt t="37373" x="8348663" y="4930775"/>
          <p14:tracePt t="37381" x="8312150" y="4968875"/>
          <p14:tracePt t="37389" x="8261350" y="5005388"/>
          <p14:tracePt t="37395" x="8212138" y="5043488"/>
          <p14:tracePt t="37402" x="8161338" y="5092700"/>
          <p14:tracePt t="37410" x="8099425" y="5118100"/>
          <p14:tracePt t="37417" x="8061325" y="5143500"/>
          <p14:tracePt t="37426" x="7986713" y="5181600"/>
          <p14:tracePt t="37431" x="7910513" y="5205413"/>
          <p14:tracePt t="37439" x="7861300" y="5218113"/>
          <p14:tracePt t="37446" x="7761288" y="5243513"/>
          <p14:tracePt t="37456" x="7661275" y="5256213"/>
          <p14:tracePt t="37461" x="7572375" y="5268913"/>
          <p14:tracePt t="37468" x="7448550" y="5268913"/>
          <p14:tracePt t="37477" x="7348538" y="5268913"/>
          <p14:tracePt t="37482" x="7259638" y="5256213"/>
          <p14:tracePt t="37489" x="7185025" y="5256213"/>
          <p14:tracePt t="37497" x="7097713" y="5230813"/>
          <p14:tracePt t="37506" x="7010400" y="5205413"/>
          <p14:tracePt t="37511" x="6934200" y="5194300"/>
          <p14:tracePt t="37519" x="6872288" y="5168900"/>
          <p14:tracePt t="37526" x="6834188" y="5156200"/>
          <p14:tracePt t="37534" x="6808788" y="5156200"/>
          <p14:tracePt t="37540" x="6772275" y="5130800"/>
          <p14:tracePt t="37547" x="6746875" y="5118100"/>
          <p14:tracePt t="37556" x="6721475" y="5118100"/>
          <p14:tracePt t="37562" x="6708775" y="5092700"/>
          <p14:tracePt t="37570" x="6696075" y="5081588"/>
          <p14:tracePt t="37577" x="6659563" y="5056188"/>
          <p14:tracePt t="37585" x="6646863" y="5043488"/>
          <p14:tracePt t="37592" x="6634163" y="5030788"/>
          <p14:tracePt t="37599" x="6621463" y="5005388"/>
          <p14:tracePt t="37607" x="6596063" y="4981575"/>
          <p14:tracePt t="37613" x="6584950" y="4956175"/>
          <p14:tracePt t="37622" x="6572250" y="4918075"/>
          <p14:tracePt t="37628" x="6559550" y="4892675"/>
          <p14:tracePt t="37634" x="6559550" y="4868863"/>
          <p14:tracePt t="37643" x="6546850" y="4830763"/>
          <p14:tracePt t="37650" x="6534150" y="4792663"/>
          <p14:tracePt t="37657" x="6521450" y="4756150"/>
          <p14:tracePt t="37664" x="6521450" y="4705350"/>
          <p14:tracePt t="37672" x="6521450" y="4667250"/>
          <p14:tracePt t="37678" x="6521450" y="4643438"/>
          <p14:tracePt t="37685" x="6521450" y="4618038"/>
          <p14:tracePt t="37693" x="6521450" y="4592638"/>
          <p14:tracePt t="37700" x="6534150" y="4567238"/>
          <p14:tracePt t="37707" x="6546850" y="4543425"/>
          <p14:tracePt t="37715" x="6572250" y="4492625"/>
          <p14:tracePt t="37723" x="6596063" y="4467225"/>
          <p14:tracePt t="37729" x="6646863" y="4430713"/>
          <p14:tracePt t="37737" x="6696075" y="4379913"/>
          <p14:tracePt t="37744" x="6746875" y="4330700"/>
          <p14:tracePt t="37752" x="6821488" y="4267200"/>
          <p14:tracePt t="37759" x="6897688" y="4217988"/>
          <p14:tracePt t="37766" x="6972300" y="4167188"/>
          <p14:tracePt t="37773" x="7072313" y="4129088"/>
          <p14:tracePt t="37780" x="7185025" y="4067175"/>
          <p14:tracePt t="37789" x="7297738" y="4029075"/>
          <p14:tracePt t="37794" x="7410450" y="3992563"/>
          <p14:tracePt t="37801" x="7535863" y="3979863"/>
          <p14:tracePt t="37809" x="7635875" y="3979863"/>
          <p14:tracePt t="37816" x="7735888" y="3979863"/>
          <p14:tracePt t="37822" x="7810500" y="3979863"/>
          <p14:tracePt t="37830" x="7874000" y="3979863"/>
          <p14:tracePt t="37839" x="7935913" y="4005263"/>
          <p14:tracePt t="37844" x="7986713" y="4017963"/>
          <p14:tracePt t="37851" x="8023225" y="4041775"/>
          <p14:tracePt t="37861" x="8061325" y="4067175"/>
          <p14:tracePt t="37866" x="8086725" y="4067175"/>
          <p14:tracePt t="37875" x="8099425" y="4079875"/>
          <p14:tracePt t="37881" x="8123238" y="4092575"/>
          <p14:tracePt t="37888" x="8135938" y="4117975"/>
          <p14:tracePt t="37906" x="8174038" y="4154488"/>
          <p14:tracePt t="37910" x="8186738" y="4179888"/>
          <p14:tracePt t="37917" x="8199438" y="4205288"/>
          <p14:tracePt t="37923" x="8212138" y="4217988"/>
          <p14:tracePt t="37931" x="8212138" y="4254500"/>
          <p14:tracePt t="37939" x="8235950" y="4279900"/>
          <p14:tracePt t="37945" x="8235950" y="4318000"/>
          <p14:tracePt t="37952" x="8248650" y="4354513"/>
          <p14:tracePt t="37960" x="8248650" y="4379913"/>
          <p14:tracePt t="37966" x="8261350" y="4418013"/>
          <p14:tracePt t="37973" x="8261350" y="4467225"/>
          <p14:tracePt t="37980" x="8261350" y="4505325"/>
          <p14:tracePt t="37988" x="8261350" y="4543425"/>
          <p14:tracePt t="37995" x="8261350" y="4579938"/>
          <p14:tracePt t="38002" x="8261350" y="4643438"/>
          <p14:tracePt t="38010" x="8248650" y="4679950"/>
          <p14:tracePt t="38018" x="8235950" y="4718050"/>
          <p14:tracePt t="38025" x="8212138" y="4756150"/>
          <p14:tracePt t="38032" x="8199438" y="4779963"/>
          <p14:tracePt t="38040" x="8174038" y="4818063"/>
          <p14:tracePt t="38047" x="8161338" y="4843463"/>
          <p14:tracePt t="38056" x="8123238" y="4868863"/>
          <p14:tracePt t="38062" x="8074025" y="4905375"/>
          <p14:tracePt t="38069" x="8010525" y="4943475"/>
          <p14:tracePt t="38076" x="7935913" y="4992688"/>
          <p14:tracePt t="38083" x="7848600" y="5030788"/>
          <p14:tracePt t="38092" x="7761288" y="5056188"/>
          <p14:tracePt t="38098" x="7648575" y="5081588"/>
          <p14:tracePt t="38106" x="7523163" y="5105400"/>
          <p14:tracePt t="38112" x="7410450" y="5130800"/>
          <p14:tracePt t="38119" x="7310438" y="5130800"/>
          <p14:tracePt t="38127" x="7197725" y="5143500"/>
          <p14:tracePt t="38134" x="7085013" y="5156200"/>
          <p14:tracePt t="38141" x="6985000" y="5156200"/>
          <p14:tracePt t="38148" x="6897688" y="5143500"/>
          <p14:tracePt t="38156" x="6821488" y="5118100"/>
          <p14:tracePt t="38162" x="6759575" y="5118100"/>
          <p14:tracePt t="38170" x="6708775" y="5105400"/>
          <p14:tracePt t="38177" x="6659563" y="5092700"/>
          <p14:tracePt t="38184" x="6634163" y="5068888"/>
          <p14:tracePt t="38191" x="6596063" y="5056188"/>
          <p14:tracePt t="38198" x="6559550" y="5030788"/>
          <p14:tracePt t="38206" x="6534150" y="5018088"/>
          <p14:tracePt t="38211" x="6521450" y="4992688"/>
          <p14:tracePt t="38219" x="6483350" y="4968875"/>
          <p14:tracePt t="38227" x="6459538" y="4943475"/>
          <p14:tracePt t="38233" x="6434138" y="4905375"/>
          <p14:tracePt t="38242" x="6421438" y="4868863"/>
          <p14:tracePt t="38248" x="6396038" y="4843463"/>
          <p14:tracePt t="38256" x="6383338" y="4805363"/>
          <p14:tracePt t="38262" x="6359525" y="4768850"/>
          <p14:tracePt t="38270" x="6359525" y="4730750"/>
          <p14:tracePt t="38278" x="6346825" y="4705350"/>
          <p14:tracePt t="38284" x="6346825" y="4679950"/>
          <p14:tracePt t="38293" x="6346825" y="4656138"/>
          <p14:tracePt t="38300" x="6346825" y="4618038"/>
          <p14:tracePt t="38306" x="6346825" y="4605338"/>
          <p14:tracePt t="38314" x="6346825" y="4567238"/>
          <p14:tracePt t="38323" x="6359525" y="4518025"/>
          <p14:tracePt t="38329" x="6396038" y="4492625"/>
          <p14:tracePt t="38336" x="6434138" y="4430713"/>
          <p14:tracePt t="38343" x="6483350" y="4379913"/>
          <p14:tracePt t="38351" x="6559550" y="4318000"/>
          <p14:tracePt t="38359" x="6608763" y="4267200"/>
          <p14:tracePt t="38365" x="6696075" y="4179888"/>
          <p14:tracePt t="38373" x="6821488" y="4105275"/>
          <p14:tracePt t="38380" x="6934200" y="4017963"/>
          <p14:tracePt t="38387" x="7046913" y="3954463"/>
          <p14:tracePt t="38393" x="7134225" y="3929063"/>
          <p14:tracePt t="38400" x="7197725" y="3892550"/>
          <p14:tracePt t="38407" x="7285038" y="3879850"/>
          <p14:tracePt t="38414" x="7372350" y="3879850"/>
          <p14:tracePt t="38423" x="7448550" y="3879850"/>
          <p14:tracePt t="38428" x="7510463" y="3879850"/>
          <p14:tracePt t="38436" x="7572375" y="3905250"/>
          <p14:tracePt t="38443" x="7623175" y="3916363"/>
          <p14:tracePt t="38450" x="7661275" y="3929063"/>
          <p14:tracePt t="38456" x="7710488" y="3967163"/>
          <p14:tracePt t="38464" x="7748588" y="3979863"/>
          <p14:tracePt t="38472" x="7773988" y="4005263"/>
          <p14:tracePt t="38477" x="7810500" y="4017963"/>
          <p14:tracePt t="38485" x="7835900" y="4054475"/>
          <p14:tracePt t="38493" x="7861300" y="4079875"/>
          <p14:tracePt t="38499" x="7886700" y="4117975"/>
          <p14:tracePt t="38506" x="7897813" y="4154488"/>
          <p14:tracePt t="38513" x="7910513" y="4192588"/>
          <p14:tracePt t="38520" x="7935913" y="4217988"/>
          <p14:tracePt t="38527" x="7935913" y="4267200"/>
          <p14:tracePt t="38535" x="7948613" y="4305300"/>
          <p14:tracePt t="38543" x="7948613" y="4341813"/>
          <p14:tracePt t="38550" x="7961313" y="4405313"/>
          <p14:tracePt t="38556" x="7974013" y="4443413"/>
          <p14:tracePt t="38564" x="7974013" y="4492625"/>
          <p14:tracePt t="38573" x="7974013" y="4554538"/>
          <p14:tracePt t="38578" x="7974013" y="4605338"/>
          <p14:tracePt t="38586" x="7974013" y="4643438"/>
          <p14:tracePt t="38594" x="7974013" y="4667250"/>
          <p14:tracePt t="38601" x="7961313" y="4718050"/>
          <p14:tracePt t="38609" x="7961313" y="4743450"/>
          <p14:tracePt t="38615" x="7948613" y="4768850"/>
          <p14:tracePt t="38623" x="7935913" y="4805363"/>
          <p14:tracePt t="38630" x="7923213" y="4830763"/>
          <p14:tracePt t="38637" x="7910513" y="4830763"/>
          <p14:tracePt t="38644" x="7886700" y="4856163"/>
          <p14:tracePt t="38651" x="7861300" y="4879975"/>
          <p14:tracePt t="38660" x="7823200" y="4892675"/>
          <p14:tracePt t="38666" x="7773988" y="4918075"/>
          <p14:tracePt t="38673" x="7735888" y="4943475"/>
          <p14:tracePt t="38680" x="7673975" y="4968875"/>
          <p14:tracePt t="38689" x="7623175" y="4968875"/>
          <p14:tracePt t="38694" x="7585075" y="4981575"/>
          <p14:tracePt t="38702" x="7548563" y="4981575"/>
          <p14:tracePt t="38709" x="7497763" y="4981575"/>
          <p14:tracePt t="38716" x="7459663" y="4992688"/>
          <p14:tracePt t="38723" x="7423150" y="4992688"/>
          <p14:tracePt t="38730" x="7385050" y="4992688"/>
          <p14:tracePt t="38739" x="7372350" y="4992688"/>
          <p14:tracePt t="38744" x="7348538" y="4992688"/>
          <p14:tracePt t="38752" x="7310438" y="4992688"/>
          <p14:tracePt t="38760" x="7297738" y="4992688"/>
          <p14:tracePt t="38773" x="7272338" y="4992688"/>
          <p14:tracePt t="38789" x="7259638" y="4992688"/>
          <p14:tracePt t="38810" x="7259638" y="5005388"/>
          <p14:tracePt t="38816" x="7235825" y="5005388"/>
          <p14:tracePt t="39070" x="7235825" y="5018088"/>
          <p14:tracePt t="39126" x="7246938" y="5030788"/>
          <p14:tracePt t="39177" x="7246938" y="5043488"/>
          <p14:tracePt t="39212" x="7246938" y="5056188"/>
          <p14:tracePt t="41441" x="7272338" y="5005388"/>
          <p14:tracePt t="41449" x="7323138" y="4930775"/>
          <p14:tracePt t="41458" x="7385050" y="4843463"/>
          <p14:tracePt t="41462" x="7472363" y="4743450"/>
          <p14:tracePt t="41468" x="7597775" y="4605338"/>
          <p14:tracePt t="41475" x="7773988" y="4392613"/>
          <p14:tracePt t="41482" x="7986713" y="4129088"/>
          <p14:tracePt t="41489" x="8248650" y="3879850"/>
          <p14:tracePt t="41496" x="8537575" y="3629025"/>
          <p14:tracePt t="41503" x="8712200" y="3479800"/>
          <p14:tracePt t="41510" x="8899525" y="3328988"/>
          <p14:tracePt t="41517" x="9024938" y="3228975"/>
          <p14:tracePt t="41525" x="9150350" y="3141663"/>
          <p14:tracePt t="41532" x="9275763" y="3065463"/>
          <p14:tracePt t="41538" x="9375775" y="3003550"/>
          <p14:tracePt t="41546" x="9475788" y="2941638"/>
          <p14:tracePt t="41553" x="9575800" y="2890838"/>
          <p14:tracePt t="41560" x="9650413" y="2852738"/>
          <p14:tracePt t="41567" x="9713913" y="2828925"/>
          <p14:tracePt t="41575" x="9763125" y="2803525"/>
          <p14:tracePt t="41581" x="9801225" y="2790825"/>
          <p14:tracePt t="41589" x="9839325" y="2778125"/>
          <p14:tracePt t="41596" x="9875838" y="2778125"/>
          <p14:tracePt t="41603" x="9901238" y="2778125"/>
          <p14:tracePt t="41610" x="9926638" y="2765425"/>
          <p14:tracePt t="41617" x="9939338" y="2765425"/>
          <p14:tracePt t="41625" x="9963150" y="2740025"/>
          <p14:tracePt t="41632" x="10001250" y="2740025"/>
          <p14:tracePt t="41640" x="10013950" y="2728913"/>
          <p14:tracePt t="41647" x="10039350" y="2716213"/>
          <p14:tracePt t="41655" x="10075863" y="2703513"/>
          <p14:tracePt t="41662" x="10113963" y="2703513"/>
          <p14:tracePt t="41668" x="10139363" y="2678113"/>
          <p14:tracePt t="41676" x="10164763" y="2665413"/>
          <p14:tracePt t="41684" x="10201275" y="2665413"/>
          <p14:tracePt t="41692" x="10226675" y="2652713"/>
          <p14:tracePt t="41698" x="10264775" y="2640013"/>
          <p14:tracePt t="41706" x="10313988" y="2616200"/>
          <p14:tracePt t="41713" x="10339388" y="2616200"/>
          <p14:tracePt t="41722" x="10364788" y="2616200"/>
          <p14:tracePt t="41728" x="10401300" y="2603500"/>
          <p14:tracePt t="41736" x="10414000" y="2590800"/>
          <p14:tracePt t="41742" x="10439400" y="2590800"/>
          <p14:tracePt t="41750" x="10452100" y="2590800"/>
          <p14:tracePt t="41758" x="10464800" y="2590800"/>
          <p14:tracePt t="41772" x="10464800" y="2616200"/>
          <p14:tracePt t="41778" x="10464800" y="2640013"/>
          <p14:tracePt t="41785" x="10439400" y="2690813"/>
          <p14:tracePt t="41792" x="10401300" y="2752725"/>
          <p14:tracePt t="41799" x="10339388" y="2828925"/>
          <p14:tracePt t="41805" x="10288588" y="2890838"/>
          <p14:tracePt t="41813" x="10239375" y="2965450"/>
          <p14:tracePt t="41820" x="10177463" y="3028950"/>
          <p14:tracePt t="41827" x="10126663" y="3103563"/>
          <p14:tracePt t="41834" x="10064750" y="3178175"/>
          <p14:tracePt t="41842" x="10026650" y="3241675"/>
          <p14:tracePt t="41848" x="9963150" y="3316288"/>
          <p14:tracePt t="41855" x="9926638" y="3367088"/>
          <p14:tracePt t="41862" x="9875838" y="3416300"/>
          <p14:tracePt t="41870" x="9826625" y="3490913"/>
          <p14:tracePt t="41877" x="9763125" y="3541713"/>
          <p14:tracePt t="41884" x="9713913" y="3603625"/>
          <p14:tracePt t="41905" x="9501188" y="3792538"/>
          <p14:tracePt t="41912" x="9424988" y="3841750"/>
          <p14:tracePt t="41919" x="9350375" y="3892550"/>
          <p14:tracePt t="41927" x="9312275" y="3929063"/>
          <p14:tracePt t="41933" x="9263063" y="3954463"/>
          <p14:tracePt t="41942" x="9237663" y="3979863"/>
          <p14:tracePt t="41948" x="9224963" y="3992563"/>
          <p14:tracePt t="41955" x="9212263" y="4005263"/>
          <p14:tracePt t="41961" x="9199563" y="4005263"/>
          <p14:tracePt t="41969" x="9188450" y="4005263"/>
          <p14:tracePt t="41975" x="9188450" y="4017963"/>
          <p14:tracePt t="41983" x="9175750" y="4017963"/>
          <p14:tracePt t="41992" x="9163050" y="4017963"/>
          <p14:tracePt t="41997" x="9163050" y="4029075"/>
          <p14:tracePt t="42011" x="9150350" y="4029075"/>
          <p14:tracePt t="42026" x="9137650" y="4029075"/>
          <p14:tracePt t="42048" x="9124950" y="4029075"/>
          <p14:tracePt t="42060" x="9112250" y="4029075"/>
          <p14:tracePt t="42070" x="9099550" y="4005263"/>
          <p14:tracePt t="42076" x="9099550" y="3992563"/>
          <p14:tracePt t="42084" x="9099550" y="3967163"/>
          <p14:tracePt t="42092" x="9099550" y="3929063"/>
          <p14:tracePt t="42100" x="9099550" y="3879850"/>
          <p14:tracePt t="42107" x="9112250" y="3841750"/>
          <p14:tracePt t="42112" x="9137650" y="3779838"/>
          <p14:tracePt t="42118" x="9137650" y="3729038"/>
          <p14:tracePt t="42126" x="9163050" y="3692525"/>
          <p14:tracePt t="42133" x="9199563" y="3629025"/>
          <p14:tracePt t="42139" x="9224963" y="3616325"/>
          <p14:tracePt t="42147" x="9263063" y="3579813"/>
          <p14:tracePt t="42156" x="9312275" y="3541713"/>
          <p14:tracePt t="42161" x="9375775" y="3516313"/>
          <p14:tracePt t="42168" x="9424988" y="3490913"/>
          <p14:tracePt t="42177" x="9501188" y="3467100"/>
          <p14:tracePt t="42182" x="9563100" y="3454400"/>
          <p14:tracePt t="42190" x="9637713" y="3441700"/>
          <p14:tracePt t="42196" x="9713913" y="3429000"/>
          <p14:tracePt t="42206" x="9788525" y="3429000"/>
          <p14:tracePt t="42210" x="9913938" y="3429000"/>
          <p14:tracePt t="42218" x="10026650" y="3429000"/>
          <p14:tracePt t="42226" x="10152063" y="3467100"/>
          <p14:tracePt t="42232" x="10264775" y="3516313"/>
          <p14:tracePt t="42239" x="10401300" y="3567113"/>
          <p14:tracePt t="42246" x="10514013" y="3616325"/>
          <p14:tracePt t="42253" x="10602913" y="3692525"/>
          <p14:tracePt t="42260" x="10677525" y="3803650"/>
          <p14:tracePt t="42267" x="10739438" y="3905250"/>
          <p14:tracePt t="42276" x="10790238" y="3979863"/>
          <p14:tracePt t="42282" x="10815638" y="4054475"/>
          <p14:tracePt t="42289" x="10815638" y="4105275"/>
          <p14:tracePt t="42296" x="10815638" y="4167188"/>
          <p14:tracePt t="42303" x="10815638" y="4205288"/>
          <p14:tracePt t="42310" x="10802938" y="4279900"/>
          <p14:tracePt t="42317" x="10764838" y="4330700"/>
          <p14:tracePt t="42324" x="10739438" y="4405313"/>
          <p14:tracePt t="42330" x="10690225" y="4467225"/>
          <p14:tracePt t="42339" x="10626725" y="4543425"/>
          <p14:tracePt t="42346" x="10526713" y="4618038"/>
          <p14:tracePt t="42352" x="10426700" y="4667250"/>
          <p14:tracePt t="42360" x="10301288" y="4743450"/>
          <p14:tracePt t="42367" x="10188575" y="4805363"/>
          <p14:tracePt t="42374" x="10113963" y="4843463"/>
          <p14:tracePt t="42381" x="10013950" y="4868863"/>
          <p14:tracePt t="42389" x="9952038" y="4879975"/>
          <p14:tracePt t="42395" x="9863138" y="4892675"/>
          <p14:tracePt t="42402" x="9788525" y="4892675"/>
          <p14:tracePt t="42410" x="9701213" y="4868863"/>
          <p14:tracePt t="42417" x="9626600" y="4843463"/>
          <p14:tracePt t="42424" x="9537700" y="4792663"/>
          <p14:tracePt t="42432" x="9463088" y="4718050"/>
          <p14:tracePt t="42439" x="9388475" y="4656138"/>
          <p14:tracePt t="42446" x="9324975" y="4579938"/>
          <p14:tracePt t="42453" x="9237663" y="4479925"/>
          <p14:tracePt t="42460" x="9188450" y="4405313"/>
          <p14:tracePt t="42467" x="9150350" y="4341813"/>
          <p14:tracePt t="42474" x="9099550" y="4279900"/>
          <p14:tracePt t="42481" x="9075738" y="4217988"/>
          <p14:tracePt t="42489" x="9063038" y="4179888"/>
          <p14:tracePt t="42496" x="9037638" y="4129088"/>
          <p14:tracePt t="42503" x="9024938" y="4092575"/>
          <p14:tracePt t="42510" x="9012238" y="4029075"/>
          <p14:tracePt t="42517" x="9012238" y="3992563"/>
          <p14:tracePt t="42526" x="9012238" y="3941763"/>
          <p14:tracePt t="42532" x="9012238" y="3892550"/>
          <p14:tracePt t="42539" x="9037638" y="3829050"/>
          <p14:tracePt t="42545" x="9063038" y="3754438"/>
          <p14:tracePt t="42553" x="9088438" y="3703638"/>
          <p14:tracePt t="42561" x="9137650" y="3654425"/>
          <p14:tracePt t="42567" x="9175750" y="3579813"/>
          <p14:tracePt t="42577" x="9224963" y="3516313"/>
          <p14:tracePt t="42582" x="9288463" y="3454400"/>
          <p14:tracePt t="42589" x="9350375" y="3403600"/>
          <p14:tracePt t="42596" x="9450388" y="3328988"/>
          <p14:tracePt t="42604" x="9525000" y="3278188"/>
          <p14:tracePt t="42611" x="9601200" y="3241675"/>
          <p14:tracePt t="42617" x="9663113" y="3203575"/>
          <p14:tracePt t="42626" x="9726613" y="3190875"/>
          <p14:tracePt t="42632" x="9775825" y="3178175"/>
          <p14:tracePt t="42639" x="9852025" y="3165475"/>
          <p14:tracePt t="42646" x="9888538" y="3154363"/>
          <p14:tracePt t="42656" x="9926638" y="3154363"/>
          <p14:tracePt t="42661" x="9963150" y="3154363"/>
          <p14:tracePt t="42668" x="10001250" y="3165475"/>
          <p14:tracePt t="42677" x="10039350" y="3165475"/>
          <p14:tracePt t="42682" x="10088563" y="3190875"/>
          <p14:tracePt t="42689" x="10139363" y="3216275"/>
          <p14:tracePt t="42697" x="10188575" y="3241675"/>
          <p14:tracePt t="42705" x="10226675" y="3267075"/>
          <p14:tracePt t="42711" x="10264775" y="3303588"/>
          <p14:tracePt t="42718" x="10301288" y="3328988"/>
          <p14:tracePt t="42726" x="10326688" y="3367088"/>
          <p14:tracePt t="42732" x="10364788" y="3416300"/>
          <p14:tracePt t="42739" x="10390188" y="3467100"/>
          <p14:tracePt t="42746" x="10390188" y="3529013"/>
          <p14:tracePt t="42754" x="10414000" y="3590925"/>
          <p14:tracePt t="42760" x="10426700" y="3667125"/>
          <p14:tracePt t="42768" x="10439400" y="3741738"/>
          <p14:tracePt t="42776" x="10452100" y="3803650"/>
          <p14:tracePt t="42782" x="10452100" y="3879850"/>
          <p14:tracePt t="42789" x="10452100" y="3929063"/>
          <p14:tracePt t="42797" x="10426700" y="4005263"/>
          <p14:tracePt t="42804" x="10401300" y="4054475"/>
          <p14:tracePt t="42810" x="10364788" y="4117975"/>
          <p14:tracePt t="42817" x="10313988" y="4179888"/>
          <p14:tracePt t="42826" x="10252075" y="4241800"/>
          <p14:tracePt t="42831" x="10188575" y="4305300"/>
          <p14:tracePt t="42839" x="10113963" y="4367213"/>
          <p14:tracePt t="42845" x="10039350" y="4418013"/>
          <p14:tracePt t="42852" x="9963150" y="4479925"/>
          <p14:tracePt t="42859" x="9888538" y="4518025"/>
          <p14:tracePt t="42867" x="9826625" y="4554538"/>
          <p14:tracePt t="42875" x="9788525" y="4567238"/>
          <p14:tracePt t="42881" x="9750425" y="4567238"/>
          <p14:tracePt t="42889" x="9726613" y="4567238"/>
          <p14:tracePt t="42896" x="9713913" y="4567238"/>
          <p14:tracePt t="42902" x="9688513" y="4567238"/>
          <p14:tracePt t="42911" x="9675813" y="4554538"/>
          <p14:tracePt t="42918" x="9663113" y="4543425"/>
          <p14:tracePt t="42925" x="9650413" y="4530725"/>
          <p14:tracePt t="42932" x="9637713" y="4518025"/>
          <p14:tracePt t="42939" x="9626600" y="4518025"/>
          <p14:tracePt t="42947" x="9613900" y="4505325"/>
          <p14:tracePt t="42969" x="9601200" y="4505325"/>
          <p14:tracePt t="43051" x="9601200" y="4492625"/>
          <p14:tracePt t="43273" x="9713913" y="4430713"/>
          <p14:tracePt t="43281" x="9875838" y="4341813"/>
          <p14:tracePt t="43287" x="10075863" y="4205288"/>
          <p14:tracePt t="43299" x="10252075" y="4092575"/>
          <p14:tracePt t="43304" x="10364788" y="4017963"/>
          <p14:tracePt t="43308" x="10439400" y="3954463"/>
          <p14:tracePt t="43313" x="10490200" y="3905250"/>
          <p14:tracePt t="43322" x="10539413" y="3854450"/>
          <p14:tracePt t="43327" x="10564813" y="3841750"/>
          <p14:tracePt t="43334" x="10602913" y="3816350"/>
          <p14:tracePt t="43343" x="10614025" y="3803650"/>
          <p14:tracePt t="43349" x="10639425" y="3792538"/>
          <p14:tracePt t="43356" x="10664825" y="3779838"/>
          <p14:tracePt t="43363" x="10690225" y="3779838"/>
          <p14:tracePt t="43370" x="10702925" y="3779838"/>
          <p14:tracePt t="43377" x="10715625" y="3767138"/>
          <p14:tracePt t="43384" x="10726738" y="3767138"/>
          <p14:tracePt t="43398" x="10752138" y="3767138"/>
          <p14:tracePt t="43420" x="10764838" y="3767138"/>
          <p14:tracePt t="43478" x="10739438" y="3767138"/>
          <p14:tracePt t="43486" x="10715625" y="3779838"/>
          <p14:tracePt t="43493" x="10677525" y="3816350"/>
          <p14:tracePt t="43507" x="10614025" y="3841750"/>
          <p14:tracePt t="43509" x="10577513" y="3879850"/>
          <p14:tracePt t="43514" x="10526713" y="3929063"/>
          <p14:tracePt t="43522" x="10464800" y="3967163"/>
          <p14:tracePt t="43528" x="10401300" y="4017963"/>
          <p14:tracePt t="43533" x="10352088" y="4054475"/>
          <p14:tracePt t="43541" x="10288588" y="4105275"/>
          <p14:tracePt t="43547" x="10226675" y="4154488"/>
          <p14:tracePt t="43555" x="10152063" y="4192588"/>
          <p14:tracePt t="43561" x="10064750" y="4241800"/>
          <p14:tracePt t="43568" x="9975850" y="4292600"/>
          <p14:tracePt t="43575" x="9875838" y="4354513"/>
          <p14:tracePt t="43582" x="9788525" y="4443413"/>
          <p14:tracePt t="43589" x="9688513" y="4518025"/>
          <p14:tracePt t="43595" x="9613900" y="4592638"/>
          <p14:tracePt t="43603" x="9537700" y="4667250"/>
          <p14:tracePt t="43610" x="9488488" y="4730750"/>
          <p14:tracePt t="43617" x="9437688" y="4792663"/>
          <p14:tracePt t="43625" x="9424988" y="4818063"/>
          <p14:tracePt t="43632" x="9388475" y="4856163"/>
          <p14:tracePt t="43638" x="9375775" y="4868863"/>
          <p14:tracePt t="43645" x="9363075" y="4879975"/>
          <p14:tracePt t="43652" x="9350375" y="4892675"/>
          <p14:tracePt t="43660" x="9337675" y="4905375"/>
          <p14:tracePt t="43681" x="9337675" y="4918075"/>
          <p14:tracePt t="43689" x="9324975" y="4918075"/>
          <p14:tracePt t="43695" x="9324975" y="4930775"/>
          <p14:tracePt t="43760" x="9337675" y="4918075"/>
          <p14:tracePt t="43767" x="9337675" y="4905375"/>
          <p14:tracePt t="43775" x="9375775" y="4843463"/>
          <p14:tracePt t="43787" x="9437688" y="4768850"/>
          <p14:tracePt t="43798" x="9575800" y="4618038"/>
          <p14:tracePt t="43805" x="9688513" y="4530725"/>
          <p14:tracePt t="43810" x="9801225" y="4454525"/>
          <p14:tracePt t="43816" x="9926638" y="4354513"/>
          <p14:tracePt t="43822" x="10088563" y="4230688"/>
          <p14:tracePt t="43829" x="10264775" y="4105275"/>
          <p14:tracePt t="43836" x="10390188" y="4005263"/>
          <p14:tracePt t="43843" x="10514013" y="3916363"/>
          <p14:tracePt t="43850" x="10626725" y="3841750"/>
          <p14:tracePt t="43858" x="10702925" y="3792538"/>
          <p14:tracePt t="43865" x="10790238" y="3741738"/>
          <p14:tracePt t="43872" x="10864850" y="3703638"/>
          <p14:tracePt t="43878" x="10939463" y="3654425"/>
          <p14:tracePt t="43885" x="10977563" y="3641725"/>
          <p14:tracePt t="43893" x="11015663" y="3629025"/>
          <p14:tracePt t="43900" x="11041063" y="3603625"/>
          <p14:tracePt t="43908" x="11077575" y="3603625"/>
          <p14:tracePt t="43914" x="11090275" y="3590925"/>
          <p14:tracePt t="43922" x="11090275" y="3579813"/>
          <p14:tracePt t="43928" x="11115675" y="3579813"/>
          <p14:tracePt t="43935" x="11128375" y="3579813"/>
          <p14:tracePt t="43942" x="11141075" y="3567113"/>
          <p14:tracePt t="43949" x="11153775" y="3567113"/>
          <p14:tracePt t="43957" x="11164888" y="3554413"/>
          <p14:tracePt t="43963" x="11177588" y="3554413"/>
          <p14:tracePt t="43985" x="11190288" y="3541713"/>
          <p14:tracePt t="44065" x="11177588" y="3541713"/>
          <p14:tracePt t="44076" x="11164888" y="3541713"/>
          <p14:tracePt t="44083" x="11141075" y="3554413"/>
          <p14:tracePt t="44087" x="11090275" y="3567113"/>
          <p14:tracePt t="44094" x="11028363" y="3579813"/>
          <p14:tracePt t="44103" x="10990263" y="3603625"/>
          <p14:tracePt t="44107" x="10952163" y="3616325"/>
          <p14:tracePt t="44113" x="10928350" y="3616325"/>
          <p14:tracePt t="44122" x="10890250" y="3629025"/>
          <p14:tracePt t="44128" x="10864850" y="3641725"/>
          <p14:tracePt t="44134" x="10852150" y="3654425"/>
          <p14:tracePt t="44142" x="10828338" y="3667125"/>
          <p14:tracePt t="44149" x="10790238" y="3679825"/>
          <p14:tracePt t="44157" x="10764838" y="3716338"/>
          <p14:tracePt t="44163" x="10726738" y="3741738"/>
          <p14:tracePt t="44172" x="10690225" y="3779838"/>
          <p14:tracePt t="44178" x="10639425" y="3816350"/>
          <p14:tracePt t="44185" x="10590213" y="3867150"/>
          <p14:tracePt t="44192" x="10514013" y="3916363"/>
          <p14:tracePt t="44199" x="10439400" y="3967163"/>
          <p14:tracePt t="44206" x="10352088" y="4029075"/>
          <p14:tracePt t="44213" x="10239375" y="4105275"/>
          <p14:tracePt t="44222" x="10126663" y="4167188"/>
          <p14:tracePt t="44227" x="10039350" y="4241800"/>
          <p14:tracePt t="44234" x="9952038" y="4305300"/>
          <p14:tracePt t="44242" x="9888538" y="4330700"/>
          <p14:tracePt t="44248" x="9839325" y="4367213"/>
          <p14:tracePt t="44255" x="9813925" y="4392613"/>
          <p14:tracePt t="44263" x="9788525" y="4418013"/>
          <p14:tracePt t="44272" x="9763125" y="4443413"/>
          <p14:tracePt t="44277" x="9750425" y="4467225"/>
          <p14:tracePt t="44285" x="9726613" y="4505325"/>
          <p14:tracePt t="44292" x="9713913" y="4530725"/>
          <p14:tracePt t="44299" x="9701213" y="4543425"/>
          <p14:tracePt t="44306" x="9675813" y="4567238"/>
          <p14:tracePt t="44313" x="9663113" y="4592638"/>
          <p14:tracePt t="44322" x="9650413" y="4605338"/>
          <p14:tracePt t="44327" x="9637713" y="4618038"/>
          <p14:tracePt t="44334" x="9626600" y="4630738"/>
          <p14:tracePt t="44344" x="9626600" y="4643438"/>
          <p14:tracePt t="44349" x="9613900" y="4643438"/>
          <p14:tracePt t="44355" x="9613900" y="4656138"/>
          <p14:tracePt t="44363" x="9601200" y="4656138"/>
          <p14:tracePt t="44377" x="9601200" y="4667250"/>
          <p14:tracePt t="44465" x="9626600" y="4630738"/>
          <p14:tracePt t="44475" x="9739313" y="4530725"/>
          <p14:tracePt t="44479" x="9826625" y="4443413"/>
          <p14:tracePt t="44488" x="9939338" y="4354513"/>
          <p14:tracePt t="44494" x="10052050" y="4292600"/>
          <p14:tracePt t="44506" x="10313988" y="4079875"/>
          <p14:tracePt t="44514" x="10490200" y="3954463"/>
          <p14:tracePt t="44519" x="10664825" y="3816350"/>
          <p14:tracePt t="44526" x="10790238" y="3729038"/>
          <p14:tracePt t="44534" x="10902950" y="3654425"/>
          <p14:tracePt t="44542" x="11015663" y="3579813"/>
          <p14:tracePt t="44548" x="11102975" y="3529013"/>
          <p14:tracePt t="44555" x="11177588" y="3479800"/>
          <p14:tracePt t="44562" x="11253788" y="3441700"/>
          <p14:tracePt t="44569" x="11303000" y="3403600"/>
          <p14:tracePt t="44576" x="11366500" y="3378200"/>
          <p14:tracePt t="44583" x="11403013" y="3354388"/>
          <p14:tracePt t="44592" x="11428413" y="3354388"/>
          <p14:tracePt t="44597" x="11466513" y="3341688"/>
          <p14:tracePt t="44605" x="11479213" y="3328988"/>
          <p14:tracePt t="44611" x="11490325" y="3328988"/>
          <p14:tracePt t="44619" x="11515725" y="3328988"/>
          <p14:tracePt t="44632" x="11528425" y="3328988"/>
          <p14:tracePt t="44640" x="11541125" y="3328988"/>
          <p14:tracePt t="44647" x="11541125" y="3316288"/>
          <p14:tracePt t="44661" x="11553825" y="3316288"/>
          <p14:tracePt t="44676" x="11566525" y="3316288"/>
          <p14:tracePt t="45289" x="11528425" y="3316288"/>
          <p14:tracePt t="45296" x="11466513" y="3354388"/>
          <p14:tracePt t="45304" x="11415713" y="3378200"/>
          <p14:tracePt t="45310" x="11366500" y="3390900"/>
          <p14:tracePt t="45318" x="11315700" y="3429000"/>
          <p14:tracePt t="45326" x="11266488" y="3454400"/>
          <p14:tracePt t="45334" x="11228388" y="3479800"/>
          <p14:tracePt t="45337" x="11177588" y="3516313"/>
          <p14:tracePt t="45344" x="11128375" y="3554413"/>
          <p14:tracePt t="45350" x="11077575" y="3579813"/>
          <p14:tracePt t="45358" x="11028363" y="3616325"/>
          <p14:tracePt t="45364" x="10977563" y="3654425"/>
          <p14:tracePt t="45372" x="10915650" y="3692525"/>
          <p14:tracePt t="45378" x="10839450" y="3741738"/>
          <p14:tracePt t="45385" x="10752138" y="3792538"/>
          <p14:tracePt t="45392" x="10652125" y="3854450"/>
          <p14:tracePt t="45400" x="10539413" y="3892550"/>
          <p14:tracePt t="45407" x="10439400" y="3967163"/>
          <p14:tracePt t="45414" x="10326688" y="4029075"/>
          <p14:tracePt t="45422" x="10239375" y="4105275"/>
          <p14:tracePt t="45427" x="10139363" y="4179888"/>
          <p14:tracePt t="45434" x="10052050" y="4254500"/>
          <p14:tracePt t="45442" x="9952038" y="4330700"/>
          <p14:tracePt t="45449" x="9863138" y="4405313"/>
          <p14:tracePt t="45455" x="9788525" y="4467225"/>
          <p14:tracePt t="45462" x="9701213" y="4518025"/>
          <p14:tracePt t="45472" x="9601200" y="4579938"/>
          <p14:tracePt t="45477" x="9513888" y="4643438"/>
          <p14:tracePt t="45484" x="9424988" y="4679950"/>
          <p14:tracePt t="45492" x="9363075" y="4718050"/>
          <p14:tracePt t="45498" x="9324975" y="4743450"/>
          <p14:tracePt t="45505" x="9288463" y="4756150"/>
          <p14:tracePt t="45512" x="9275763" y="4792663"/>
          <p14:tracePt t="45520" x="9263063" y="4792663"/>
          <p14:tracePt t="45527" x="9237663" y="4818063"/>
          <p14:tracePt t="45543" x="9224963" y="4843463"/>
          <p14:tracePt t="45549" x="9212263" y="4856163"/>
          <p14:tracePt t="45555" x="9199563" y="4879975"/>
          <p14:tracePt t="45563" x="9188450" y="4905375"/>
          <p14:tracePt t="45570" x="9175750" y="4930775"/>
          <p14:tracePt t="45577" x="9150350" y="4956175"/>
          <p14:tracePt t="45584" x="9137650" y="4981575"/>
          <p14:tracePt t="45592" x="9124950" y="5005388"/>
          <p14:tracePt t="45599" x="9112250" y="5030788"/>
          <p14:tracePt t="45605" x="9099550" y="5043488"/>
          <p14:tracePt t="45613" x="9088438" y="5068888"/>
          <p14:tracePt t="45622" x="9088438" y="5081588"/>
          <p14:tracePt t="45627" x="9088438" y="5092700"/>
          <p14:tracePt t="45634" x="9075738" y="5092700"/>
          <p14:tracePt t="45642" x="9063038" y="5105400"/>
          <p14:tracePt t="45671" x="9063038" y="5118100"/>
          <p14:tracePt t="45693" x="9063038" y="5130800"/>
          <p14:tracePt t="48777" x="8999538" y="5143500"/>
          <p14:tracePt t="48785" x="8912225" y="5194300"/>
          <p14:tracePt t="48792" x="8786813" y="5256213"/>
          <p14:tracePt t="48798" x="8612188" y="5305425"/>
          <p14:tracePt t="48805" x="8399463" y="5394325"/>
          <p14:tracePt t="48812" x="8161338" y="5456238"/>
          <p14:tracePt t="48820" x="7948613" y="5518150"/>
          <p14:tracePt t="48827" x="7785100" y="5568950"/>
          <p14:tracePt t="48834" x="7610475" y="5607050"/>
          <p14:tracePt t="48842" x="7459663" y="5656263"/>
          <p14:tracePt t="48848" x="7297738" y="5681663"/>
          <p14:tracePt t="48855" x="7146925" y="5694363"/>
          <p14:tracePt t="48862" x="6997700" y="5719763"/>
          <p14:tracePt t="48871" x="6859588" y="5732463"/>
          <p14:tracePt t="48878" x="6721475" y="5756275"/>
          <p14:tracePt t="48884" x="6572250" y="5781675"/>
          <p14:tracePt t="48892" x="6396038" y="5832475"/>
          <p14:tracePt t="48906" x="6246813" y="5868988"/>
          <p14:tracePt t="48908" x="6108700" y="5894388"/>
          <p14:tracePt t="48913" x="5957888" y="5907088"/>
          <p14:tracePt t="48922" x="5845175" y="5919788"/>
          <p14:tracePt t="48928" x="5708650" y="5945188"/>
          <p14:tracePt t="48935" x="5570538" y="5956300"/>
          <p14:tracePt t="48943" x="5445125" y="5956300"/>
          <p14:tracePt t="48950" x="5307013" y="5956300"/>
          <p14:tracePt t="48958" x="5194300" y="5956300"/>
          <p14:tracePt t="48964" x="5094288" y="5956300"/>
          <p14:tracePt t="48972" x="5006975" y="5956300"/>
          <p14:tracePt t="48979" x="4919663" y="5932488"/>
          <p14:tracePt t="48986" x="4843463" y="5932488"/>
          <p14:tracePt t="48994" x="4794250" y="5932488"/>
          <p14:tracePt t="49001" x="4756150" y="5919788"/>
          <p14:tracePt t="49008" x="4732338" y="5919788"/>
          <p14:tracePt t="49024" x="4719638" y="5907088"/>
          <p14:tracePt t="49038" x="4706938" y="5907088"/>
          <p14:tracePt t="49080" x="4719638" y="5894388"/>
          <p14:tracePt t="49175" x="4706938" y="5894388"/>
          <p14:tracePt t="49197" x="4694238" y="5894388"/>
          <p14:tracePt t="49204" x="4656138" y="5894388"/>
          <p14:tracePt t="49212" x="4619625" y="5881688"/>
          <p14:tracePt t="49218" x="4530725" y="5856288"/>
          <p14:tracePt t="49225" x="4481513" y="5843588"/>
          <p14:tracePt t="49232" x="4430713" y="5819775"/>
          <p14:tracePt t="49239" x="4381500" y="5807075"/>
          <p14:tracePt t="49246" x="4356100" y="5781675"/>
          <p14:tracePt t="49253" x="4318000" y="5756275"/>
          <p14:tracePt t="49260" x="4294188" y="5743575"/>
          <p14:tracePt t="49267" x="4256088" y="5719763"/>
          <p14:tracePt t="49275" x="4243388" y="5681663"/>
          <p14:tracePt t="49282" x="4217988" y="5656263"/>
          <p14:tracePt t="49289" x="4205288" y="5630863"/>
          <p14:tracePt t="49296" x="4181475" y="5607050"/>
          <p14:tracePt t="49305" x="4168775" y="5581650"/>
          <p14:tracePt t="49311" x="4143375" y="5568950"/>
          <p14:tracePt t="49318" x="4130675" y="5556250"/>
          <p14:tracePt t="49325" x="4117975" y="5556250"/>
          <p14:tracePt t="49333" x="4105275" y="5543550"/>
          <p14:tracePt t="49342" x="4081463" y="5543550"/>
          <p14:tracePt t="49347" x="4068763" y="5530850"/>
          <p14:tracePt t="49355" x="4056063" y="5530850"/>
          <p14:tracePt t="49362" x="4043363" y="5530850"/>
          <p14:tracePt t="49371" x="4030663" y="5530850"/>
          <p14:tracePt t="49377" x="4017963" y="5530850"/>
          <p14:tracePt t="49385" x="4005263" y="5530850"/>
          <p14:tracePt t="49392" x="3992563" y="5530850"/>
          <p14:tracePt t="49399" x="3968750" y="5543550"/>
          <p14:tracePt t="49408" x="3956050" y="5568950"/>
          <p14:tracePt t="49414" x="3930650" y="5581650"/>
          <p14:tracePt t="49422" x="3892550" y="5607050"/>
          <p14:tracePt t="49428" x="3867150" y="5630863"/>
          <p14:tracePt t="49436" x="3843338" y="5656263"/>
          <p14:tracePt t="49443" x="3805238" y="5707063"/>
          <p14:tracePt t="49451" x="3792538" y="5732463"/>
          <p14:tracePt t="49459" x="3767138" y="5743575"/>
          <p14:tracePt t="49465" x="3756025" y="5781675"/>
          <p14:tracePt t="49473" x="3730625" y="5794375"/>
          <p14:tracePt t="49481" x="3730625" y="5807075"/>
          <p14:tracePt t="49488" x="3730625" y="5832475"/>
          <p14:tracePt t="49494" x="3717925" y="5856288"/>
          <p14:tracePt t="49502" x="3717925" y="5868988"/>
          <p14:tracePt t="49509" x="3717925" y="5881688"/>
          <p14:tracePt t="49516" x="3717925" y="5919788"/>
          <p14:tracePt t="49525" x="3717925" y="5945188"/>
          <p14:tracePt t="49531" x="3717925" y="5956300"/>
          <p14:tracePt t="49538" x="3717925" y="5981700"/>
          <p14:tracePt t="49546" x="3730625" y="6007100"/>
          <p14:tracePt t="49555" x="3743325" y="6032500"/>
          <p14:tracePt t="49561" x="3756025" y="6056313"/>
          <p14:tracePt t="49567" x="3767138" y="6069013"/>
          <p14:tracePt t="49575" x="3779838" y="6107113"/>
          <p14:tracePt t="49583" x="3792538" y="6119813"/>
          <p14:tracePt t="49591" x="3817938" y="6145213"/>
          <p14:tracePt t="49598" x="3843338" y="6169025"/>
          <p14:tracePt t="49605" x="3856038" y="6181725"/>
          <p14:tracePt t="49612" x="3879850" y="6207125"/>
          <p14:tracePt t="49620" x="3917950" y="6219825"/>
          <p14:tracePt t="49627" x="3943350" y="6245225"/>
          <p14:tracePt t="49634" x="3968750" y="6245225"/>
          <p14:tracePt t="49642" x="4005263" y="6257925"/>
          <p14:tracePt t="49649" x="4030663" y="6281738"/>
          <p14:tracePt t="49656" x="4056063" y="6294438"/>
          <p14:tracePt t="49663" x="4068763" y="6307138"/>
          <p14:tracePt t="49672" x="4105275" y="6319838"/>
          <p14:tracePt t="49678" x="4117975" y="6332538"/>
          <p14:tracePt t="49685" x="4130675" y="6345238"/>
          <p14:tracePt t="49692" x="4168775" y="6345238"/>
          <p14:tracePt t="49699" x="4181475" y="6357938"/>
          <p14:tracePt t="49708" x="4205288" y="6370638"/>
          <p14:tracePt t="49714" x="4230688" y="6381750"/>
          <p14:tracePt t="49723" x="4268788" y="6381750"/>
          <p14:tracePt t="49729" x="4305300" y="6394450"/>
          <p14:tracePt t="49736" x="4330700" y="6394450"/>
          <p14:tracePt t="49743" x="4368800" y="6394450"/>
          <p14:tracePt t="49751" x="4406900" y="6394450"/>
          <p14:tracePt t="49758" x="4456113" y="6394450"/>
          <p14:tracePt t="49765" x="4506913" y="6381750"/>
          <p14:tracePt t="49772" x="4543425" y="6381750"/>
          <p14:tracePt t="49779" x="4581525" y="6370638"/>
          <p14:tracePt t="49786" x="4630738" y="6345238"/>
          <p14:tracePt t="49793" x="4668838" y="6332538"/>
          <p14:tracePt t="49800" x="4694238" y="6319838"/>
          <p14:tracePt t="49808" x="4732338" y="6307138"/>
          <p14:tracePt t="49814" x="4756150" y="6307138"/>
          <p14:tracePt t="49822" x="4781550" y="6281738"/>
          <p14:tracePt t="49828" x="4794250" y="6269038"/>
          <p14:tracePt t="49835" x="4806950" y="6269038"/>
          <p14:tracePt t="49842" x="4832350" y="6232525"/>
          <p14:tracePt t="49849" x="4843463" y="6219825"/>
          <p14:tracePt t="49855" x="4868863" y="6207125"/>
          <p14:tracePt t="49863" x="4881563" y="6181725"/>
          <p14:tracePt t="49872" x="4894263" y="6169025"/>
          <p14:tracePt t="49877" x="4906963" y="6145213"/>
          <p14:tracePt t="49884" x="4932363" y="6132513"/>
          <p14:tracePt t="49893" x="4932363" y="6119813"/>
          <p14:tracePt t="49898" x="4956175" y="6081713"/>
          <p14:tracePt t="49905" x="4968875" y="6081713"/>
          <p14:tracePt t="49913" x="4968875" y="6069013"/>
          <p14:tracePt t="49922" x="4981575" y="6045200"/>
          <p14:tracePt t="49927" x="4994275" y="6032500"/>
          <p14:tracePt t="49935" x="4994275" y="6007100"/>
          <p14:tracePt t="49942" x="5006975" y="5994400"/>
          <p14:tracePt t="49949" x="5006975" y="5981700"/>
          <p14:tracePt t="49956" x="5006975" y="5969000"/>
          <p14:tracePt t="49964" x="5006975" y="5956300"/>
          <p14:tracePt t="49972" x="5006975" y="5945188"/>
          <p14:tracePt t="49978" x="5006975" y="5919788"/>
          <p14:tracePt t="49985" x="5006975" y="5907088"/>
          <p14:tracePt t="49992" x="5006975" y="5894388"/>
          <p14:tracePt t="49999" x="4994275" y="5856288"/>
          <p14:tracePt t="50006" x="4968875" y="5832475"/>
          <p14:tracePt t="50013" x="4956175" y="5819775"/>
          <p14:tracePt t="50022" x="4932363" y="5794375"/>
          <p14:tracePt t="50028" x="4906963" y="5768975"/>
          <p14:tracePt t="50035" x="4881563" y="5756275"/>
          <p14:tracePt t="50042" x="4856163" y="5732463"/>
          <p14:tracePt t="50050" x="4806950" y="5707063"/>
          <p14:tracePt t="50059" x="4756150" y="5668963"/>
          <p14:tracePt t="50064" x="4694238" y="5643563"/>
          <p14:tracePt t="50072" x="4643438" y="5630863"/>
          <p14:tracePt t="50079" x="4568825" y="5607050"/>
          <p14:tracePt t="50086" x="4518025" y="5607050"/>
          <p14:tracePt t="50093" x="4456113" y="5581650"/>
          <p14:tracePt t="50106" x="4406900" y="5581650"/>
          <p14:tracePt t="50109" x="4356100" y="5556250"/>
          <p14:tracePt t="50115" x="4318000" y="5543550"/>
          <p14:tracePt t="50122" x="4268788" y="5543550"/>
          <p14:tracePt t="50130" x="4243388" y="5530850"/>
          <p14:tracePt t="50138" x="4205288" y="5530850"/>
          <p14:tracePt t="50144" x="4168775" y="5530850"/>
          <p14:tracePt t="50152" x="4130675" y="5530850"/>
          <p14:tracePt t="50159" x="4105275" y="5530850"/>
          <p14:tracePt t="50166" x="4081463" y="5530850"/>
          <p14:tracePt t="50174" x="4043363" y="5530850"/>
          <p14:tracePt t="50181" x="4030663" y="5530850"/>
          <p14:tracePt t="50189" x="3979863" y="5530850"/>
          <p14:tracePt t="50195" x="3956050" y="5530850"/>
          <p14:tracePt t="50205" x="3917950" y="5543550"/>
          <p14:tracePt t="50211" x="3892550" y="5556250"/>
          <p14:tracePt t="50218" x="3856038" y="5556250"/>
          <p14:tracePt t="50226" x="3830638" y="5581650"/>
          <p14:tracePt t="50232" x="3805238" y="5594350"/>
          <p14:tracePt t="50239" x="3767138" y="5594350"/>
          <p14:tracePt t="50247" x="3743325" y="5607050"/>
          <p14:tracePt t="50255" x="3717925" y="5619750"/>
          <p14:tracePt t="50262" x="3692525" y="5643563"/>
          <p14:tracePt t="50268" x="3679825" y="5656263"/>
          <p14:tracePt t="50276" x="3654425" y="5681663"/>
          <p14:tracePt t="50284" x="3643313" y="5681663"/>
          <p14:tracePt t="50292" x="3630613" y="5707063"/>
          <p14:tracePt t="50298" x="3617913" y="5732463"/>
          <p14:tracePt t="50305" x="3605213" y="5756275"/>
          <p14:tracePt t="50312" x="3579813" y="5781675"/>
          <p14:tracePt t="50319" x="3579813" y="5807075"/>
          <p14:tracePt t="50326" x="3567113" y="5832475"/>
          <p14:tracePt t="50333" x="3567113" y="5843588"/>
          <p14:tracePt t="50341" x="3554413" y="5881688"/>
          <p14:tracePt t="50348" x="3554413" y="5907088"/>
          <p14:tracePt t="50355" x="3554413" y="5932488"/>
          <p14:tracePt t="50362" x="3554413" y="5969000"/>
          <p14:tracePt t="50370" x="3554413" y="5994400"/>
          <p14:tracePt t="50377" x="3567113" y="6019800"/>
          <p14:tracePt t="50384" x="3567113" y="6045200"/>
          <p14:tracePt t="50393" x="3567113" y="6069013"/>
          <p14:tracePt t="50399" x="3579813" y="6094413"/>
          <p14:tracePt t="50407" x="3592513" y="6119813"/>
          <p14:tracePt t="50414" x="3605213" y="6132513"/>
          <p14:tracePt t="50422" x="3617913" y="6157913"/>
          <p14:tracePt t="50429" x="3630613" y="6181725"/>
          <p14:tracePt t="50436" x="3654425" y="6207125"/>
          <p14:tracePt t="50443" x="3667125" y="6232525"/>
          <p14:tracePt t="50450" x="3692525" y="6269038"/>
          <p14:tracePt t="50457" x="3705225" y="6294438"/>
          <p14:tracePt t="50464" x="3730625" y="6307138"/>
          <p14:tracePt t="50472" x="3743325" y="6345238"/>
          <p14:tracePt t="50478" x="3767138" y="6370638"/>
          <p14:tracePt t="50485" x="3792538" y="6381750"/>
          <p14:tracePt t="50493" x="3817938" y="6407150"/>
          <p14:tracePt t="50500" x="3843338" y="6419850"/>
          <p14:tracePt t="50508" x="3879850" y="6445250"/>
          <p14:tracePt t="50514" x="3905250" y="6457950"/>
          <p14:tracePt t="50522" x="3917950" y="6470650"/>
          <p14:tracePt t="50528" x="3968750" y="6494463"/>
          <p14:tracePt t="50536" x="3992563" y="6494463"/>
          <p14:tracePt t="50543" x="4017963" y="6494463"/>
          <p14:tracePt t="50550" x="4068763" y="6494463"/>
          <p14:tracePt t="50558" x="4092575" y="6507163"/>
          <p14:tracePt t="50566" x="4130675" y="6507163"/>
          <p14:tracePt t="50574" x="4156075" y="6507163"/>
          <p14:tracePt t="50580" x="4192588" y="6507163"/>
          <p14:tracePt t="50588" x="4230688" y="6507163"/>
          <p14:tracePt t="50595" x="4268788" y="6494463"/>
          <p14:tracePt t="50602" x="4305300" y="6494463"/>
          <p14:tracePt t="50610" x="4343400" y="6470650"/>
          <p14:tracePt t="50617" x="4381500" y="6457950"/>
          <p14:tracePt t="50624" x="4418013" y="6445250"/>
          <p14:tracePt t="50631" x="4456113" y="6419850"/>
          <p14:tracePt t="50638" x="4494213" y="6407150"/>
          <p14:tracePt t="50646" x="4518025" y="6394450"/>
          <p14:tracePt t="50652" x="4556125" y="6381750"/>
          <p14:tracePt t="50660" x="4581525" y="6370638"/>
          <p14:tracePt t="50667" x="4606925" y="6357938"/>
          <p14:tracePt t="50676" x="4630738" y="6345238"/>
          <p14:tracePt t="50682" x="4643438" y="6332538"/>
          <p14:tracePt t="50689" x="4668838" y="6332538"/>
          <p14:tracePt t="50696" x="4694238" y="6319838"/>
          <p14:tracePt t="50703" x="4706938" y="6307138"/>
          <p14:tracePt t="50710" x="4719638" y="6307138"/>
          <p14:tracePt t="50717" x="4743450" y="6294438"/>
          <p14:tracePt t="50725" x="4743450" y="6281738"/>
          <p14:tracePt t="50731" x="4781550" y="6269038"/>
          <p14:tracePt t="50738" x="4781550" y="6257925"/>
          <p14:tracePt t="50745" x="4794250" y="6257925"/>
          <p14:tracePt t="50753" x="4819650" y="6232525"/>
          <p14:tracePt t="50759" x="4832350" y="6219825"/>
          <p14:tracePt t="50766" x="4832350" y="6207125"/>
          <p14:tracePt t="50774" x="4843463" y="6194425"/>
          <p14:tracePt t="50781" x="4856163" y="6181725"/>
          <p14:tracePt t="50789" x="4868863" y="6169025"/>
          <p14:tracePt t="50795" x="4868863" y="6157913"/>
          <p14:tracePt t="50803" x="4894263" y="6132513"/>
          <p14:tracePt t="50810" x="4894263" y="6107113"/>
          <p14:tracePt t="50817" x="4919663" y="6081713"/>
          <p14:tracePt t="50825" x="4932363" y="6056313"/>
          <p14:tracePt t="50831" x="4932363" y="6032500"/>
          <p14:tracePt t="50839" x="4945063" y="5994400"/>
          <p14:tracePt t="50846" x="4956175" y="5981700"/>
          <p14:tracePt t="50855" x="4956175" y="5956300"/>
          <p14:tracePt t="50860" x="4956175" y="5919788"/>
          <p14:tracePt t="50867" x="4956175" y="5894388"/>
          <p14:tracePt t="50875" x="4945063" y="5868988"/>
          <p14:tracePt t="50882" x="4945063" y="5832475"/>
          <p14:tracePt t="50889" x="4945063" y="5807075"/>
          <p14:tracePt t="50909" x="4919663" y="5768975"/>
          <p14:tracePt t="50912" x="4894263" y="5732463"/>
          <p14:tracePt t="50917" x="4881563" y="5719763"/>
          <p14:tracePt t="50925" x="4856163" y="5694363"/>
          <p14:tracePt t="50932" x="4832350" y="5668963"/>
          <p14:tracePt t="50939" x="4794250" y="5656263"/>
          <p14:tracePt t="50947" x="4743450" y="5630863"/>
          <p14:tracePt t="50955" x="4706938" y="5607050"/>
          <p14:tracePt t="50961" x="4656138" y="5594350"/>
          <p14:tracePt t="50969" x="4594225" y="5594350"/>
          <p14:tracePt t="50976" x="4530725" y="5581650"/>
          <p14:tracePt t="50983" x="4468813" y="5568950"/>
          <p14:tracePt t="50992" x="4406900" y="5568950"/>
          <p14:tracePt t="50998" x="4356100" y="5556250"/>
          <p14:tracePt t="51006" x="4318000" y="5556250"/>
          <p14:tracePt t="51012" x="4281488" y="5543550"/>
          <p14:tracePt t="51020" x="4243388" y="5543550"/>
          <p14:tracePt t="51027" x="4217988" y="5543550"/>
          <p14:tracePt t="51034" x="4181475" y="5543550"/>
          <p14:tracePt t="51043" x="4143375" y="5543550"/>
          <p14:tracePt t="51050" x="4117975" y="5543550"/>
          <p14:tracePt t="51056" x="4092575" y="5556250"/>
          <p14:tracePt t="51063" x="4056063" y="5556250"/>
          <p14:tracePt t="51072" x="4017963" y="5568950"/>
          <p14:tracePt t="51079" x="3992563" y="5581650"/>
          <p14:tracePt t="51086" x="3956050" y="5594350"/>
          <p14:tracePt t="51093" x="3917950" y="5594350"/>
          <p14:tracePt t="51100" x="3892550" y="5619750"/>
          <p14:tracePt t="51106" x="3867150" y="5630863"/>
          <p14:tracePt t="51114" x="3843338" y="5643563"/>
          <p14:tracePt t="51122" x="3817938" y="5668963"/>
          <p14:tracePt t="51128" x="3792538" y="5681663"/>
          <p14:tracePt t="51136" x="3779838" y="5694363"/>
          <p14:tracePt t="51143" x="3756025" y="5707063"/>
          <p14:tracePt t="51150" x="3730625" y="5732463"/>
          <p14:tracePt t="51159" x="3705225" y="5756275"/>
          <p14:tracePt t="51164" x="3692525" y="5768975"/>
          <p14:tracePt t="51172" x="3679825" y="5781675"/>
          <p14:tracePt t="51179" x="3667125" y="5794375"/>
          <p14:tracePt t="51187" x="3643313" y="5832475"/>
          <p14:tracePt t="51194" x="3630613" y="5843588"/>
          <p14:tracePt t="51200" x="3617913" y="5856288"/>
          <p14:tracePt t="51209" x="3605213" y="5894388"/>
          <p14:tracePt t="51215" x="3579813" y="5919788"/>
          <p14:tracePt t="51222" x="3579813" y="5932488"/>
          <p14:tracePt t="51230" x="3567113" y="5956300"/>
          <p14:tracePt t="51239" x="3554413" y="5994400"/>
          <p14:tracePt t="51245" x="3554413" y="6007100"/>
          <p14:tracePt t="51252" x="3541713" y="6032500"/>
          <p14:tracePt t="51259" x="3530600" y="6056313"/>
          <p14:tracePt t="51267" x="3530600" y="6081713"/>
          <p14:tracePt t="51281" x="3530600" y="6094413"/>
          <p14:tracePt t="51289" x="3517900" y="6119813"/>
          <p14:tracePt t="51303" x="3517900" y="6145213"/>
          <p14:tracePt t="51318" x="3517900" y="6157913"/>
          <p14:tracePt t="51325" x="3517900" y="6181725"/>
          <p14:tracePt t="51340" x="3517900" y="6194425"/>
          <p14:tracePt t="51347" x="3517900" y="6207125"/>
          <p14:tracePt t="51356" x="3530600" y="6219825"/>
          <p14:tracePt t="51370" x="3530600" y="6232525"/>
          <p14:tracePt t="51377" x="3541713" y="6257925"/>
          <p14:tracePt t="51384" x="3554413" y="6257925"/>
          <p14:tracePt t="51395" x="3554413" y="6269038"/>
          <p14:tracePt t="51407" x="3567113" y="6281738"/>
          <p14:tracePt t="51413" x="3567113" y="6294438"/>
          <p14:tracePt t="51449" x="3579813" y="6307138"/>
          <p14:tracePt t="54792" x="3630613" y="6307138"/>
          <p14:tracePt t="54799" x="3692525" y="6269038"/>
          <p14:tracePt t="54806" x="3792538" y="6219825"/>
          <p14:tracePt t="54812" x="3856038" y="6194425"/>
          <p14:tracePt t="54819" x="3930650" y="6157913"/>
          <p14:tracePt t="54826" x="4043363" y="6119813"/>
          <p14:tracePt t="54833" x="4117975" y="6094413"/>
          <p14:tracePt t="54841" x="4205288" y="6056313"/>
          <p14:tracePt t="54848" x="4294188" y="6032500"/>
          <p14:tracePt t="54855" x="4356100" y="6007100"/>
          <p14:tracePt t="54862" x="4456113" y="5981700"/>
          <p14:tracePt t="54871" x="4518025" y="5956300"/>
          <p14:tracePt t="54876" x="4606925" y="5932488"/>
          <p14:tracePt t="54889" x="4694238" y="5919788"/>
          <p14:tracePt t="54892" x="4781550" y="5894388"/>
          <p14:tracePt t="54898" x="4868863" y="5881688"/>
          <p14:tracePt t="54905" x="4945063" y="5856288"/>
          <p14:tracePt t="54912" x="5032375" y="5843588"/>
          <p14:tracePt t="54919" x="5094288" y="5832475"/>
          <p14:tracePt t="54926" x="5170488" y="5819775"/>
          <p14:tracePt t="54934" x="5245100" y="5807075"/>
          <p14:tracePt t="54943" x="5319713" y="5794375"/>
          <p14:tracePt t="54948" x="5407025" y="5781675"/>
          <p14:tracePt t="54955" x="5495925" y="5768975"/>
          <p14:tracePt t="54962" x="5595938" y="5768975"/>
          <p14:tracePt t="54969" x="5683250" y="5756275"/>
          <p14:tracePt t="54976" x="5757863" y="5756275"/>
          <p14:tracePt t="54983" x="5821363" y="5756275"/>
          <p14:tracePt t="54991" x="5895975" y="5756275"/>
          <p14:tracePt t="54997" x="5945188" y="5756275"/>
          <p14:tracePt t="55004" x="5983288" y="5743575"/>
          <p14:tracePt t="55011" x="6021388" y="5743575"/>
          <p14:tracePt t="55018" x="6057900" y="5743575"/>
          <p14:tracePt t="55026" x="6096000" y="5732463"/>
          <p14:tracePt t="55033" x="6134100" y="5719763"/>
          <p14:tracePt t="55041" x="6170613" y="5719763"/>
          <p14:tracePt t="55046" x="6208713" y="5719763"/>
          <p14:tracePt t="55055" x="6246813" y="5707063"/>
          <p14:tracePt t="55061" x="6283325" y="5707063"/>
          <p14:tracePt t="55067" x="6321425" y="5694363"/>
          <p14:tracePt t="55075" x="6359525" y="5668963"/>
          <p14:tracePt t="55081" x="6396038" y="5668963"/>
          <p14:tracePt t="55088" x="6421438" y="5668963"/>
          <p14:tracePt t="55095" x="6459538" y="5656263"/>
          <p14:tracePt t="55102" x="6472238" y="5643563"/>
          <p14:tracePt t="55110" x="6496050" y="5643563"/>
          <p14:tracePt t="55117" x="6521450" y="5630863"/>
          <p14:tracePt t="55125" x="6546850" y="5630863"/>
          <p14:tracePt t="55132" x="6572250" y="5619750"/>
          <p14:tracePt t="55138" x="6584950" y="5607050"/>
          <p14:tracePt t="55146" x="6608763" y="5607050"/>
          <p14:tracePt t="55153" x="6634163" y="5607050"/>
          <p14:tracePt t="55159" x="6646863" y="5581650"/>
          <p14:tracePt t="55167" x="6684963" y="5568950"/>
          <p14:tracePt t="55175" x="6696075" y="5568950"/>
          <p14:tracePt t="55181" x="6708775" y="5568950"/>
          <p14:tracePt t="55188" x="6734175" y="5568950"/>
          <p14:tracePt t="55194" x="6746875" y="5568950"/>
          <p14:tracePt t="55202" x="6759575" y="5556250"/>
          <p14:tracePt t="55208" x="6772275" y="5556250"/>
          <p14:tracePt t="55216" x="6772275" y="5543550"/>
          <p14:tracePt t="55223" x="6797675" y="5543550"/>
          <p14:tracePt t="55237" x="6808788" y="5543550"/>
          <p14:tracePt t="55258" x="6821488" y="5543550"/>
          <p14:tracePt t="55279" x="6821488" y="5530850"/>
          <p14:tracePt t="55308" x="6834188" y="5530850"/>
          <p14:tracePt t="55414" x="6846888" y="5530850"/>
          <p14:tracePt t="55492" x="6859588" y="5530850"/>
          <p14:tracePt t="57252" x="6872288" y="5530850"/>
          <p14:tracePt t="57274" x="6884988" y="5518150"/>
          <p14:tracePt t="57280" x="6897688" y="5518150"/>
          <p14:tracePt t="57287" x="6910388" y="5518150"/>
          <p14:tracePt t="57295" x="6910388" y="5507038"/>
          <p14:tracePt t="57302" x="6934200" y="5494338"/>
          <p14:tracePt t="57310" x="6946900" y="5494338"/>
          <p14:tracePt t="57318" x="6959600" y="5494338"/>
          <p14:tracePt t="57325" x="6985000" y="5468938"/>
          <p14:tracePt t="57331" x="6997700" y="5468938"/>
          <p14:tracePt t="57347" x="7010400" y="5468938"/>
          <p14:tracePt t="57354" x="7021513" y="5468938"/>
          <p14:tracePt t="57361" x="7034213" y="5468938"/>
          <p14:tracePt t="57376" x="7046913" y="5468938"/>
          <p14:tracePt t="57392" x="7059613" y="5468938"/>
          <p14:tracePt t="57398" x="7072313" y="5468938"/>
          <p14:tracePt t="57413" x="7085013" y="5468938"/>
          <p14:tracePt t="57421" x="7085013" y="5456238"/>
          <p14:tracePt t="57427" x="7097713" y="5456238"/>
          <p14:tracePt t="57442" x="7110413" y="5456238"/>
          <p14:tracePt t="57449" x="7123113" y="5456238"/>
          <p14:tracePt t="57464" x="7134225" y="5456238"/>
          <p14:tracePt t="57479" x="7146925" y="5456238"/>
          <p14:tracePt t="57494" x="7159625" y="5456238"/>
          <p14:tracePt t="57501" x="7172325" y="5481638"/>
          <p14:tracePt t="57508" x="7185025" y="5481638"/>
          <p14:tracePt t="57516" x="7197725" y="5481638"/>
          <p14:tracePt t="57524" x="7210425" y="5481638"/>
          <p14:tracePt t="57538" x="7223125" y="5481638"/>
          <p14:tracePt t="57545" x="7235825" y="5481638"/>
          <p14:tracePt t="57552" x="7246938" y="5481638"/>
          <p14:tracePt t="57560" x="7272338" y="5481638"/>
          <p14:tracePt t="57567" x="7310438" y="5481638"/>
          <p14:tracePt t="57574" x="7335838" y="5481638"/>
          <p14:tracePt t="57582" x="7359650" y="5481638"/>
          <p14:tracePt t="57589" x="7397750" y="5481638"/>
          <p14:tracePt t="57596" x="7448550" y="5481638"/>
          <p14:tracePt t="57604" x="7485063" y="5468938"/>
          <p14:tracePt t="57611" x="7523163" y="5456238"/>
          <p14:tracePt t="57618" x="7561263" y="5430838"/>
          <p14:tracePt t="57626" x="7610475" y="5430838"/>
          <p14:tracePt t="57633" x="7648575" y="5430838"/>
          <p14:tracePt t="57642" x="7685088" y="5418138"/>
          <p14:tracePt t="57648" x="7710488" y="5407025"/>
          <p14:tracePt t="57655" x="7748588" y="5407025"/>
          <p14:tracePt t="57663" x="7785100" y="5394325"/>
          <p14:tracePt t="57671" x="7810500" y="5394325"/>
          <p14:tracePt t="57677" x="7848600" y="5394325"/>
          <p14:tracePt t="57685" x="7874000" y="5394325"/>
          <p14:tracePt t="57692" x="7897813" y="5381625"/>
          <p14:tracePt t="57699" x="7935913" y="5381625"/>
          <p14:tracePt t="57708" x="7948613" y="5381625"/>
          <p14:tracePt t="57714" x="7974013" y="5381625"/>
          <p14:tracePt t="57722" x="7999413" y="5381625"/>
          <p14:tracePt t="57729" x="8010525" y="5381625"/>
          <p14:tracePt t="57738" x="8035925" y="5381625"/>
          <p14:tracePt t="57743" x="8061325" y="5381625"/>
          <p14:tracePt t="57751" x="8074025" y="5381625"/>
          <p14:tracePt t="57758" x="8099425" y="5381625"/>
          <p14:tracePt t="57766" x="8110538" y="5381625"/>
          <p14:tracePt t="57772" x="8123238" y="5381625"/>
          <p14:tracePt t="57780" x="8135938" y="5381625"/>
          <p14:tracePt t="57788" x="8148638" y="5381625"/>
          <p14:tracePt t="57802" x="8174038" y="5381625"/>
          <p14:tracePt t="57825" x="8186738" y="5381625"/>
          <p14:tracePt t="57839" x="8186738" y="5394325"/>
          <p14:tracePt t="57861" x="8199438" y="5394325"/>
          <p14:tracePt t="57894" x="8199438" y="5407025"/>
          <p14:tracePt t="57942" x="8199438" y="5418138"/>
          <p14:tracePt t="57957" x="8199438" y="5430838"/>
          <p14:tracePt t="57985" x="8212138" y="5430838"/>
          <p14:tracePt t="58009" x="8212138" y="5443538"/>
          <p14:tracePt t="58059" x="8212138" y="5456238"/>
          <p14:tracePt t="58067" x="8199438" y="5456238"/>
          <p14:tracePt t="58082" x="8174038" y="5456238"/>
          <p14:tracePt t="58089" x="8123238" y="5456238"/>
          <p14:tracePt t="58096" x="8086725" y="5456238"/>
          <p14:tracePt t="58107" x="8061325" y="5456238"/>
          <p14:tracePt t="58112" x="8048625" y="5443538"/>
          <p14:tracePt t="58118" x="8035925" y="5443538"/>
          <p14:tracePt t="58126" x="8023225" y="5443538"/>
          <p14:tracePt t="58132" x="8010525" y="5418138"/>
          <p14:tracePt t="58147" x="8010525" y="5407025"/>
          <p14:tracePt t="58162" x="8010525" y="5394325"/>
          <p14:tracePt t="58176" x="8010525" y="5381625"/>
          <p14:tracePt t="58183" x="8035925" y="5368925"/>
          <p14:tracePt t="58193" x="8048625" y="5368925"/>
          <p14:tracePt t="58198" x="8061325" y="5356225"/>
          <p14:tracePt t="58206" x="8086725" y="5343525"/>
          <p14:tracePt t="58212" x="8099425" y="5343525"/>
          <p14:tracePt t="58222" x="8110538" y="5343525"/>
          <p14:tracePt t="58227" x="8123238" y="5330825"/>
          <p14:tracePt t="58234" x="8135938" y="5330825"/>
          <p14:tracePt t="58243" x="8161338" y="5330825"/>
          <p14:tracePt t="58256" x="8174038" y="5330825"/>
          <p14:tracePt t="58264" x="8186738" y="5330825"/>
          <p14:tracePt t="58279" x="8212138" y="5330825"/>
          <p14:tracePt t="58294" x="8223250" y="5330825"/>
          <p14:tracePt t="58316" x="8235950" y="5343525"/>
          <p14:tracePt t="58330" x="8235950" y="5356225"/>
          <p14:tracePt t="58345" x="8235950" y="5381625"/>
          <p14:tracePt t="58359" x="8235950" y="5394325"/>
          <p14:tracePt t="58376" x="8223250" y="5418138"/>
          <p14:tracePt t="58389" x="8199438" y="5430838"/>
          <p14:tracePt t="58397" x="8174038" y="5443538"/>
          <p14:tracePt t="58406" x="8161338" y="5443538"/>
          <p14:tracePt t="58411" x="8123238" y="5456238"/>
          <p14:tracePt t="58419" x="8099425" y="5456238"/>
          <p14:tracePt t="58426" x="8061325" y="5456238"/>
          <p14:tracePt t="58432" x="8035925" y="5456238"/>
          <p14:tracePt t="58441" x="7986713" y="5456238"/>
          <p14:tracePt t="58448" x="7974013" y="5456238"/>
          <p14:tracePt t="58456" x="7961313" y="5456238"/>
          <p14:tracePt t="58462" x="7948613" y="5443538"/>
          <p14:tracePt t="58472" x="7935913" y="5430838"/>
          <p14:tracePt t="58477" x="7935913" y="5418138"/>
          <p14:tracePt t="58484" x="7935913" y="5407025"/>
          <p14:tracePt t="58492" x="7935913" y="5381625"/>
          <p14:tracePt t="58498" x="7961313" y="5368925"/>
          <p14:tracePt t="58506" x="7974013" y="5356225"/>
          <p14:tracePt t="58514" x="7999413" y="5343525"/>
          <p14:tracePt t="58523" x="8010525" y="5330825"/>
          <p14:tracePt t="58528" x="8023225" y="5318125"/>
          <p14:tracePt t="58536" x="8048625" y="5305425"/>
          <p14:tracePt t="58544" x="8061325" y="5294313"/>
          <p14:tracePt t="58550" x="8074025" y="5294313"/>
          <p14:tracePt t="58559" x="8099425" y="5294313"/>
          <p14:tracePt t="58572" x="8123238" y="5281613"/>
          <p14:tracePt t="58580" x="8135938" y="5281613"/>
          <p14:tracePt t="58595" x="8148638" y="5281613"/>
          <p14:tracePt t="58602" x="8161338" y="5281613"/>
          <p14:tracePt t="58610" x="8174038" y="5281613"/>
          <p14:tracePt t="58625" x="8186738" y="5281613"/>
          <p14:tracePt t="58639" x="8199438" y="5294313"/>
          <p14:tracePt t="58668" x="8186738" y="5318125"/>
          <p14:tracePt t="58675" x="8174038" y="5318125"/>
          <p14:tracePt t="58683" x="8148638" y="5330825"/>
          <p14:tracePt t="58691" x="8123238" y="5343525"/>
          <p14:tracePt t="58697" x="8099425" y="5343525"/>
          <p14:tracePt t="58705" x="8086725" y="5343525"/>
          <p14:tracePt t="58712" x="8061325" y="5356225"/>
          <p14:tracePt t="58721" x="8048625" y="5356225"/>
          <p14:tracePt t="58727" x="8023225" y="5356225"/>
          <p14:tracePt t="58735" x="8010525" y="5356225"/>
          <p14:tracePt t="58749" x="7999413" y="5356225"/>
          <p14:tracePt t="58757" x="7999413" y="5343525"/>
          <p14:tracePt t="58772" x="7999413" y="5330825"/>
          <p14:tracePt t="58779" x="8010525" y="5318125"/>
          <p14:tracePt t="58789" x="8023225" y="5305425"/>
          <p14:tracePt t="58794" x="8035925" y="5281613"/>
          <p14:tracePt t="58800" x="8061325" y="5268913"/>
          <p14:tracePt t="58809" x="8086725" y="5268913"/>
          <p14:tracePt t="58816" x="8099425" y="5268913"/>
          <p14:tracePt t="58823" x="8123238" y="5256213"/>
          <p14:tracePt t="58839" x="8135938" y="5256213"/>
          <p14:tracePt t="58845" x="8148638" y="5256213"/>
          <p14:tracePt t="58853" x="8161338" y="5256213"/>
          <p14:tracePt t="58860" x="8174038" y="5256213"/>
          <p14:tracePt t="58874" x="8186738" y="5256213"/>
          <p14:tracePt t="58906" x="8199438" y="5256213"/>
          <p14:tracePt t="58911" x="8199438" y="5268913"/>
          <p14:tracePt t="58926" x="8199438" y="5281613"/>
          <p14:tracePt t="58934" x="8186738" y="5294313"/>
          <p14:tracePt t="58941" x="8174038" y="5294313"/>
          <p14:tracePt t="58947" x="8161338" y="5305425"/>
          <p14:tracePt t="58956" x="8148638" y="5305425"/>
          <p14:tracePt t="58963" x="8135938" y="5305425"/>
          <p14:tracePt t="58972" x="8123238" y="5305425"/>
          <p14:tracePt t="58979" x="8110538" y="5305425"/>
          <p14:tracePt t="58985" x="8099425" y="5305425"/>
          <p14:tracePt t="59000" x="8086725" y="5305425"/>
          <p14:tracePt t="59532" x="8074025" y="5305425"/>
          <p14:tracePt t="59542" x="8048625" y="5305425"/>
          <p14:tracePt t="59547" x="8023225" y="5305425"/>
          <p14:tracePt t="59551" x="7986713" y="5318125"/>
          <p14:tracePt t="59559" x="7961313" y="5318125"/>
          <p14:tracePt t="59566" x="7948613" y="5330825"/>
          <p14:tracePt t="59573" x="7923213" y="5356225"/>
          <p14:tracePt t="59580" x="7886700" y="5356225"/>
          <p14:tracePt t="59588" x="7874000" y="5381625"/>
          <p14:tracePt t="59594" x="7861300" y="5381625"/>
          <p14:tracePt t="59601" x="7835900" y="5407025"/>
          <p14:tracePt t="59609" x="7823200" y="5418138"/>
          <p14:tracePt t="59616" x="7797800" y="5430838"/>
          <p14:tracePt t="59623" x="7785100" y="5443538"/>
          <p14:tracePt t="59630" x="7773988" y="5456238"/>
          <p14:tracePt t="59637" x="7773988" y="5468938"/>
          <p14:tracePt t="59644" x="7748588" y="5481638"/>
          <p14:tracePt t="59652" x="7735888" y="5494338"/>
          <p14:tracePt t="59659" x="7723188" y="5507038"/>
          <p14:tracePt t="59666" x="7697788" y="5518150"/>
          <p14:tracePt t="59675" x="7685088" y="5518150"/>
          <p14:tracePt t="59680" x="7673975" y="5543550"/>
          <p14:tracePt t="59688" x="7648575" y="5556250"/>
          <p14:tracePt t="59694" x="7623175" y="5556250"/>
          <p14:tracePt t="59701" x="7597775" y="5568950"/>
          <p14:tracePt t="59708" x="7572375" y="5581650"/>
          <p14:tracePt t="59715" x="7548563" y="5581650"/>
          <p14:tracePt t="59721" x="7535863" y="5607050"/>
          <p14:tracePt t="59730" x="7510463" y="5619750"/>
          <p14:tracePt t="59738" x="7485063" y="5619750"/>
          <p14:tracePt t="59744" x="7472363" y="5630863"/>
          <p14:tracePt t="59751" x="7459663" y="5630863"/>
          <p14:tracePt t="59758" x="7435850" y="5643563"/>
          <p14:tracePt t="59764" x="7423150" y="5643563"/>
          <p14:tracePt t="59771" x="7410450" y="5643563"/>
          <p14:tracePt t="59778" x="7397750" y="5643563"/>
          <p14:tracePt t="59786" x="7385050" y="5656263"/>
          <p14:tracePt t="59793" x="7372350" y="5656263"/>
          <p14:tracePt t="59800" x="7348538" y="5668963"/>
          <p14:tracePt t="59808" x="7335838" y="5668963"/>
          <p14:tracePt t="59814" x="7310438" y="5668963"/>
          <p14:tracePt t="59821" x="7285038" y="5668963"/>
          <p14:tracePt t="59829" x="7246938" y="5668963"/>
          <p14:tracePt t="59836" x="7197725" y="5668963"/>
          <p14:tracePt t="59843" x="7159625" y="5668963"/>
          <p14:tracePt t="59851" x="7110413" y="5668963"/>
          <p14:tracePt t="59858" x="7046913" y="5668963"/>
          <p14:tracePt t="59864" x="6997700" y="5668963"/>
          <p14:tracePt t="59872" x="6959600" y="5668963"/>
          <p14:tracePt t="59879" x="6921500" y="5668963"/>
          <p14:tracePt t="59888" x="6884988" y="5668963"/>
          <p14:tracePt t="59893" x="6846888" y="5668963"/>
          <p14:tracePt t="59901" x="6821488" y="5668963"/>
          <p14:tracePt t="59908" x="6784975" y="5668963"/>
          <p14:tracePt t="59915" x="6759575" y="5656263"/>
          <p14:tracePt t="59922" x="6721475" y="5656263"/>
          <p14:tracePt t="59929" x="6696075" y="5656263"/>
          <p14:tracePt t="59938" x="6672263" y="5656263"/>
          <p14:tracePt t="59944" x="6634163" y="5656263"/>
          <p14:tracePt t="59952" x="6596063" y="5656263"/>
          <p14:tracePt t="59959" x="6546850" y="5656263"/>
          <p14:tracePt t="59965" x="6508750" y="5656263"/>
          <p14:tracePt t="59973" x="6472238" y="5656263"/>
          <p14:tracePt t="59980" x="6434138" y="5656263"/>
          <p14:tracePt t="59988" x="6370638" y="5668963"/>
          <p14:tracePt t="59995" x="6334125" y="5668963"/>
          <p14:tracePt t="60002" x="6296025" y="5681663"/>
          <p14:tracePt t="60009" x="6270625" y="5681663"/>
          <p14:tracePt t="60016" x="6246813" y="5694363"/>
          <p14:tracePt t="60024" x="6221413" y="5707063"/>
          <p14:tracePt t="60030" x="6183313" y="5707063"/>
          <p14:tracePt t="60038" x="6170613" y="5719763"/>
          <p14:tracePt t="60044" x="6146800" y="5743575"/>
          <p14:tracePt t="60051" x="6121400" y="5743575"/>
          <p14:tracePt t="60058" x="6108700" y="5756275"/>
          <p14:tracePt t="60066" x="6096000" y="5768975"/>
          <p14:tracePt t="60073" x="6083300" y="5781675"/>
          <p14:tracePt t="60080" x="6070600" y="5794375"/>
          <p14:tracePt t="60088" x="6057900" y="5807075"/>
          <p14:tracePt t="60095" x="6045200" y="5819775"/>
          <p14:tracePt t="60102" x="6045200" y="5832475"/>
          <p14:tracePt t="60109" x="6034088" y="5843588"/>
          <p14:tracePt t="60117" x="6034088" y="5856288"/>
          <p14:tracePt t="60124" x="6034088" y="5868988"/>
          <p14:tracePt t="60131" x="6034088" y="5881688"/>
          <p14:tracePt t="60138" x="6034088" y="5894388"/>
          <p14:tracePt t="60145" x="6034088" y="5907088"/>
          <p14:tracePt t="60152" x="6034088" y="5919788"/>
          <p14:tracePt t="60160" x="6034088" y="5945188"/>
          <p14:tracePt t="60167" x="6045200" y="5956300"/>
          <p14:tracePt t="60175" x="6045200" y="5969000"/>
          <p14:tracePt t="60181" x="6057900" y="5981700"/>
          <p14:tracePt t="60188" x="6070600" y="5994400"/>
          <p14:tracePt t="60195" x="6083300" y="6007100"/>
          <p14:tracePt t="60204" x="6096000" y="6007100"/>
          <p14:tracePt t="60210" x="6096000" y="6032500"/>
          <p14:tracePt t="60217" x="6108700" y="6032500"/>
          <p14:tracePt t="60232" x="6134100" y="6032500"/>
          <p14:tracePt t="60246" x="6134100" y="6045200"/>
          <p14:tracePt t="60254" x="6146800" y="6045200"/>
          <p14:tracePt t="60260" x="6157913" y="6045200"/>
          <p14:tracePt t="60276" x="6170613" y="6045200"/>
          <p14:tracePt t="60312" x="6183313" y="6045200"/>
          <p14:tracePt t="60355" x="6196013" y="6045200"/>
          <p14:tracePt t="60414" x="6208713" y="6045200"/>
          <p14:tracePt t="60479" x="6221413" y="6045200"/>
          <p14:tracePt t="60570" x="6234113" y="6045200"/>
          <p14:tracePt t="60692" x="6234113" y="6056313"/>
          <p14:tracePt t="60770" x="6234113" y="6069013"/>
          <p14:tracePt t="60855" x="6234113" y="6081713"/>
          <p14:tracePt t="60862" x="6221413" y="6081713"/>
          <p14:tracePt t="60933" x="6208713" y="6094413"/>
          <p14:tracePt t="61025" x="6208713" y="6107113"/>
          <p14:tracePt t="61072" x="6196013" y="6107113"/>
          <p14:tracePt t="61194" x="6221413" y="6081713"/>
          <p14:tracePt t="61201" x="6259513" y="6045200"/>
          <p14:tracePt t="61207" x="6321425" y="6007100"/>
          <p14:tracePt t="61213" x="6408738" y="5919788"/>
          <p14:tracePt t="61221" x="6483350" y="5868988"/>
          <p14:tracePt t="61227" x="6559550" y="5807075"/>
          <p14:tracePt t="61234" x="6621463" y="5743575"/>
          <p14:tracePt t="61241" x="6696075" y="5694363"/>
          <p14:tracePt t="61248" x="6784975" y="5630863"/>
          <p14:tracePt t="61255" x="6859588" y="5581650"/>
          <p14:tracePt t="61262" x="6934200" y="5530850"/>
          <p14:tracePt t="61271" x="6985000" y="5494338"/>
          <p14:tracePt t="61277" x="7059613" y="5456238"/>
          <p14:tracePt t="61284" x="7123113" y="5407025"/>
          <p14:tracePt t="61291" x="7159625" y="5394325"/>
          <p14:tracePt t="61298" x="7210425" y="5356225"/>
          <p14:tracePt t="61305" x="7246938" y="5343525"/>
          <p14:tracePt t="61311" x="7272338" y="5343525"/>
          <p14:tracePt t="61319" x="7310438" y="5318125"/>
          <p14:tracePt t="61325" x="7335838" y="5305425"/>
          <p14:tracePt t="61332" x="7372350" y="5294313"/>
          <p14:tracePt t="61341" x="7397750" y="5281613"/>
          <p14:tracePt t="61347" x="7423150" y="5281613"/>
          <p14:tracePt t="61354" x="7435850" y="5268913"/>
          <p14:tracePt t="61361" x="7472363" y="5268913"/>
          <p14:tracePt t="61367" x="7497763" y="5268913"/>
          <p14:tracePt t="61374" x="7523163" y="5268913"/>
          <p14:tracePt t="61381" x="7535863" y="5268913"/>
          <p14:tracePt t="61388" x="7561263" y="5268913"/>
          <p14:tracePt t="61395" x="7585075" y="5268913"/>
          <p14:tracePt t="61402" x="7610475" y="5268913"/>
          <p14:tracePt t="61409" x="7635875" y="5268913"/>
          <p14:tracePt t="61416" x="7648575" y="5268913"/>
          <p14:tracePt t="61424" x="7673975" y="5268913"/>
          <p14:tracePt t="61430" x="7697788" y="5268913"/>
          <p14:tracePt t="61438" x="7710488" y="5268913"/>
          <p14:tracePt t="61445" x="7735888" y="5281613"/>
          <p14:tracePt t="61452" x="7748588" y="5281613"/>
          <p14:tracePt t="61459" x="7761288" y="5281613"/>
          <p14:tracePt t="61466" x="7773988" y="5281613"/>
          <p14:tracePt t="61474" x="7797800" y="5294313"/>
          <p14:tracePt t="61481" x="7810500" y="5294313"/>
          <p14:tracePt t="61488" x="7823200" y="5305425"/>
          <p14:tracePt t="61494" x="7835900" y="5318125"/>
          <p14:tracePt t="61502" x="7848600" y="5318125"/>
          <p14:tracePt t="61509" x="7848600" y="5330825"/>
          <p14:tracePt t="61516" x="7861300" y="5330825"/>
          <p14:tracePt t="61524" x="7861300" y="5356225"/>
          <p14:tracePt t="61537" x="7861300" y="5368925"/>
          <p14:tracePt t="61551" x="7861300" y="5394325"/>
          <p14:tracePt t="61557" x="7861300" y="5418138"/>
          <p14:tracePt t="61565" x="7861300" y="5430838"/>
          <p14:tracePt t="61572" x="7848600" y="5456238"/>
          <p14:tracePt t="61580" x="7823200" y="5481638"/>
          <p14:tracePt t="61588" x="7810500" y="5507038"/>
          <p14:tracePt t="61594" x="7773988" y="5530850"/>
          <p14:tracePt t="61602" x="7761288" y="5568950"/>
          <p14:tracePt t="61610" x="7735888" y="5594350"/>
          <p14:tracePt t="61617" x="7723188" y="5630863"/>
          <p14:tracePt t="61625" x="7710488" y="5668963"/>
          <p14:tracePt t="61632" x="7697788" y="5694363"/>
          <p14:tracePt t="61641" x="7685088" y="5732463"/>
          <p14:tracePt t="61647" x="7673975" y="5768975"/>
          <p14:tracePt t="61654" x="7673975" y="5794375"/>
          <p14:tracePt t="61662" x="7673975" y="5819775"/>
          <p14:tracePt t="61669" x="7673975" y="5832475"/>
          <p14:tracePt t="61677" x="7661275" y="5856288"/>
          <p14:tracePt t="61684" x="7661275" y="5868988"/>
          <p14:tracePt t="61691" x="7661275" y="5881688"/>
          <p14:tracePt t="61698" x="7661275" y="5894388"/>
          <p14:tracePt t="61713" x="7661275" y="5907088"/>
          <p14:tracePt t="61721" x="7661275" y="5919788"/>
          <p14:tracePt t="61727" x="7673975" y="5919788"/>
          <p14:tracePt t="61742" x="7685088" y="5932488"/>
          <p14:tracePt t="61787" x="7697788" y="5932488"/>
          <p14:tracePt t="61848" x="7710488" y="5932488"/>
          <p14:tracePt t="61904" x="7710488" y="5919788"/>
          <p14:tracePt t="61964" x="7710488" y="5907088"/>
          <p14:tracePt t="62112" x="7697788" y="5907088"/>
          <p14:tracePt t="62125" x="7697788" y="5894388"/>
          <p14:tracePt t="62171" x="7685088" y="5894388"/>
          <p14:tracePt t="62192" x="7673975" y="5894388"/>
          <p14:tracePt t="62272" x="7661275" y="5894388"/>
          <p14:tracePt t="62320" x="7648575" y="5894388"/>
          <p14:tracePt t="62382" x="7635875" y="5894388"/>
          <p14:tracePt t="62424" x="7623175" y="5894388"/>
          <p14:tracePt t="62532" x="7635875" y="5894388"/>
          <p14:tracePt t="62566" x="7635875" y="5881688"/>
          <p14:tracePt t="62593" x="7648575" y="5881688"/>
          <p14:tracePt t="62636" x="7648575" y="5868988"/>
          <p14:tracePt t="62650" x="7648575" y="5856288"/>
          <p14:tracePt t="62665" x="7661275" y="5856288"/>
          <p14:tracePt t="62713" x="7673975" y="5843588"/>
          <p14:tracePt t="62720" x="7685088" y="5832475"/>
          <p14:tracePt t="62727" x="7697788" y="5819775"/>
          <p14:tracePt t="62734" x="7710488" y="5819775"/>
          <p14:tracePt t="62742" x="7723188" y="5807075"/>
          <p14:tracePt t="62748" x="7748588" y="5794375"/>
          <p14:tracePt t="62762" x="7761288" y="5781675"/>
          <p14:tracePt t="62783" x="7773988" y="5768975"/>
          <p14:tracePt t="62791" x="7785100" y="5768975"/>
          <p14:tracePt t="62912" x="7797800" y="5768975"/>
          <p14:tracePt t="62921" x="7797800" y="5756275"/>
          <p14:tracePt t="62989" x="7810500" y="5756275"/>
          <p14:tracePt t="63003" x="7810500" y="5743575"/>
          <p14:tracePt t="63045" x="7823200" y="5743575"/>
          <p14:tracePt t="63076" x="7835900" y="5743575"/>
          <p14:tracePt t="63115" x="7848600" y="5743575"/>
          <p14:tracePt t="63130" x="7848600" y="5732463"/>
          <p14:tracePt t="63165" x="7861300" y="5732463"/>
          <p14:tracePt t="63207" x="7874000" y="5732463"/>
          <p14:tracePt t="63229" x="7886700" y="5719763"/>
          <p14:tracePt t="63258" x="7897813" y="5719763"/>
          <p14:tracePt t="63264" x="7910513" y="5707063"/>
          <p14:tracePt t="63271" x="7923213" y="5694363"/>
          <p14:tracePt t="63293" x="7935913" y="5694363"/>
          <p14:tracePt t="63300" x="7948613" y="5681663"/>
          <p14:tracePt t="63307" x="7961313" y="5681663"/>
          <p14:tracePt t="63314" x="7974013" y="5681663"/>
          <p14:tracePt t="63322" x="7986713" y="5668963"/>
          <p14:tracePt t="63328" x="7999413" y="5668963"/>
          <p14:tracePt t="63336" x="7999413" y="5656263"/>
          <p14:tracePt t="63342" x="8010525" y="5656263"/>
          <p14:tracePt t="63349" x="8010525" y="5643563"/>
          <p14:tracePt t="63357" x="8023225" y="5643563"/>
          <p14:tracePt t="63372" x="8035925" y="5630863"/>
          <p14:tracePt t="63377" x="8048625" y="5630863"/>
          <p14:tracePt t="63413" x="8061325" y="5630863"/>
          <p14:tracePt t="63730" x="8035925" y="5630863"/>
          <p14:tracePt t="63741" x="7999413" y="5643563"/>
          <p14:tracePt t="63744" x="7935913" y="5681663"/>
          <p14:tracePt t="63750" x="7810500" y="5732463"/>
          <p14:tracePt t="63758" x="7723188" y="5768975"/>
          <p14:tracePt t="63763" x="7648575" y="5819775"/>
          <p14:tracePt t="63771" x="7585075" y="5856288"/>
          <p14:tracePt t="63777" x="7510463" y="5894388"/>
          <p14:tracePt t="63784" x="7472363" y="5919788"/>
          <p14:tracePt t="63792" x="7448550" y="5945188"/>
          <p14:tracePt t="63798" x="7435850" y="5956300"/>
          <p14:tracePt t="63806" x="7410450" y="5969000"/>
          <p14:tracePt t="63812" x="7385050" y="5981700"/>
          <p14:tracePt t="63821" x="7372350" y="5994400"/>
          <p14:tracePt t="63834" x="7359650" y="6007100"/>
          <p14:tracePt t="63841" x="7348538" y="6007100"/>
          <p14:tracePt t="63848" x="7348538" y="6019800"/>
          <p14:tracePt t="63854" x="7335838" y="6019800"/>
          <p14:tracePt t="63870" x="7323138" y="6032500"/>
          <p14:tracePt t="63888" x="7310438" y="6045200"/>
          <p14:tracePt t="63898" x="7297738" y="6056313"/>
          <p14:tracePt t="63905" x="7285038" y="6056313"/>
          <p14:tracePt t="63912" x="7285038" y="6069013"/>
          <p14:tracePt t="63933" x="7272338" y="6069013"/>
          <p14:tracePt t="63941" x="7259638" y="6081713"/>
          <p14:tracePt t="63961" x="7246938" y="6094413"/>
          <p14:tracePt t="64026" x="7235825" y="6094413"/>
          <p14:tracePt t="64188" x="7246938" y="6094413"/>
          <p14:tracePt t="64203" x="7272338" y="6081713"/>
          <p14:tracePt t="64217" x="7297738" y="6045200"/>
          <p14:tracePt t="64225" x="7372350" y="5994400"/>
          <p14:tracePt t="64231" x="7435850" y="5969000"/>
          <p14:tracePt t="64238" x="7497763" y="5932488"/>
          <p14:tracePt t="64245" x="7535863" y="5894388"/>
          <p14:tracePt t="64254" x="7585075" y="5868988"/>
          <p14:tracePt t="64259" x="7623175" y="5832475"/>
          <p14:tracePt t="64266" x="7673975" y="5794375"/>
          <p14:tracePt t="64274" x="7697788" y="5781675"/>
          <p14:tracePt t="64281" x="7723188" y="5756275"/>
          <p14:tracePt t="64288" x="7761288" y="5743575"/>
          <p14:tracePt t="64295" x="7785100" y="5719763"/>
          <p14:tracePt t="64302" x="7823200" y="5719763"/>
          <p14:tracePt t="64309" x="7835900" y="5694363"/>
          <p14:tracePt t="64316" x="7861300" y="5681663"/>
          <p14:tracePt t="64324" x="7886700" y="5668963"/>
          <p14:tracePt t="64330" x="7910513" y="5656263"/>
          <p14:tracePt t="64338" x="7923213" y="5643563"/>
          <p14:tracePt t="64345" x="7948613" y="5643563"/>
          <p14:tracePt t="64351" x="7961313" y="5619750"/>
          <p14:tracePt t="64358" x="7974013" y="5619750"/>
          <p14:tracePt t="64365" x="7999413" y="5619750"/>
          <p14:tracePt t="64374" x="7999413" y="5594350"/>
          <p14:tracePt t="64379" x="8023225" y="5594350"/>
          <p14:tracePt t="64387" x="8035925" y="5594350"/>
          <p14:tracePt t="64393" x="8048625" y="5581650"/>
          <p14:tracePt t="64401" x="8074025" y="5568950"/>
          <p14:tracePt t="64415" x="8099425" y="5568950"/>
          <p14:tracePt t="64422" x="8110538" y="5556250"/>
          <p14:tracePt t="64436" x="8123238" y="5543550"/>
          <p14:tracePt t="64442" x="8135938" y="5543550"/>
          <p14:tracePt t="64449" x="8161338" y="5530850"/>
          <p14:tracePt t="64464" x="8174038" y="5518150"/>
          <p14:tracePt t="64471" x="8199438" y="5507038"/>
          <p14:tracePt t="64478" x="8212138" y="5507038"/>
          <p14:tracePt t="64484" x="8223250" y="5507038"/>
          <p14:tracePt t="64492" x="8235950" y="5494338"/>
          <p14:tracePt t="64507" x="8261350" y="5494338"/>
          <p14:tracePt t="64513" x="8261350" y="5481638"/>
          <p14:tracePt t="64521" x="8274050" y="5481638"/>
          <p14:tracePt t="64527" x="8274050" y="5468938"/>
          <p14:tracePt t="64534" x="8286750" y="5468938"/>
          <p14:tracePt t="64541" x="8299450" y="5468938"/>
          <p14:tracePt t="64562" x="8312150" y="5468938"/>
          <p14:tracePt t="64571" x="8312150" y="5456238"/>
          <p14:tracePt t="64641" x="8324850" y="5456238"/>
          <p14:tracePt t="65026" x="8312150" y="5456238"/>
          <p14:tracePt t="65120" x="8299450" y="5456238"/>
          <p14:tracePt t="65177" x="8286750" y="5456238"/>
          <p14:tracePt t="65519" x="8312150" y="5430838"/>
          <p14:tracePt t="65526" x="8324850" y="5418138"/>
          <p14:tracePt t="65533" x="8335963" y="5407025"/>
          <p14:tracePt t="65539" x="8335963" y="5394325"/>
          <p14:tracePt t="65545" x="8348663" y="5381625"/>
          <p14:tracePt t="65552" x="8361363" y="5381625"/>
          <p14:tracePt t="65559" x="8374063" y="5381625"/>
          <p14:tracePt t="65566" x="8386763" y="5356225"/>
          <p14:tracePt t="65575" x="8399463" y="5356225"/>
          <p14:tracePt t="65581" x="8424863" y="5356225"/>
          <p14:tracePt t="65589" x="8448675" y="5356225"/>
          <p14:tracePt t="65596" x="8474075" y="5356225"/>
          <p14:tracePt t="65605" x="8499475" y="5356225"/>
          <p14:tracePt t="65611" x="8512175" y="5356225"/>
          <p14:tracePt t="65619" x="8537575" y="5356225"/>
          <p14:tracePt t="65625" x="8561388" y="5368925"/>
          <p14:tracePt t="65632" x="8574088" y="5368925"/>
          <p14:tracePt t="65641" x="8586788" y="5381625"/>
          <p14:tracePt t="65648" x="8586788" y="5394325"/>
          <p14:tracePt t="65654" x="8599488" y="5394325"/>
          <p14:tracePt t="65671" x="8612188" y="5394325"/>
          <p14:tracePt t="65676" x="8612188" y="5407025"/>
          <p14:tracePt t="65698" x="8574088" y="5430838"/>
          <p14:tracePt t="65706" x="8524875" y="5443538"/>
          <p14:tracePt t="65713" x="8435975" y="5443538"/>
          <p14:tracePt t="65721" x="8361363" y="5468938"/>
          <p14:tracePt t="65728" x="8274050" y="5468938"/>
          <p14:tracePt t="65738" x="8186738" y="5481638"/>
          <p14:tracePt t="65743" x="8148638" y="5494338"/>
          <p14:tracePt t="65750" x="8099425" y="5507038"/>
          <p14:tracePt t="65758" x="8061325" y="5507038"/>
          <p14:tracePt t="65766" x="8035925" y="5507038"/>
          <p14:tracePt t="65772" x="8023225" y="5507038"/>
          <p14:tracePt t="65780" x="7999413" y="5507038"/>
          <p14:tracePt t="65794" x="7999413" y="5494338"/>
          <p14:tracePt t="65809" x="7999413" y="5468938"/>
          <p14:tracePt t="65816" x="7999413" y="5456238"/>
          <p14:tracePt t="65824" x="8010525" y="5443538"/>
          <p14:tracePt t="65830" x="8023225" y="5418138"/>
          <p14:tracePt t="65838" x="8035925" y="5407025"/>
          <p14:tracePt t="65844" x="8048625" y="5381625"/>
          <p14:tracePt t="65852" x="8061325" y="5368925"/>
          <p14:tracePt t="65860" x="8074025" y="5356225"/>
          <p14:tracePt t="65866" x="8099425" y="5343525"/>
          <p14:tracePt t="65874" x="8099425" y="5330825"/>
          <p14:tracePt t="65881" x="8123238" y="5318125"/>
          <p14:tracePt t="65890" x="8135938" y="5305425"/>
          <p14:tracePt t="65896" x="8148638" y="5305425"/>
          <p14:tracePt t="65904" x="8161338" y="5305425"/>
          <p14:tracePt t="65910" x="8174038" y="5305425"/>
          <p14:tracePt t="65917" x="8186738" y="5305425"/>
          <p14:tracePt t="65924" x="8212138" y="5305425"/>
          <p14:tracePt t="65932" x="8223250" y="5305425"/>
          <p14:tracePt t="65939" x="8235950" y="5305425"/>
          <p14:tracePt t="65946" x="8261350" y="5305425"/>
          <p14:tracePt t="65954" x="8274050" y="5305425"/>
          <p14:tracePt t="65961" x="8286750" y="5318125"/>
          <p14:tracePt t="65967" x="8299450" y="5318125"/>
          <p14:tracePt t="65975" x="8299450" y="5330825"/>
          <p14:tracePt t="65982" x="8312150" y="5343525"/>
          <p14:tracePt t="65989" x="8324850" y="5356225"/>
          <p14:tracePt t="66004" x="8324850" y="5368925"/>
          <p14:tracePt t="66019" x="8324850" y="5381625"/>
          <p14:tracePt t="66027" x="8324850" y="5394325"/>
          <p14:tracePt t="66033" x="8312150" y="5394325"/>
          <p14:tracePt t="66062" x="8299450" y="5394325"/>
          <p14:tracePt t="66084" x="8286750" y="5394325"/>
          <p14:tracePt t="66098" x="8274050" y="5394325"/>
          <p14:tracePt t="66106" x="8274050" y="5381625"/>
          <p14:tracePt t="66112" x="8248650" y="5368925"/>
          <p14:tracePt t="66121" x="8248650" y="5356225"/>
          <p14:tracePt t="66127" x="8235950" y="5343525"/>
          <p14:tracePt t="66134" x="8235950" y="5330825"/>
          <p14:tracePt t="66142" x="8235950" y="5318125"/>
          <p14:tracePt t="66149" x="8235950" y="5305425"/>
          <p14:tracePt t="66157" x="8235950" y="5294313"/>
          <p14:tracePt t="66171" x="8248650" y="5281613"/>
          <p14:tracePt t="66179" x="8248650" y="5268913"/>
          <p14:tracePt t="66186" x="8261350" y="5268913"/>
          <p14:tracePt t="66193" x="8274050" y="5268913"/>
          <p14:tracePt t="66200" x="8274050" y="5256213"/>
          <p14:tracePt t="66208" x="8286750" y="5256213"/>
          <p14:tracePt t="66215" x="8299450" y="5243513"/>
          <p14:tracePt t="66223" x="8312150" y="5243513"/>
          <p14:tracePt t="66230" x="8324850" y="5243513"/>
          <p14:tracePt t="66238" x="8335963" y="5243513"/>
          <p14:tracePt t="66245" x="8348663" y="5256213"/>
          <p14:tracePt t="66252" x="8374063" y="5256213"/>
          <p14:tracePt t="66259" x="8386763" y="5268913"/>
          <p14:tracePt t="66266" x="8399463" y="5281613"/>
          <p14:tracePt t="66280" x="8412163" y="5294313"/>
          <p14:tracePt t="66295" x="8412163" y="5305425"/>
          <p14:tracePt t="66309" x="8412163" y="5318125"/>
          <p14:tracePt t="66324" x="8412163" y="5330825"/>
          <p14:tracePt t="66330" x="8399463" y="5330825"/>
          <p14:tracePt t="66338" x="8399463" y="5343525"/>
          <p14:tracePt t="66345" x="8374063" y="5343525"/>
          <p14:tracePt t="66352" x="8348663" y="5343525"/>
          <p14:tracePt t="66360" x="8324850" y="5343525"/>
          <p14:tracePt t="66367" x="8299450" y="5343525"/>
          <p14:tracePt t="66374" x="8274050" y="5343525"/>
          <p14:tracePt t="66381" x="8261350" y="5343525"/>
          <p14:tracePt t="66388" x="8248650" y="5343525"/>
          <p14:tracePt t="66396" x="8223250" y="5343525"/>
          <p14:tracePt t="66405" x="8212138" y="5330825"/>
          <p14:tracePt t="66410" x="8199438" y="5330825"/>
          <p14:tracePt t="66418" x="8199438" y="5318125"/>
          <p14:tracePt t="66425" x="8186738" y="5305425"/>
          <p14:tracePt t="66432" x="8186738" y="5294313"/>
          <p14:tracePt t="66447" x="8186738" y="5281613"/>
          <p14:tracePt t="66470" x="8186738" y="5268913"/>
          <p14:tracePt t="66492" x="8199438" y="5268913"/>
          <p14:tracePt t="66499" x="8223250" y="5268913"/>
          <p14:tracePt t="66507" x="8235950" y="5268913"/>
          <p14:tracePt t="66513" x="8261350" y="5268913"/>
          <p14:tracePt t="66521" x="8274050" y="5268913"/>
          <p14:tracePt t="66527" x="8286750" y="5268913"/>
          <p14:tracePt t="66535" x="8324850" y="5294313"/>
          <p14:tracePt t="66543" x="8335963" y="5305425"/>
          <p14:tracePt t="66549" x="8361363" y="5318125"/>
          <p14:tracePt t="66558" x="8374063" y="5330825"/>
          <p14:tracePt t="66565" x="8386763" y="5356225"/>
          <p14:tracePt t="66572" x="8386763" y="5381625"/>
          <p14:tracePt t="66579" x="8399463" y="5394325"/>
          <p14:tracePt t="66588" x="8399463" y="5407025"/>
          <p14:tracePt t="66593" x="8399463" y="5430838"/>
          <p14:tracePt t="66600" x="8386763" y="5443538"/>
          <p14:tracePt t="66608" x="8348663" y="5468938"/>
          <p14:tracePt t="66615" x="8299450" y="5481638"/>
          <p14:tracePt t="66622" x="8248650" y="5494338"/>
          <p14:tracePt t="66630" x="8212138" y="5507038"/>
          <p14:tracePt t="66638" x="8161338" y="5507038"/>
          <p14:tracePt t="66644" x="8123238" y="5518150"/>
          <p14:tracePt t="66651" x="8099425" y="5518150"/>
          <p14:tracePt t="66659" x="8061325" y="5518150"/>
          <p14:tracePt t="66666" x="8048625" y="5518150"/>
          <p14:tracePt t="66674" x="8035925" y="5518150"/>
          <p14:tracePt t="66681" x="8010525" y="5518150"/>
          <p14:tracePt t="66689" x="7999413" y="5518150"/>
          <p14:tracePt t="66695" x="7999413" y="5507038"/>
          <p14:tracePt t="66703" x="7999413" y="5494338"/>
          <p14:tracePt t="66710" x="7999413" y="5481638"/>
          <p14:tracePt t="66717" x="7999413" y="5468938"/>
          <p14:tracePt t="66726" x="8010525" y="5456238"/>
          <p14:tracePt t="66732" x="8035925" y="5430838"/>
          <p14:tracePt t="66738" x="8061325" y="5418138"/>
          <p14:tracePt t="66746" x="8086725" y="5407025"/>
          <p14:tracePt t="66755" x="8110538" y="5381625"/>
          <p14:tracePt t="66760" x="8135938" y="5368925"/>
          <p14:tracePt t="66767" x="8174038" y="5368925"/>
          <p14:tracePt t="66775" x="8212138" y="5356225"/>
          <p14:tracePt t="66782" x="8248650" y="5356225"/>
          <p14:tracePt t="66788" x="8274050" y="5356225"/>
          <p14:tracePt t="66796" x="8299450" y="5356225"/>
          <p14:tracePt t="66804" x="8324850" y="5356225"/>
          <p14:tracePt t="66812" x="8348663" y="5356225"/>
          <p14:tracePt t="66818" x="8361363" y="5356225"/>
          <p14:tracePt t="66826" x="8386763" y="5368925"/>
          <p14:tracePt t="66842" x="8412163" y="5381625"/>
          <p14:tracePt t="66858" x="8412163" y="5394325"/>
          <p14:tracePt t="66878" x="8399463" y="5407025"/>
          <p14:tracePt t="66888" x="8335963" y="5430838"/>
          <p14:tracePt t="66892" x="8261350" y="5456238"/>
          <p14:tracePt t="66900" x="8212138" y="5481638"/>
          <p14:tracePt t="66908" x="8161338" y="5481638"/>
          <p14:tracePt t="66915" x="8123238" y="5481638"/>
          <p14:tracePt t="66923" x="8086725" y="5494338"/>
          <p14:tracePt t="66930" x="8061325" y="5507038"/>
          <p14:tracePt t="66937" x="8048625" y="5507038"/>
          <p14:tracePt t="66944" x="8035925" y="5507038"/>
          <p14:tracePt t="66951" x="8010525" y="5507038"/>
          <p14:tracePt t="66966" x="7999413" y="5507038"/>
          <p14:tracePt t="66981" x="7999413" y="5494338"/>
          <p14:tracePt t="66988" x="7999413" y="5481638"/>
          <p14:tracePt t="66995" x="7999413" y="5468938"/>
          <p14:tracePt t="67009" x="7999413" y="5456238"/>
          <p14:tracePt t="67017" x="8023225" y="5443538"/>
          <p14:tracePt t="67031" x="8048625" y="5430838"/>
          <p14:tracePt t="67046" x="8074025" y="5430838"/>
          <p14:tracePt t="67055" x="8086725" y="5430838"/>
          <p14:tracePt t="67060" x="8123238" y="5430838"/>
          <p14:tracePt t="67068" x="8148638" y="5430838"/>
          <p14:tracePt t="67076" x="8174038" y="5430838"/>
          <p14:tracePt t="67082" x="8186738" y="5443538"/>
          <p14:tracePt t="67091" x="8212138" y="5443538"/>
          <p14:tracePt t="67098" x="8235950" y="5443538"/>
          <p14:tracePt t="67105" x="8235950" y="5456238"/>
          <p14:tracePt t="67112" x="8261350" y="5468938"/>
          <p14:tracePt t="67128" x="8274050" y="5481638"/>
          <p14:tracePt t="67142" x="8274050" y="5494338"/>
          <p14:tracePt t="67163" x="8248650" y="5507038"/>
          <p14:tracePt t="67171" x="8235950" y="5518150"/>
          <p14:tracePt t="67177" x="8223250" y="5518150"/>
          <p14:tracePt t="67184" x="8186738" y="5530850"/>
          <p14:tracePt t="67192" x="8174038" y="5530850"/>
          <p14:tracePt t="67199" x="8161338" y="5530850"/>
          <p14:tracePt t="67205" x="8135938" y="5530850"/>
          <p14:tracePt t="67213" x="8123238" y="5530850"/>
          <p14:tracePt t="67221" x="8110538" y="5530850"/>
          <p14:tracePt t="67228" x="8086725" y="5530850"/>
          <p14:tracePt t="67235" x="8074025" y="5518150"/>
          <p14:tracePt t="67250" x="8061325" y="5494338"/>
          <p14:tracePt t="67264" x="8061325" y="5481638"/>
          <p14:tracePt t="67271" x="8061325" y="5456238"/>
          <p14:tracePt t="67278" x="8099425" y="5443538"/>
          <p14:tracePt t="67286" x="8123238" y="5418138"/>
          <p14:tracePt t="67292" x="8148638" y="5407025"/>
          <p14:tracePt t="67299" x="8186738" y="5381625"/>
          <p14:tracePt t="67308" x="8212138" y="5368925"/>
          <p14:tracePt t="67314" x="8248650" y="5356225"/>
          <p14:tracePt t="67321" x="8274050" y="5343525"/>
          <p14:tracePt t="67328" x="8299450" y="5343525"/>
          <p14:tracePt t="67335" x="8312150" y="5343525"/>
          <p14:tracePt t="67343" x="8335963" y="5330825"/>
          <p14:tracePt t="67349" x="8348663" y="5330825"/>
          <p14:tracePt t="67358" x="8361363" y="5330825"/>
          <p14:tracePt t="67364" x="8386763" y="5330825"/>
          <p14:tracePt t="67379" x="8399463" y="5330825"/>
          <p14:tracePt t="67388" x="8399463" y="5343525"/>
          <p14:tracePt t="67393" x="8412163" y="5343525"/>
          <p14:tracePt t="67408" x="8412163" y="5356225"/>
          <p14:tracePt t="67415" x="8424863" y="5356225"/>
          <p14:tracePt t="67430" x="8424863" y="5368925"/>
          <p14:tracePt t="67438" x="8424863" y="5381625"/>
          <p14:tracePt t="67452" x="8399463" y="5381625"/>
          <p14:tracePt t="67460" x="8374063" y="5394325"/>
          <p14:tracePt t="67468" x="8335963" y="5407025"/>
          <p14:tracePt t="67475" x="8299450" y="5407025"/>
          <p14:tracePt t="67482" x="8261350" y="5407025"/>
          <p14:tracePt t="67489" x="8223250" y="5407025"/>
          <p14:tracePt t="67496" x="8199438" y="5407025"/>
          <p14:tracePt t="67504" x="8174038" y="5407025"/>
          <p14:tracePt t="67510" x="8161338" y="5407025"/>
          <p14:tracePt t="67517" x="8135938" y="5394325"/>
          <p14:tracePt t="67525" x="8123238" y="5394325"/>
          <p14:tracePt t="67532" x="8099425" y="5381625"/>
          <p14:tracePt t="67539" x="8099425" y="5368925"/>
          <p14:tracePt t="67547" x="8086725" y="5356225"/>
          <p14:tracePt t="67555" x="8086725" y="5343525"/>
          <p14:tracePt t="67562" x="8086725" y="5330825"/>
          <p14:tracePt t="67568" x="8086725" y="5318125"/>
          <p14:tracePt t="67576" x="8086725" y="5305425"/>
          <p14:tracePt t="67583" x="8099425" y="5294313"/>
          <p14:tracePt t="67591" x="8123238" y="5281613"/>
          <p14:tracePt t="67598" x="8135938" y="5281613"/>
          <p14:tracePt t="67605" x="8161338" y="5268913"/>
          <p14:tracePt t="67612" x="8174038" y="5268913"/>
          <p14:tracePt t="67621" x="8199438" y="5256213"/>
          <p14:tracePt t="67628" x="8212138" y="5256213"/>
          <p14:tracePt t="67635" x="8223250" y="5256213"/>
          <p14:tracePt t="67642" x="8248650" y="5256213"/>
          <p14:tracePt t="67649" x="8274050" y="5256213"/>
          <p14:tracePt t="67658" x="8286750" y="5256213"/>
          <p14:tracePt t="67664" x="8299450" y="5256213"/>
          <p14:tracePt t="67672" x="8312150" y="5256213"/>
          <p14:tracePt t="67679" x="8324850" y="5256213"/>
          <p14:tracePt t="67694" x="8335963" y="5256213"/>
          <p14:tracePt t="67731" x="8348663" y="5256213"/>
          <p14:tracePt t="67738" x="8348663" y="5268913"/>
          <p14:tracePt t="67806" x="8335963" y="5268913"/>
          <p14:tracePt t="67843" x="8324850" y="5268913"/>
          <p14:tracePt t="67857" x="8312150" y="5268913"/>
          <p14:tracePt t="67907" x="8312150" y="5256213"/>
          <p14:tracePt t="67995" x="8324850" y="5256213"/>
          <p14:tracePt t="68052" x="8335963" y="5256213"/>
          <p14:tracePt t="68398" x="8335963" y="5268913"/>
          <p14:tracePt t="68419" x="8335963" y="5281613"/>
          <p14:tracePt t="68468" x="8335963" y="5294313"/>
          <p14:tracePt t="68536" x="8335963" y="5305425"/>
          <p14:tracePt t="68586" x="8335963" y="5318125"/>
          <p14:tracePt t="68593" x="8335963" y="5330825"/>
          <p14:tracePt t="68608" x="8335963" y="5343525"/>
          <p14:tracePt t="68613" x="8335963" y="5356225"/>
          <p14:tracePt t="68621" x="8335963" y="5368925"/>
          <p14:tracePt t="68628" x="8335963" y="5381625"/>
          <p14:tracePt t="68637" x="8324850" y="5394325"/>
          <p14:tracePt t="68642" x="8324850" y="5418138"/>
          <p14:tracePt t="68658" x="8324850" y="5430838"/>
          <p14:tracePt t="68674" x="8324850" y="5443538"/>
          <p14:tracePt t="68777" x="8312150" y="5443538"/>
          <p14:tracePt t="68791" x="8312150" y="5418138"/>
          <p14:tracePt t="68804" x="8312150" y="5394325"/>
          <p14:tracePt t="68811" x="8312150" y="5368925"/>
          <p14:tracePt t="68818" x="8299450" y="5343525"/>
          <p14:tracePt t="68825" x="8299450" y="5318125"/>
          <p14:tracePt t="68841" x="8299450" y="5305425"/>
          <p14:tracePt t="68855" x="8299450" y="5294313"/>
          <p14:tracePt t="68862" x="8299450" y="5281613"/>
          <p14:tracePt t="68887" x="8312150" y="5281613"/>
          <p14:tracePt t="68906" x="8324850" y="5281613"/>
          <p14:tracePt t="68920" x="8335963" y="5281613"/>
          <p14:tracePt t="68927" x="8348663" y="5294313"/>
          <p14:tracePt t="68943" x="8361363" y="5305425"/>
          <p14:tracePt t="68958" x="8361363" y="5318125"/>
          <p14:tracePt t="68963" x="8374063" y="5330825"/>
          <p14:tracePt t="68992" x="8374063" y="5343525"/>
          <p14:tracePt t="69189" x="8386763" y="5343525"/>
          <p14:tracePt t="69226" x="8386763" y="5356225"/>
          <p14:tracePt t="69241" x="8399463" y="5356225"/>
          <p14:tracePt t="69282" x="8412163" y="5356225"/>
          <p14:tracePt t="69296" x="8435975" y="5356225"/>
          <p14:tracePt t="69303" x="8448675" y="5356225"/>
          <p14:tracePt t="69311" x="8474075" y="5356225"/>
          <p14:tracePt t="69318" x="8524875" y="5330825"/>
          <p14:tracePt t="69325" x="8561388" y="5330825"/>
          <p14:tracePt t="69333" x="8586788" y="5318125"/>
          <p14:tracePt t="69341" x="8612188" y="5305425"/>
          <p14:tracePt t="69348" x="8650288" y="5294313"/>
          <p14:tracePt t="69355" x="8650288" y="5281613"/>
          <p14:tracePt t="69362" x="8661400" y="5268913"/>
          <p14:tracePt t="69370" x="8661400" y="5256213"/>
          <p14:tracePt t="69377" x="8674100" y="5256213"/>
          <p14:tracePt t="69384" x="8686800" y="5243513"/>
          <p14:tracePt t="69399" x="8686800" y="5230813"/>
          <p14:tracePt t="69435" x="8674100" y="5218113"/>
          <p14:tracePt t="69510" x="8661400" y="5218113"/>
          <p14:tracePt t="69774" x="8650288" y="5218113"/>
          <p14:tracePt t="69855" x="8650288" y="5230813"/>
          <p14:tracePt t="69875" x="8637588" y="5230813"/>
          <p14:tracePt t="69924" x="8624888" y="5230813"/>
          <p14:tracePt t="69940" x="8624888" y="5243513"/>
          <p14:tracePt t="69975" x="8624888" y="5256213"/>
          <p14:tracePt t="69990" x="8612188" y="5256213"/>
          <p14:tracePt t="69997" x="8612188" y="5268913"/>
          <p14:tracePt t="70005" x="8599488" y="5281613"/>
          <p14:tracePt t="70012" x="8599488" y="5294313"/>
          <p14:tracePt t="70020" x="8574088" y="5305425"/>
          <p14:tracePt t="70026" x="8561388" y="5330825"/>
          <p14:tracePt t="70034" x="8548688" y="5343525"/>
          <p14:tracePt t="70041" x="8537575" y="5356225"/>
          <p14:tracePt t="70055" x="8524875" y="5368925"/>
          <p14:tracePt t="70063" x="8524875" y="5381625"/>
          <p14:tracePt t="70085" x="8512175" y="5394325"/>
          <p14:tracePt t="70823" x="8512175" y="5381625"/>
          <p14:tracePt t="70830" x="8512175" y="5343525"/>
          <p14:tracePt t="70837" x="8524875" y="5305425"/>
          <p14:tracePt t="70845" x="8537575" y="5281613"/>
          <p14:tracePt t="70849" x="8548688" y="5256213"/>
          <p14:tracePt t="70857" x="8548688" y="5230813"/>
          <p14:tracePt t="70864" x="8561388" y="5205413"/>
          <p14:tracePt t="70871" x="8574088" y="5194300"/>
          <p14:tracePt t="70879" x="8574088" y="5181600"/>
          <p14:tracePt t="70887" x="8574088" y="5168900"/>
          <p14:tracePt t="70900" x="8574088" y="5156200"/>
          <p14:tracePt t="70908" x="8574088" y="5143500"/>
          <p14:tracePt t="70923" x="8574088" y="5130800"/>
          <p14:tracePt t="70929" x="8586788" y="5130800"/>
          <p14:tracePt t="71077" x="8586788" y="5118100"/>
          <p14:tracePt t="71093" x="8574088" y="5118100"/>
          <p14:tracePt t="71165" x="8561388" y="5118100"/>
          <p14:tracePt t="71193" x="8548688" y="5118100"/>
          <p14:tracePt t="71200" x="8537575" y="5118100"/>
          <p14:tracePt t="71208" x="8537575" y="5130800"/>
          <p14:tracePt t="71213" x="8512175" y="5156200"/>
          <p14:tracePt t="71221" x="8461375" y="5205413"/>
          <p14:tracePt t="71228" x="8424863" y="5243513"/>
          <p14:tracePt t="71235" x="8386763" y="5294313"/>
          <p14:tracePt t="71242" x="8348663" y="5343525"/>
          <p14:tracePt t="71249" x="8335963" y="5381625"/>
          <p14:tracePt t="71256" x="8312150" y="5418138"/>
          <p14:tracePt t="71263" x="8299450" y="5443538"/>
          <p14:tracePt t="71271" x="8286750" y="5456238"/>
          <p14:tracePt t="71277" x="8274050" y="5481638"/>
          <p14:tracePt t="71284" x="8274050" y="5494338"/>
          <p14:tracePt t="71291" x="8261350" y="5507038"/>
          <p14:tracePt t="71299" x="8248650" y="5518150"/>
          <p14:tracePt t="71305" x="8248650" y="5530850"/>
          <p14:tracePt t="71321" x="8248650" y="5543550"/>
          <p14:tracePt t="71347" x="8248650" y="5556250"/>
          <p14:tracePt t="71477" x="8248650" y="5543550"/>
          <p14:tracePt t="71486" x="8261350" y="5530850"/>
          <p14:tracePt t="71494" x="8286750" y="5481638"/>
          <p14:tracePt t="71501" x="8348663" y="5407025"/>
          <p14:tracePt t="71505" x="8399463" y="5330825"/>
          <p14:tracePt t="71512" x="8435975" y="5281613"/>
          <p14:tracePt t="71520" x="8486775" y="5218113"/>
          <p14:tracePt t="71527" x="8537575" y="5156200"/>
          <p14:tracePt t="71534" x="8561388" y="5130800"/>
          <p14:tracePt t="71542" x="8574088" y="5105400"/>
          <p14:tracePt t="71549" x="8586788" y="5068888"/>
          <p14:tracePt t="71557" x="8599488" y="5056188"/>
          <p14:tracePt t="71564" x="8612188" y="5043488"/>
          <p14:tracePt t="71571" x="8612188" y="5030788"/>
          <p14:tracePt t="71578" x="8624888" y="5018088"/>
          <p14:tracePt t="71600" x="8637588" y="5005388"/>
          <p14:tracePt t="71787" x="8624888" y="5005388"/>
          <p14:tracePt t="71816" x="8612188" y="5005388"/>
          <p14:tracePt t="71823" x="8599488" y="5018088"/>
          <p14:tracePt t="71828" x="8574088" y="5043488"/>
          <p14:tracePt t="71834" x="8537575" y="5081588"/>
          <p14:tracePt t="71841" x="8499475" y="5118100"/>
          <p14:tracePt t="71847" x="8474075" y="5168900"/>
          <p14:tracePt t="71854" x="8448675" y="5194300"/>
          <p14:tracePt t="71861" x="8435975" y="5218113"/>
          <p14:tracePt t="71868" x="8412163" y="5243513"/>
          <p14:tracePt t="71875" x="8399463" y="5281613"/>
          <p14:tracePt t="71882" x="8374063" y="5281613"/>
          <p14:tracePt t="71891" x="8374063" y="5305425"/>
          <p14:tracePt t="71905" x="8361363" y="5318125"/>
          <p14:tracePt t="71917" x="8361363" y="5330825"/>
          <p14:tracePt t="71945" x="8348663" y="5330825"/>
          <p14:tracePt t="71958" x="8348663" y="5343525"/>
          <p14:tracePt t="72190" x="8348663" y="5330825"/>
          <p14:tracePt t="72198" x="8361363" y="5318125"/>
          <p14:tracePt t="72206" x="8386763" y="5294313"/>
          <p14:tracePt t="72219" x="8399463" y="5281613"/>
          <p14:tracePt t="72232" x="8399463" y="5268913"/>
          <p14:tracePt t="72246" x="8412163" y="5268913"/>
          <p14:tracePt t="72393" x="8399463" y="5281613"/>
          <p14:tracePt t="72399" x="8399463" y="5294313"/>
          <p14:tracePt t="72412" x="8361363" y="5330825"/>
          <p14:tracePt t="72419" x="8348663" y="5356225"/>
          <p14:tracePt t="72427" x="8335963" y="5368925"/>
          <p14:tracePt t="72434" x="8324850" y="5394325"/>
          <p14:tracePt t="72442" x="8312150" y="5394325"/>
          <p14:tracePt t="72446" x="8312150" y="5407025"/>
          <p14:tracePt t="72458" x="8299450" y="5418138"/>
          <p14:tracePt t="72521" x="8299450" y="5430838"/>
          <p14:tracePt t="73122" x="8299450" y="5443538"/>
          <p14:tracePt t="73152" x="8299450" y="5456238"/>
          <p14:tracePt t="73176" x="8299450" y="5468938"/>
          <p14:tracePt t="73189" x="8299450" y="5494338"/>
          <p14:tracePt t="73203" x="8299450" y="5507038"/>
          <p14:tracePt t="73209" x="8286750" y="5543550"/>
          <p14:tracePt t="73216" x="8286750" y="5556250"/>
          <p14:tracePt t="73224" x="8286750" y="5581650"/>
          <p14:tracePt t="73230" x="8286750" y="5594350"/>
          <p14:tracePt t="73237" x="8286750" y="5607050"/>
          <p14:tracePt t="73244" x="8286750" y="5619750"/>
          <p14:tracePt t="73251" x="8286750" y="5630863"/>
          <p14:tracePt t="73258" x="8274050" y="5643563"/>
          <p14:tracePt t="73265" x="8274050" y="5656263"/>
          <p14:tracePt t="73293" x="8274050" y="5668963"/>
          <p14:tracePt t="73388" x="8274050" y="5681663"/>
          <p14:tracePt t="73424" x="8261350" y="5681663"/>
          <p14:tracePt t="73466" x="8261350" y="5694363"/>
          <p14:tracePt t="73508" x="8261350" y="5707063"/>
          <p14:tracePt t="73551" x="8248650" y="5707063"/>
          <p14:tracePt t="73580" x="8235950" y="5707063"/>
          <p14:tracePt t="73601" x="8223250" y="5707063"/>
          <p14:tracePt t="73607" x="8199438" y="5694363"/>
          <p14:tracePt t="73615" x="8174038" y="5694363"/>
          <p14:tracePt t="73622" x="8148638" y="5681663"/>
          <p14:tracePt t="73629" x="8110538" y="5668963"/>
          <p14:tracePt t="73638" x="8086725" y="5656263"/>
          <p14:tracePt t="73644" x="8074025" y="5656263"/>
          <p14:tracePt t="73651" x="8048625" y="5656263"/>
          <p14:tracePt t="73659" x="8023225" y="5656263"/>
          <p14:tracePt t="73664" x="8010525" y="5656263"/>
          <p14:tracePt t="73671" x="7999413" y="5656263"/>
          <p14:tracePt t="73678" x="7974013" y="5656263"/>
          <p14:tracePt t="73687" x="7948613" y="5681663"/>
          <p14:tracePt t="73693" x="7935913" y="5694363"/>
          <p14:tracePt t="73700" x="7923213" y="5707063"/>
          <p14:tracePt t="73707" x="7897813" y="5732463"/>
          <p14:tracePt t="73721" x="7886700" y="5743575"/>
          <p14:tracePt t="73735" x="7874000" y="5756275"/>
          <p14:tracePt t="73742" x="7874000" y="5768975"/>
          <p14:tracePt t="73749" x="7861300" y="5794375"/>
          <p14:tracePt t="73764" x="7848600" y="5807075"/>
          <p14:tracePt t="73771" x="7848600" y="5819775"/>
          <p14:tracePt t="73777" x="7848600" y="5832475"/>
          <p14:tracePt t="73785" x="7848600" y="5843588"/>
          <p14:tracePt t="73798" x="7848600" y="5868988"/>
          <p14:tracePt t="73812" x="7835900" y="5881688"/>
          <p14:tracePt t="73841" x="7835900" y="5894388"/>
          <p14:tracePt t="74225" x="7848600" y="5894388"/>
          <p14:tracePt t="74232" x="7874000" y="5881688"/>
          <p14:tracePt t="74241" x="7886700" y="5856288"/>
          <p14:tracePt t="74245" x="7935913" y="5819775"/>
          <p14:tracePt t="74254" x="7961313" y="5807075"/>
          <p14:tracePt t="74259" x="7999413" y="5794375"/>
          <p14:tracePt t="74267" x="8023225" y="5781675"/>
          <p14:tracePt t="74271" x="8048625" y="5781675"/>
          <p14:tracePt t="74278" x="8074025" y="5781675"/>
          <p14:tracePt t="74285" x="8110538" y="5781675"/>
          <p14:tracePt t="74292" x="8123238" y="5781675"/>
          <p14:tracePt t="74299" x="8148638" y="5781675"/>
          <p14:tracePt t="74307" x="8161338" y="5781675"/>
          <p14:tracePt t="74313" x="8186738" y="5781675"/>
          <p14:tracePt t="74320" x="8199438" y="5794375"/>
          <p14:tracePt t="74327" x="8212138" y="5794375"/>
          <p14:tracePt t="74334" x="8235950" y="5807075"/>
          <p14:tracePt t="74348" x="8248650" y="5819775"/>
          <p14:tracePt t="74357" x="8248650" y="5832475"/>
          <p14:tracePt t="74363" x="8261350" y="5832475"/>
          <p14:tracePt t="74371" x="8261350" y="5856288"/>
          <p14:tracePt t="74377" x="8261350" y="5868988"/>
          <p14:tracePt t="74384" x="8261350" y="5894388"/>
          <p14:tracePt t="74391" x="8248650" y="5907088"/>
          <p14:tracePt t="74399" x="8248650" y="5945188"/>
          <p14:tracePt t="74407" x="8235950" y="5956300"/>
          <p14:tracePt t="74414" x="8223250" y="5969000"/>
          <p14:tracePt t="74421" x="8212138" y="5981700"/>
          <p14:tracePt t="74428" x="8186738" y="5994400"/>
          <p14:tracePt t="74442" x="8161338" y="6007100"/>
          <p14:tracePt t="74449" x="8135938" y="6007100"/>
          <p14:tracePt t="74457" x="8110538" y="6007100"/>
          <p14:tracePt t="74464" x="8086725" y="6007100"/>
          <p14:tracePt t="74471" x="8074025" y="6007100"/>
          <p14:tracePt t="74477" x="8061325" y="6007100"/>
          <p14:tracePt t="74485" x="8035925" y="6007100"/>
          <p14:tracePt t="74491" x="8023225" y="5994400"/>
          <p14:tracePt t="74499" x="8010525" y="5981700"/>
          <p14:tracePt t="74507" x="8010525" y="5969000"/>
          <p14:tracePt t="74512" x="8010525" y="5945188"/>
          <p14:tracePt t="74521" x="8010525" y="5932488"/>
          <p14:tracePt t="74526" x="8010525" y="5881688"/>
          <p14:tracePt t="74534" x="8023225" y="5856288"/>
          <p14:tracePt t="74541" x="8035925" y="5843588"/>
          <p14:tracePt t="74548" x="8048625" y="5819775"/>
          <p14:tracePt t="74555" x="8048625" y="5807075"/>
          <p14:tracePt t="74562" x="8061325" y="5794375"/>
          <p14:tracePt t="74570" x="8061325" y="5781675"/>
          <p14:tracePt t="74576" x="8074025" y="5781675"/>
          <p14:tracePt t="74583" x="8086725" y="5768975"/>
          <p14:tracePt t="74591" x="8099425" y="5768975"/>
          <p14:tracePt t="74597" x="8110538" y="5768975"/>
          <p14:tracePt t="74604" x="8123238" y="5768975"/>
          <p14:tracePt t="74611" x="8148638" y="5768975"/>
          <p14:tracePt t="74619" x="8161338" y="5768975"/>
          <p14:tracePt t="74626" x="8174038" y="5768975"/>
          <p14:tracePt t="74632" x="8199438" y="5768975"/>
          <p14:tracePt t="74640" x="8212138" y="5781675"/>
          <p14:tracePt t="74646" x="8212138" y="5794375"/>
          <p14:tracePt t="74654" x="8223250" y="5807075"/>
          <p14:tracePt t="74661" x="8235950" y="5819775"/>
          <p14:tracePt t="74669" x="8235950" y="5843588"/>
          <p14:tracePt t="74676" x="8235950" y="5868988"/>
          <p14:tracePt t="74684" x="8235950" y="5894388"/>
          <p14:tracePt t="74691" x="8223250" y="5907088"/>
          <p14:tracePt t="74697" x="8212138" y="5945188"/>
          <p14:tracePt t="74704" x="8186738" y="5981700"/>
          <p14:tracePt t="74711" x="8174038" y="5994400"/>
          <p14:tracePt t="74719" x="8148638" y="6019800"/>
          <p14:tracePt t="74725" x="8135938" y="6045200"/>
          <p14:tracePt t="74732" x="8123238" y="6056313"/>
          <p14:tracePt t="74741" x="8110538" y="6056313"/>
          <p14:tracePt t="74746" x="8099425" y="6069013"/>
          <p14:tracePt t="74754" x="8074025" y="6069013"/>
          <p14:tracePt t="74760" x="8061325" y="6069013"/>
          <p14:tracePt t="74767" x="8048625" y="6056313"/>
          <p14:tracePt t="74774" x="8023225" y="6056313"/>
          <p14:tracePt t="74781" x="8010525" y="6032500"/>
          <p14:tracePt t="74789" x="7999413" y="6019800"/>
          <p14:tracePt t="74795" x="7999413" y="6007100"/>
          <p14:tracePt t="74803" x="7999413" y="5981700"/>
          <p14:tracePt t="74809" x="7999413" y="5945188"/>
          <p14:tracePt t="74817" x="7999413" y="5932488"/>
          <p14:tracePt t="74824" x="7999413" y="5907088"/>
          <p14:tracePt t="74831" x="7999413" y="5894388"/>
          <p14:tracePt t="74837" x="7999413" y="5868988"/>
          <p14:tracePt t="74852" x="8010525" y="5856288"/>
          <p14:tracePt t="74865" x="8010525" y="5843588"/>
          <p14:tracePt t="74874" x="8023225" y="5843588"/>
          <p14:tracePt t="74879" x="8023225" y="5832475"/>
          <p14:tracePt t="74904" x="8048625" y="5832475"/>
          <p14:tracePt t="74908" x="8061325" y="5843588"/>
          <p14:tracePt t="74922" x="8086725" y="5856288"/>
          <p14:tracePt t="74929" x="8086725" y="5868988"/>
          <p14:tracePt t="74937" x="8110538" y="5894388"/>
          <p14:tracePt t="74943" x="8110538" y="5907088"/>
          <p14:tracePt t="74958" x="8110538" y="5932488"/>
          <p14:tracePt t="74964" x="8110538" y="5956300"/>
          <p14:tracePt t="74971" x="8110538" y="5981700"/>
          <p14:tracePt t="74978" x="8099425" y="5994400"/>
          <p14:tracePt t="74987" x="8086725" y="6019800"/>
          <p14:tracePt t="74992" x="8061325" y="6019800"/>
          <p14:tracePt t="74999" x="8048625" y="6045200"/>
          <p14:tracePt t="75007" x="8035925" y="6045200"/>
          <p14:tracePt t="75014" x="8010525" y="6056313"/>
          <p14:tracePt t="75020" x="7999413" y="6056313"/>
          <p14:tracePt t="75028" x="7974013" y="6056313"/>
          <p14:tracePt t="75035" x="7961313" y="6056313"/>
          <p14:tracePt t="75042" x="7935913" y="6056313"/>
          <p14:tracePt t="75049" x="7923213" y="6056313"/>
          <p14:tracePt t="75057" x="7897813" y="6032500"/>
          <p14:tracePt t="75063" x="7886700" y="6019800"/>
          <p14:tracePt t="75070" x="7874000" y="6007100"/>
          <p14:tracePt t="75077" x="7861300" y="5981700"/>
          <p14:tracePt t="75084" x="7861300" y="5969000"/>
          <p14:tracePt t="75091" x="7861300" y="5945188"/>
          <p14:tracePt t="75099" x="7861300" y="5919788"/>
          <p14:tracePt t="75107" x="7861300" y="5894388"/>
          <p14:tracePt t="75113" x="7861300" y="5881688"/>
          <p14:tracePt t="75121" x="7861300" y="5868988"/>
          <p14:tracePt t="75127" x="7861300" y="5856288"/>
          <p14:tracePt t="75141" x="7861300" y="5843588"/>
          <p14:tracePt t="75176" x="7874000" y="5832475"/>
          <p14:tracePt t="75193" x="7886700" y="5832475"/>
          <p14:tracePt t="75207" x="7910513" y="5843588"/>
          <p14:tracePt t="75220" x="7923213" y="5868988"/>
          <p14:tracePt t="75234" x="7923213" y="5894388"/>
          <p14:tracePt t="75241" x="7923213" y="5907088"/>
          <p14:tracePt t="75249" x="7923213" y="5945188"/>
          <p14:tracePt t="75256" x="7923213" y="5981700"/>
          <p14:tracePt t="75262" x="7923213" y="6007100"/>
          <p14:tracePt t="75271" x="7923213" y="6032500"/>
          <p14:tracePt t="75277" x="7910513" y="6056313"/>
          <p14:tracePt t="75284" x="7910513" y="6081713"/>
          <p14:tracePt t="75291" x="7897813" y="6107113"/>
          <p14:tracePt t="75298" x="7886700" y="6119813"/>
          <p14:tracePt t="75304" x="7874000" y="6132513"/>
          <p14:tracePt t="75312" x="7861300" y="6132513"/>
          <p14:tracePt t="75320" x="7848600" y="6145213"/>
          <p14:tracePt t="75333" x="7835900" y="6145213"/>
          <p14:tracePt t="75341" x="7823200" y="6145213"/>
          <p14:tracePt t="75348" x="7810500" y="6132513"/>
          <p14:tracePt t="75354" x="7797800" y="6119813"/>
          <p14:tracePt t="75362" x="7797800" y="6094413"/>
          <p14:tracePt t="75370" x="7797800" y="6056313"/>
          <p14:tracePt t="75376" x="7797800" y="6032500"/>
          <p14:tracePt t="75383" x="7797800" y="5994400"/>
          <p14:tracePt t="75391" x="7810500" y="5969000"/>
          <p14:tracePt t="75397" x="7823200" y="5932488"/>
          <p14:tracePt t="75404" x="7835900" y="5907088"/>
          <p14:tracePt t="75411" x="7848600" y="5881688"/>
          <p14:tracePt t="75419" x="7848600" y="5868988"/>
          <p14:tracePt t="75425" x="7848600" y="5856288"/>
          <p14:tracePt t="75432" x="7861300" y="5843588"/>
          <p14:tracePt t="75440" x="7861300" y="5832475"/>
          <p14:tracePt t="75446" x="7874000" y="5819775"/>
          <p14:tracePt t="75454" x="7886700" y="5819775"/>
          <p14:tracePt t="75468" x="7886700" y="5807075"/>
          <p14:tracePt t="75475" x="7897813" y="5807075"/>
          <p14:tracePt t="75490" x="7910513" y="5807075"/>
          <p14:tracePt t="75496" x="7923213" y="5807075"/>
          <p14:tracePt t="75504" x="7935913" y="5807075"/>
          <p14:tracePt t="75510" x="7948613" y="5819775"/>
          <p14:tracePt t="75517" x="7961313" y="5832475"/>
          <p14:tracePt t="75524" x="7961313" y="5843588"/>
          <p14:tracePt t="75531" x="7974013" y="5856288"/>
          <p14:tracePt t="75538" x="7974013" y="5868988"/>
          <p14:tracePt t="75552" x="7974013" y="5894388"/>
          <p14:tracePt t="75559" x="7974013" y="5919788"/>
          <p14:tracePt t="75566" x="7974013" y="5956300"/>
          <p14:tracePt t="75574" x="7961313" y="5981700"/>
          <p14:tracePt t="75580" x="7948613" y="5994400"/>
          <p14:tracePt t="75587" x="7935913" y="6019800"/>
          <p14:tracePt t="75594" x="7923213" y="6045200"/>
          <p14:tracePt t="75601" x="7910513" y="6045200"/>
          <p14:tracePt t="75608" x="7910513" y="6069013"/>
          <p14:tracePt t="75615" x="7897813" y="6069013"/>
          <p14:tracePt t="75624" x="7886700" y="6069013"/>
          <p14:tracePt t="75630" x="7886700" y="6081713"/>
          <p14:tracePt t="75638" x="7874000" y="6081713"/>
          <p14:tracePt t="75978" x="7874000" y="6069013"/>
          <p14:tracePt t="75988" x="7874000" y="6032500"/>
          <p14:tracePt t="75996" x="7874000" y="6007100"/>
          <p14:tracePt t="76002" x="7874000" y="5981700"/>
          <p14:tracePt t="76006" x="7874000" y="5956300"/>
          <p14:tracePt t="76013" x="7886700" y="5945188"/>
          <p14:tracePt t="76020" x="7886700" y="5907088"/>
          <p14:tracePt t="76027" x="7910513" y="5894388"/>
          <p14:tracePt t="76036" x="7910513" y="5881688"/>
          <p14:tracePt t="76042" x="7923213" y="5868988"/>
          <p14:tracePt t="76064" x="7923213" y="5856288"/>
          <p14:tracePt t="76071" x="7935913" y="5856288"/>
          <p14:tracePt t="76085" x="7948613" y="5856288"/>
          <p14:tracePt t="76092" x="7974013" y="5856288"/>
          <p14:tracePt t="76099" x="7986713" y="5856288"/>
          <p14:tracePt t="76113" x="7999413" y="5856288"/>
          <p14:tracePt t="76121" x="8010525" y="5868988"/>
          <p14:tracePt t="76135" x="8023225" y="5881688"/>
          <p14:tracePt t="76144" x="8023225" y="5894388"/>
          <p14:tracePt t="76149" x="8023225" y="5907088"/>
          <p14:tracePt t="76157" x="8035925" y="5907088"/>
          <p14:tracePt t="76164" x="8035925" y="5932488"/>
          <p14:tracePt t="76171" x="8035925" y="5945188"/>
          <p14:tracePt t="76178" x="8035925" y="5956300"/>
          <p14:tracePt t="76185" x="8035925" y="5969000"/>
          <p14:tracePt t="76192" x="8023225" y="5981700"/>
          <p14:tracePt t="76199" x="8023225" y="5994400"/>
          <p14:tracePt t="76206" x="8010525" y="6007100"/>
          <p14:tracePt t="76227" x="7999413" y="6019800"/>
          <p14:tracePt t="76234" x="7999413" y="6032500"/>
          <p14:tracePt t="76241" x="7986713" y="6032500"/>
          <p14:tracePt t="76249" x="7974013" y="6032500"/>
          <p14:tracePt t="76257" x="7961313" y="6032500"/>
          <p14:tracePt t="76263" x="7948613" y="6032500"/>
          <p14:tracePt t="76271" x="7935913" y="6032500"/>
          <p14:tracePt t="76278" x="7923213" y="6032500"/>
          <p14:tracePt t="76285" x="7910513" y="6019800"/>
          <p14:tracePt t="76292" x="7897813" y="6019800"/>
          <p14:tracePt t="76300" x="7874000" y="5994400"/>
          <p14:tracePt t="76314" x="7861300" y="5969000"/>
          <p14:tracePt t="76322" x="7861300" y="5945188"/>
          <p14:tracePt t="76329" x="7848600" y="5932488"/>
          <p14:tracePt t="76337" x="7848600" y="5907088"/>
          <p14:tracePt t="76344" x="7848600" y="5894388"/>
          <p14:tracePt t="76352" x="7848600" y="5868988"/>
          <p14:tracePt t="76358" x="7848600" y="5856288"/>
          <p14:tracePt t="76366" x="7861300" y="5843588"/>
          <p14:tracePt t="76374" x="7861300" y="5819775"/>
          <p14:tracePt t="76382" x="7861300" y="5807075"/>
          <p14:tracePt t="76388" x="7861300" y="5794375"/>
          <p14:tracePt t="76396" x="7874000" y="5781675"/>
          <p14:tracePt t="76404" x="7886700" y="5781675"/>
          <p14:tracePt t="76419" x="7897813" y="5768975"/>
          <p14:tracePt t="76433" x="7910513" y="5768975"/>
          <p14:tracePt t="76441" x="7923213" y="5756275"/>
          <p14:tracePt t="76448" x="7935913" y="5756275"/>
          <p14:tracePt t="76462" x="7961313" y="5756275"/>
          <p14:tracePt t="76477" x="7974013" y="5756275"/>
          <p14:tracePt t="76484" x="7986713" y="5756275"/>
          <p14:tracePt t="76492" x="7999413" y="5756275"/>
          <p14:tracePt t="76499" x="8010525" y="5756275"/>
          <p14:tracePt t="76513" x="8023225" y="5768975"/>
          <p14:tracePt t="76521" x="8023225" y="5781675"/>
          <p14:tracePt t="76534" x="8023225" y="5794375"/>
          <p14:tracePt t="76549" x="8023225" y="5807075"/>
          <p14:tracePt t="76555" x="8023225" y="5819775"/>
          <p14:tracePt t="76653" x="8010525" y="5819775"/>
          <p14:tracePt t="76675" x="8010525" y="5807075"/>
          <p14:tracePt t="76696" x="8010525" y="5794375"/>
          <p14:tracePt t="76703" x="8010525" y="5781675"/>
          <p14:tracePt t="76709" x="8010525" y="5768975"/>
          <p14:tracePt t="76724" x="8010525" y="5743575"/>
          <p14:tracePt t="76731" x="8023225" y="5732463"/>
          <p14:tracePt t="76738" x="8035925" y="5719763"/>
          <p14:tracePt t="76746" x="8035925" y="5694363"/>
          <p14:tracePt t="76753" x="8048625" y="5681663"/>
          <p14:tracePt t="76760" x="8048625" y="5668963"/>
          <p14:tracePt t="76768" x="8061325" y="5668963"/>
          <p14:tracePt t="76782" x="8074025" y="5668963"/>
          <p14:tracePt t="76791" x="8074025" y="5656263"/>
          <p14:tracePt t="76812" x="8086725" y="5656263"/>
          <p14:tracePt t="76821" x="8099425" y="5668963"/>
          <p14:tracePt t="76842" x="8110538" y="5681663"/>
          <p14:tracePt t="76849" x="8110538" y="5694363"/>
          <p14:tracePt t="76866" x="8110538" y="5707063"/>
          <p14:tracePt t="76872" x="8110538" y="5719763"/>
          <p14:tracePt t="76890" x="8110538" y="5732463"/>
          <p14:tracePt t="76916" x="8110538" y="5743575"/>
          <p14:tracePt t="76974" x="8099425" y="5743575"/>
          <p14:tracePt t="76996" x="8086725" y="5743575"/>
          <p14:tracePt t="77018" x="8074025" y="5743575"/>
          <p14:tracePt t="77025" x="8061325" y="5743575"/>
          <p14:tracePt t="77033" x="8061325" y="5732463"/>
          <p14:tracePt t="77041" x="8048625" y="5732463"/>
          <p14:tracePt t="77055" x="8035925" y="5719763"/>
          <p14:tracePt t="77063" x="8035925" y="5707063"/>
          <p14:tracePt t="77071" x="8023225" y="5694363"/>
          <p14:tracePt t="77078" x="8023225" y="5681663"/>
          <p14:tracePt t="77086" x="8010525" y="5668963"/>
          <p14:tracePt t="77092" x="7999413" y="5668963"/>
          <p14:tracePt t="77099" x="7999413" y="5656263"/>
          <p14:tracePt t="77254" x="8010525" y="5656263"/>
          <p14:tracePt t="77270" x="8010525" y="5681663"/>
          <p14:tracePt t="77282" x="8010525" y="5719763"/>
          <p14:tracePt t="77592" x="8048625" y="5719763"/>
          <p14:tracePt t="77601" x="8086725" y="5732463"/>
          <p14:tracePt t="77607" x="8110538" y="5732463"/>
          <p14:tracePt t="77615" x="8161338" y="5756275"/>
          <p14:tracePt t="77618" x="8199438" y="5756275"/>
          <p14:tracePt t="77625" x="8235950" y="5756275"/>
          <p14:tracePt t="77632" x="8261350" y="5756275"/>
          <p14:tracePt t="77640" x="8286750" y="5768975"/>
          <p14:tracePt t="77646" x="8324850" y="5781675"/>
          <p14:tracePt t="77653" x="8335963" y="5781675"/>
          <p14:tracePt t="77660" x="8348663" y="5794375"/>
          <p14:tracePt t="77667" x="8374063" y="5794375"/>
          <p14:tracePt t="77674" x="8386763" y="5807075"/>
          <p14:tracePt t="77681" x="8399463" y="5807075"/>
          <p14:tracePt t="77688" x="8399463" y="5819775"/>
          <p14:tracePt t="77695" x="8412163" y="5819775"/>
          <p14:tracePt t="77703" x="8412163" y="5832475"/>
          <p14:tracePt t="77709" x="8424863" y="5832475"/>
          <p14:tracePt t="77716" x="8424863" y="5843588"/>
          <p14:tracePt t="77730" x="8424863" y="5856288"/>
          <p14:tracePt t="77744" x="8424863" y="5881688"/>
          <p14:tracePt t="77758" x="8424863" y="5894388"/>
          <p14:tracePt t="77772" x="8424863" y="5907088"/>
          <p14:tracePt t="77787" x="8424863" y="5919788"/>
          <p14:tracePt t="77793" x="8412163" y="5919788"/>
          <p14:tracePt t="77814" x="8412163" y="5932488"/>
          <p14:tracePt t="77906" x="8399463" y="5932488"/>
          <p14:tracePt t="77928" x="8386763" y="5932488"/>
          <p14:tracePt t="77941" x="8374063" y="5919788"/>
          <p14:tracePt t="77947" x="8374063" y="5907088"/>
          <p14:tracePt t="77954" x="8348663" y="5894388"/>
          <p14:tracePt t="77961" x="8312150" y="5856288"/>
          <p14:tracePt t="77970" x="8286750" y="5807075"/>
          <p14:tracePt t="77975" x="8274050" y="5781675"/>
          <p14:tracePt t="77982" x="8248650" y="5756275"/>
          <p14:tracePt t="77990" x="8235950" y="5732463"/>
          <p14:tracePt t="77997" x="8223250" y="5707063"/>
          <p14:tracePt t="78011" x="8199438" y="5681663"/>
          <p14:tracePt t="78020" x="8199438" y="5668963"/>
          <p14:tracePt t="78027" x="8199438" y="5656263"/>
          <p14:tracePt t="78034" x="8174038" y="5630863"/>
          <p14:tracePt t="78041" x="8174038" y="5619750"/>
          <p14:tracePt t="78049" x="8161338" y="5607050"/>
          <p14:tracePt t="78057" x="8161338" y="5581650"/>
          <p14:tracePt t="78071" x="8148638" y="5568950"/>
          <p14:tracePt t="78078" x="8148638" y="5556250"/>
          <p14:tracePt t="78085" x="8148638" y="5543550"/>
          <p14:tracePt t="78093" x="8135938" y="5543550"/>
          <p14:tracePt t="78100" x="8135938" y="5530850"/>
          <p14:tracePt t="78115" x="8123238" y="5530850"/>
          <p14:tracePt t="78197" x="8110538" y="5530850"/>
          <p14:tracePt t="78234" x="8099425" y="5530850"/>
          <p14:tracePt t="78257" x="8086725" y="5556250"/>
          <p14:tracePt t="78266" x="8074025" y="5556250"/>
          <p14:tracePt t="78269" x="8061325" y="5581650"/>
          <p14:tracePt t="78277" x="8048625" y="5607050"/>
          <p14:tracePt t="78282" x="8048625" y="5630863"/>
          <p14:tracePt t="78291" x="8035925" y="5643563"/>
          <p14:tracePt t="78296" x="8023225" y="5656263"/>
          <p14:tracePt t="78303" x="8010525" y="5668963"/>
          <p14:tracePt t="78311" x="7999413" y="5681663"/>
          <p14:tracePt t="78339" x="7999413" y="5694363"/>
          <p14:tracePt t="78346" x="7986713" y="5694363"/>
          <p14:tracePt t="80737" x="7948613" y="5694363"/>
          <p14:tracePt t="80744" x="7897813" y="5707063"/>
          <p14:tracePt t="80752" x="7835900" y="5707063"/>
          <p14:tracePt t="80759" x="7761288" y="5707063"/>
          <p14:tracePt t="80765" x="7673975" y="5707063"/>
          <p14:tracePt t="80771" x="7610475" y="5707063"/>
          <p14:tracePt t="80778" x="7535863" y="5707063"/>
          <p14:tracePt t="80787" x="7485063" y="5707063"/>
          <p14:tracePt t="80793" x="7448550" y="5694363"/>
          <p14:tracePt t="80800" x="7435850" y="5694363"/>
          <p14:tracePt t="80807" x="7423150" y="5681663"/>
          <p14:tracePt t="80814" x="7410450" y="5681663"/>
          <p14:tracePt t="80822" x="7410450" y="5668963"/>
          <p14:tracePt t="80829" x="7423150" y="5643563"/>
          <p14:tracePt t="80837" x="7459663" y="5594350"/>
          <p14:tracePt t="80843" x="7510463" y="5556250"/>
          <p14:tracePt t="80851" x="7572375" y="5507038"/>
          <p14:tracePt t="80859" x="7635875" y="5456238"/>
          <p14:tracePt t="80866" x="7710488" y="5418138"/>
          <p14:tracePt t="80875" x="7797800" y="5381625"/>
          <p14:tracePt t="80881" x="7897813" y="5343525"/>
          <p14:tracePt t="80889" x="8035925" y="5318125"/>
          <p14:tracePt t="80895" x="8135938" y="5305425"/>
          <p14:tracePt t="80904" x="8235950" y="5305425"/>
          <p14:tracePt t="80910" x="8324850" y="5318125"/>
          <p14:tracePt t="80917" x="8435975" y="5356225"/>
          <p14:tracePt t="80924" x="8524875" y="5407025"/>
          <p14:tracePt t="80931" x="8586788" y="5481638"/>
          <p14:tracePt t="80937" x="8624888" y="5543550"/>
          <p14:tracePt t="80945" x="8661400" y="5619750"/>
          <p14:tracePt t="80953" x="8674100" y="5681663"/>
          <p14:tracePt t="80959" x="8699500" y="5756275"/>
          <p14:tracePt t="80965" x="8699500" y="5843588"/>
          <p14:tracePt t="80973" x="8699500" y="5945188"/>
          <p14:tracePt t="80979" x="8699500" y="6045200"/>
          <p14:tracePt t="80987" x="8686800" y="6157913"/>
          <p14:tracePt t="80993" x="8637588" y="6281738"/>
          <p14:tracePt t="81001" x="8599488" y="6381750"/>
          <p14:tracePt t="81008" x="8574088" y="6457950"/>
          <p14:tracePt t="81014" x="8537575" y="6532563"/>
          <p14:tracePt t="81023" x="8486775" y="6607175"/>
          <p14:tracePt t="81028" x="8435975" y="6657975"/>
          <p14:tracePt t="81037" x="8374063" y="6707188"/>
          <p14:tracePt t="81042" x="8312150" y="6732588"/>
          <p14:tracePt t="81049" x="8274050" y="6757988"/>
          <p14:tracePt t="81058" x="8212138" y="6783388"/>
          <p14:tracePt t="81063" x="8174038" y="6796088"/>
          <p14:tracePt t="81071" x="8135938" y="6796088"/>
          <p14:tracePt t="81077" x="8123238" y="6783388"/>
          <p14:tracePt t="81084" x="8099425" y="6783388"/>
          <p14:tracePt t="81092" x="8074025" y="6745288"/>
          <p14:tracePt t="81099" x="8061325" y="6707188"/>
          <p14:tracePt t="81107" x="8048625" y="6645275"/>
          <p14:tracePt t="81113" x="8035925" y="6570663"/>
          <p14:tracePt t="81120" x="8035925" y="6519863"/>
          <p14:tracePt t="81127" x="8048625" y="6445250"/>
          <p14:tracePt t="81134" x="8061325" y="6370638"/>
          <p14:tracePt t="81141" x="8074025" y="6319838"/>
          <p14:tracePt t="81148" x="8099425" y="6281738"/>
          <p14:tracePt t="81155" x="8110538" y="6245225"/>
          <p14:tracePt t="81162" x="8135938" y="6194425"/>
          <p14:tracePt t="81171" x="8161338" y="6181725"/>
          <p14:tracePt t="81176" x="8212138" y="6145213"/>
          <p14:tracePt t="81183" x="8248650" y="6132513"/>
          <p14:tracePt t="81191" x="8299450" y="6119813"/>
          <p14:tracePt t="81197" x="8335963" y="6107113"/>
          <p14:tracePt t="81204" x="8374063" y="6094413"/>
          <p14:tracePt t="81211" x="8424863" y="6094413"/>
          <p14:tracePt t="81220" x="8461375" y="6094413"/>
          <p14:tracePt t="81226" x="8512175" y="6094413"/>
          <p14:tracePt t="81232" x="8537575" y="6094413"/>
          <p14:tracePt t="81240" x="8574088" y="6107113"/>
          <p14:tracePt t="81246" x="8599488" y="6119813"/>
          <p14:tracePt t="81253" x="8637588" y="6132513"/>
          <p14:tracePt t="81260" x="8650288" y="6145213"/>
          <p14:tracePt t="81267" x="8686800" y="6157913"/>
          <p14:tracePt t="81275" x="8699500" y="6181725"/>
          <p14:tracePt t="81283" x="8724900" y="6194425"/>
          <p14:tracePt t="81292" x="8737600" y="6207125"/>
          <p14:tracePt t="81296" x="8750300" y="6219825"/>
          <p14:tracePt t="81304" x="8750300" y="6232525"/>
          <p14:tracePt t="81312" x="8763000" y="6232525"/>
          <p14:tracePt t="81320" x="8763000" y="6245225"/>
          <p14:tracePt t="81341" x="8763000" y="6257925"/>
          <p14:tracePt t="81438" x="8763000" y="6245225"/>
          <p14:tracePt t="81444" x="8750300" y="6232525"/>
          <p14:tracePt t="81453" x="8737600" y="6194425"/>
          <p14:tracePt t="81459" x="8699500" y="6145213"/>
          <p14:tracePt t="81466" x="8674100" y="6107113"/>
          <p14:tracePt t="81474" x="8650288" y="6069013"/>
          <p14:tracePt t="81480" x="8637588" y="6032500"/>
          <p14:tracePt t="81487" x="8637588" y="6019800"/>
          <p14:tracePt t="81494" x="8624888" y="6007100"/>
          <p14:tracePt t="81501" x="8624888" y="5981700"/>
          <p14:tracePt t="81508" x="8624888" y="5969000"/>
          <p14:tracePt t="81524" x="8624888" y="5956300"/>
          <p14:tracePt t="81529" x="8637588" y="5956300"/>
          <p14:tracePt t="81537" x="8650288" y="5956300"/>
          <p14:tracePt t="81543" x="8661400" y="5956300"/>
          <p14:tracePt t="81550" x="8674100" y="5956300"/>
          <p14:tracePt t="81564" x="8686800" y="5956300"/>
          <p14:tracePt t="81571" x="8686800" y="5969000"/>
          <p14:tracePt t="81578" x="8686800" y="5981700"/>
          <p14:tracePt t="81587" x="8686800" y="6007100"/>
          <p14:tracePt t="81592" x="8686800" y="6032500"/>
          <p14:tracePt t="81600" x="8674100" y="6056313"/>
          <p14:tracePt t="81607" x="8661400" y="6119813"/>
          <p14:tracePt t="81615" x="8624888" y="6157913"/>
          <p14:tracePt t="81624" x="8586788" y="6194425"/>
          <p14:tracePt t="81629" x="8548688" y="6245225"/>
          <p14:tracePt t="81637" x="8512175" y="6294438"/>
          <p14:tracePt t="81643" x="8474075" y="6319838"/>
          <p14:tracePt t="81650" x="8424863" y="6345238"/>
          <p14:tracePt t="81657" x="8386763" y="6357938"/>
          <p14:tracePt t="81664" x="8361363" y="6370638"/>
          <p14:tracePt t="81673" x="8324850" y="6381750"/>
          <p14:tracePt t="81679" x="8312150" y="6381750"/>
          <p14:tracePt t="81687" x="8286750" y="6381750"/>
          <p14:tracePt t="81693" x="8274050" y="6345238"/>
          <p14:tracePt t="81700" x="8274050" y="6319838"/>
          <p14:tracePt t="81707" x="8274050" y="6281738"/>
          <p14:tracePt t="81714" x="8286750" y="6245225"/>
          <p14:tracePt t="81721" x="8312150" y="6181725"/>
          <p14:tracePt t="81728" x="8335963" y="6145213"/>
          <p14:tracePt t="81737" x="8361363" y="6094413"/>
          <p14:tracePt t="81742" x="8386763" y="6056313"/>
          <p14:tracePt t="81750" x="8399463" y="6045200"/>
          <p14:tracePt t="81759" x="8424863" y="6019800"/>
          <p14:tracePt t="81764" x="8435975" y="5994400"/>
          <p14:tracePt t="81771" x="8461375" y="5981700"/>
          <p14:tracePt t="81778" x="8474075" y="5981700"/>
          <p14:tracePt t="81786" x="8486775" y="5969000"/>
          <p14:tracePt t="81792" x="8499475" y="5969000"/>
          <p14:tracePt t="81813" x="8512175" y="5969000"/>
          <p14:tracePt t="81842" x="8512175" y="5994400"/>
          <p14:tracePt t="81856" x="8486775" y="6019800"/>
          <p14:tracePt t="81862" x="8461375" y="6032500"/>
          <p14:tracePt t="81871" x="8435975" y="6056313"/>
          <p14:tracePt t="81877" x="8399463" y="6081713"/>
          <p14:tracePt t="81884" x="8348663" y="6107113"/>
          <p14:tracePt t="81891" x="8312150" y="6119813"/>
          <p14:tracePt t="81906" x="8261350" y="6157913"/>
          <p14:tracePt t="81912" x="8248650" y="6157913"/>
          <p14:tracePt t="81922" x="8235950" y="6157913"/>
          <p14:tracePt t="81933" x="8235950" y="6145213"/>
          <p14:tracePt t="81947" x="8274050" y="6107113"/>
          <p14:tracePt t="81955" x="8324850" y="6056313"/>
          <p14:tracePt t="81962" x="8361363" y="6019800"/>
          <p14:tracePt t="81971" x="8386763" y="5981700"/>
          <p14:tracePt t="81976" x="8424863" y="5969000"/>
          <p14:tracePt t="81982" x="8448675" y="5945188"/>
          <p14:tracePt t="81990" x="8461375" y="5945188"/>
          <p14:tracePt t="81997" x="8486775" y="5932488"/>
          <p14:tracePt t="82005" x="8499475" y="5919788"/>
          <p14:tracePt t="82011" x="8512175" y="5919788"/>
          <p14:tracePt t="82018" x="8537575" y="5919788"/>
          <p14:tracePt t="82025" x="8548688" y="5919788"/>
          <p14:tracePt t="82040" x="8561388" y="5919788"/>
          <p14:tracePt t="82054" x="8574088" y="5932488"/>
          <p14:tracePt t="82060" x="8574088" y="5945188"/>
          <p14:tracePt t="82067" x="8574088" y="5956300"/>
          <p14:tracePt t="82075" x="8574088" y="5969000"/>
          <p14:tracePt t="82081" x="8561388" y="5994400"/>
          <p14:tracePt t="82096" x="8537575" y="6007100"/>
          <p14:tracePt t="82104" x="8524875" y="6032500"/>
          <p14:tracePt t="82109" x="8499475" y="6045200"/>
          <p14:tracePt t="82116" x="8486775" y="6056313"/>
          <p14:tracePt t="82125" x="8474075" y="6069013"/>
          <p14:tracePt t="82130" x="8461375" y="6069013"/>
          <p14:tracePt t="82138" x="8461375" y="6081713"/>
          <p14:tracePt t="82145" x="8448675" y="6081713"/>
          <p14:tracePt t="82159" x="8435975" y="6081713"/>
          <p14:tracePt t="82173" x="8435975" y="6056313"/>
          <p14:tracePt t="82188" x="8435975" y="6045200"/>
          <p14:tracePt t="82194" x="8448675" y="6032500"/>
          <p14:tracePt t="82201" x="8448675" y="6019800"/>
          <p14:tracePt t="82222" x="8461375" y="6007100"/>
          <p14:tracePt t="82243" x="8474075" y="6007100"/>
          <p14:tracePt t="82251" x="8486775" y="6007100"/>
          <p14:tracePt t="82653" x="8474075" y="6007100"/>
          <p14:tracePt t="82660" x="8448675" y="6019800"/>
          <p14:tracePt t="82675" x="8435975" y="6019800"/>
          <p14:tracePt t="82684" x="8435975" y="6032500"/>
          <p14:tracePt t="82691" x="8424863" y="6032500"/>
          <p14:tracePt t="82725" x="8412163" y="6032500"/>
          <p14:tracePt t="82741" x="8412163" y="6045200"/>
          <p14:tracePt t="82815" x="8399463" y="6045200"/>
          <p14:tracePt t="83253" x="8412163" y="6045200"/>
          <p14:tracePt t="83274" x="8424863" y="6032500"/>
          <p14:tracePt t="83281" x="8435975" y="6032500"/>
          <p14:tracePt t="83287" x="8448675" y="6032500"/>
          <p14:tracePt t="83294" x="8461375" y="6032500"/>
          <p14:tracePt t="83301" x="8474075" y="6032500"/>
          <p14:tracePt t="83308" x="8499475" y="6032500"/>
          <p14:tracePt t="83315" x="8512175" y="6032500"/>
          <p14:tracePt t="83336" x="8524875" y="6032500"/>
          <p14:tracePt t="83531" x="8537575" y="6032500"/>
          <p14:tracePt t="83547" x="8537575" y="6019800"/>
          <p14:tracePt t="83555" x="8548688" y="6019800"/>
          <p14:tracePt t="83577" x="8561388" y="6019800"/>
          <p14:tracePt t="83591" x="8561388" y="6007100"/>
          <p14:tracePt t="83598" x="8574088" y="5994400"/>
          <p14:tracePt t="83606" x="8599488" y="5994400"/>
          <p14:tracePt t="83613" x="8624888" y="5981700"/>
          <p14:tracePt t="83621" x="8650288" y="5969000"/>
          <p14:tracePt t="83628" x="8674100" y="5969000"/>
          <p14:tracePt t="83637" x="8674100" y="5956300"/>
          <p14:tracePt t="83643" x="8686800" y="5945188"/>
          <p14:tracePt t="83650" x="8712200" y="5945188"/>
          <p14:tracePt t="83657" x="8712200" y="5932488"/>
          <p14:tracePt t="83665" x="8724900" y="5932488"/>
          <p14:tracePt t="83673" x="8737600" y="5932488"/>
          <p14:tracePt t="83679" x="8750300" y="5919788"/>
          <p14:tracePt t="83686" x="8750300" y="5907088"/>
          <p14:tracePt t="83694" x="8774113" y="5894388"/>
          <p14:tracePt t="83701" x="8774113" y="5881688"/>
          <p14:tracePt t="83708" x="8799513" y="5856288"/>
          <p14:tracePt t="83716" x="8799513" y="5843588"/>
          <p14:tracePt t="83723" x="8824913" y="5819775"/>
          <p14:tracePt t="83731" x="8837613" y="5807075"/>
          <p14:tracePt t="83739" x="8850313" y="5794375"/>
          <p14:tracePt t="83746" x="8863013" y="5768975"/>
          <p14:tracePt t="83753" x="8874125" y="5756275"/>
          <p14:tracePt t="83760" x="8886825" y="5743575"/>
          <p14:tracePt t="83768" x="8899525" y="5707063"/>
          <p14:tracePt t="83782" x="8899525" y="5694363"/>
          <p14:tracePt t="83790" x="8899525" y="5668963"/>
          <p14:tracePt t="83797" x="8912225" y="5668963"/>
          <p14:tracePt t="83804" x="8912225" y="5643563"/>
          <p14:tracePt t="83812" x="8912225" y="5630863"/>
          <p14:tracePt t="83820" x="8912225" y="5619750"/>
          <p14:tracePt t="83826" x="8912225" y="5594350"/>
          <p14:tracePt t="83834" x="8912225" y="5568950"/>
          <p14:tracePt t="83841" x="8912225" y="5543550"/>
          <p14:tracePt t="83848" x="8912225" y="5530850"/>
          <p14:tracePt t="83857" x="8899525" y="5507038"/>
          <p14:tracePt t="83862" x="8899525" y="5481638"/>
          <p14:tracePt t="83870" x="8886825" y="5468938"/>
          <p14:tracePt t="83876" x="8874125" y="5443538"/>
          <p14:tracePt t="83883" x="8874125" y="5418138"/>
          <p14:tracePt t="83902" x="8863013" y="5381625"/>
          <p14:tracePt t="83907" x="8850313" y="5368925"/>
          <p14:tracePt t="83912" x="8837613" y="5343525"/>
          <p14:tracePt t="83920" x="8837613" y="5330825"/>
          <p14:tracePt t="83926" x="8812213" y="5305425"/>
          <p14:tracePt t="83932" x="8812213" y="5281613"/>
          <p14:tracePt t="83940" x="8799513" y="5281613"/>
          <p14:tracePt t="83947" x="8786813" y="5256213"/>
          <p14:tracePt t="83953" x="8763000" y="5256213"/>
          <p14:tracePt t="83961" x="8750300" y="5230813"/>
          <p14:tracePt t="83968" x="8712200" y="5230813"/>
          <p14:tracePt t="83974" x="8674100" y="5218113"/>
          <p14:tracePt t="83981" x="8612188" y="5205413"/>
          <p14:tracePt t="83989" x="8561388" y="5194300"/>
          <p14:tracePt t="83995" x="8524875" y="5194300"/>
          <p14:tracePt t="84003" x="8486775" y="5194300"/>
          <p14:tracePt t="84009" x="8461375" y="5181600"/>
          <p14:tracePt t="84016" x="8448675" y="5181600"/>
          <p14:tracePt t="84023" x="8424863" y="5181600"/>
          <p14:tracePt t="84030" x="8412163" y="5181600"/>
          <p14:tracePt t="84037" x="8399463" y="5181600"/>
          <p14:tracePt t="84053" x="8386763" y="5181600"/>
          <p14:tracePt t="84066" x="8386763" y="5194300"/>
          <p14:tracePt t="84074" x="8386763" y="5205413"/>
          <p14:tracePt t="84080" x="8374063" y="5243513"/>
          <p14:tracePt t="84088" x="8374063" y="5268913"/>
          <p14:tracePt t="84096" x="8361363" y="5305425"/>
          <p14:tracePt t="84103" x="8348663" y="5343525"/>
          <p14:tracePt t="84110" x="8348663" y="5381625"/>
          <p14:tracePt t="84118" x="8335963" y="5418138"/>
          <p14:tracePt t="84125" x="8324850" y="5456238"/>
          <p14:tracePt t="84132" x="8312150" y="5481638"/>
          <p14:tracePt t="84140" x="8312150" y="5507038"/>
          <p14:tracePt t="84147" x="8299450" y="5543550"/>
          <p14:tracePt t="84154" x="8299450" y="5556250"/>
          <p14:tracePt t="84161" x="8286750" y="5581650"/>
          <p14:tracePt t="84170" x="8286750" y="5594350"/>
          <p14:tracePt t="84176" x="8286750" y="5607050"/>
          <p14:tracePt t="84183" x="8286750" y="5619750"/>
          <p14:tracePt t="84199" x="8274050" y="5630863"/>
          <p14:tracePt t="84221" x="8274050" y="5643563"/>
          <p14:tracePt t="84296" x="8286750" y="5643563"/>
          <p14:tracePt t="84304" x="8324850" y="5630863"/>
          <p14:tracePt t="84312" x="8386763" y="5607050"/>
          <p14:tracePt t="84319" x="8461375" y="5581650"/>
          <p14:tracePt t="84326" x="8537575" y="5556250"/>
          <p14:tracePt t="84332" x="8586788" y="5543550"/>
          <p14:tracePt t="84338" x="8650288" y="5530850"/>
          <p14:tracePt t="84345" x="8686800" y="5530850"/>
          <p14:tracePt t="84352" x="8712200" y="5530850"/>
          <p14:tracePt t="84359" x="8737600" y="5530850"/>
          <p14:tracePt t="84367" x="8750300" y="5530850"/>
          <p14:tracePt t="84375" x="8774113" y="5543550"/>
          <p14:tracePt t="84381" x="8786813" y="5543550"/>
          <p14:tracePt t="84387" x="8799513" y="5568950"/>
          <p14:tracePt t="84395" x="8812213" y="5581650"/>
          <p14:tracePt t="84403" x="8812213" y="5619750"/>
          <p14:tracePt t="84409" x="8812213" y="5656263"/>
          <p14:tracePt t="84416" x="8812213" y="5707063"/>
          <p14:tracePt t="84423" x="8799513" y="5768975"/>
          <p14:tracePt t="84429" x="8799513" y="5819775"/>
          <p14:tracePt t="84437" x="8786813" y="5868988"/>
          <p14:tracePt t="84443" x="8786813" y="5907088"/>
          <p14:tracePt t="84451" x="8774113" y="5956300"/>
          <p14:tracePt t="84458" x="8763000" y="5981700"/>
          <p14:tracePt t="84464" x="8763000" y="6007100"/>
          <p14:tracePt t="84471" x="8763000" y="6032500"/>
          <p14:tracePt t="84478" x="8763000" y="6045200"/>
          <p14:tracePt t="84488" x="8750300" y="6056313"/>
          <p14:tracePt t="84499" x="8750300" y="6069013"/>
          <p14:tracePt t="84526" x="8750300" y="6081713"/>
          <p14:tracePt t="84575" x="8750300" y="6094413"/>
          <p14:tracePt t="84675" x="8737600" y="6094413"/>
          <p14:tracePt t="84697" x="8724900" y="6081713"/>
          <p14:tracePt t="84707" x="8724900" y="6069013"/>
          <p14:tracePt t="84711" x="8712200" y="6056313"/>
          <p14:tracePt t="84716" x="8699500" y="6045200"/>
          <p14:tracePt t="84723" x="8637588" y="5994400"/>
          <p14:tracePt t="84730" x="8612188" y="5956300"/>
          <p14:tracePt t="84738" x="8574088" y="5945188"/>
          <p14:tracePt t="84744" x="8537575" y="5919788"/>
          <p14:tracePt t="84752" x="8499475" y="5894388"/>
          <p14:tracePt t="84761" x="8461375" y="5881688"/>
          <p14:tracePt t="84765" x="8448675" y="5868988"/>
          <p14:tracePt t="84774" x="8424863" y="5868988"/>
          <p14:tracePt t="84780" x="8399463" y="5856288"/>
          <p14:tracePt t="84787" x="8386763" y="5843588"/>
          <p14:tracePt t="84793" x="8374063" y="5843588"/>
          <p14:tracePt t="84801" x="8361363" y="5843588"/>
          <p14:tracePt t="84808" x="8348663" y="5843588"/>
          <p14:tracePt t="84824" x="8324850" y="5843588"/>
          <p14:tracePt t="84837" x="8312150" y="5856288"/>
          <p14:tracePt t="84843" x="8299450" y="5868988"/>
          <p14:tracePt t="84850" x="8286750" y="5868988"/>
          <p14:tracePt t="84858" x="8286750" y="5881688"/>
          <p14:tracePt t="84864" x="8274050" y="5894388"/>
          <p14:tracePt t="84879" x="8274050" y="5907088"/>
          <p14:tracePt t="84887" x="8261350" y="5907088"/>
          <p14:tracePt t="84892" x="8261350" y="5919788"/>
          <p14:tracePt t="85028" x="8299450" y="5919788"/>
          <p14:tracePt t="85038" x="8348663" y="5919788"/>
          <p14:tracePt t="85043" x="8412163" y="5907088"/>
          <p14:tracePt t="85052" x="8499475" y="5894388"/>
          <p14:tracePt t="85057" x="8548688" y="5894388"/>
          <p14:tracePt t="85064" x="8599488" y="5894388"/>
          <p14:tracePt t="85075" x="8674100" y="5894388"/>
          <p14:tracePt t="85082" x="8699500" y="5881688"/>
          <p14:tracePt t="85095" x="8724900" y="5881688"/>
          <p14:tracePt t="85110" x="8737600" y="5881688"/>
          <p14:tracePt t="85125" x="8724900" y="5881688"/>
          <p14:tracePt t="85139" x="8674100" y="5907088"/>
          <p14:tracePt t="85145" x="8624888" y="5945188"/>
          <p14:tracePt t="85154" x="8548688" y="5969000"/>
          <p14:tracePt t="85160" x="8474075" y="5994400"/>
          <p14:tracePt t="85166" x="8435975" y="6007100"/>
          <p14:tracePt t="85174" x="8374063" y="6032500"/>
          <p14:tracePt t="85181" x="8299450" y="6056313"/>
          <p14:tracePt t="85188" x="8248650" y="6056313"/>
          <p14:tracePt t="85195" x="8212138" y="6056313"/>
          <p14:tracePt t="85203" x="8186738" y="6056313"/>
          <p14:tracePt t="85209" x="8161338" y="6056313"/>
          <p14:tracePt t="85216" x="8148638" y="6056313"/>
          <p14:tracePt t="85224" x="8135938" y="6056313"/>
          <p14:tracePt t="85244" x="8148638" y="6045200"/>
          <p14:tracePt t="85251" x="8161338" y="6019800"/>
          <p14:tracePt t="85259" x="8174038" y="5994400"/>
          <p14:tracePt t="85265" x="8212138" y="5969000"/>
          <p14:tracePt t="85274" x="8223250" y="5956300"/>
          <p14:tracePt t="85279" x="8248650" y="5932488"/>
          <p14:tracePt t="85287" x="8286750" y="5932488"/>
          <p14:tracePt t="85293" x="8312150" y="5932488"/>
          <p14:tracePt t="85300" x="8335963" y="5919788"/>
          <p14:tracePt t="85308" x="8348663" y="5919788"/>
          <p14:tracePt t="85314" x="8374063" y="5919788"/>
          <p14:tracePt t="85321" x="8386763" y="5932488"/>
          <p14:tracePt t="85328" x="8399463" y="5945188"/>
          <p14:tracePt t="85335" x="8399463" y="5969000"/>
          <p14:tracePt t="85342" x="8412163" y="5981700"/>
          <p14:tracePt t="85349" x="8412163" y="6007100"/>
          <p14:tracePt t="85357" x="8412163" y="6032500"/>
          <p14:tracePt t="85363" x="8399463" y="6056313"/>
          <p14:tracePt t="85371" x="8386763" y="6081713"/>
          <p14:tracePt t="85377" x="8361363" y="6119813"/>
          <p14:tracePt t="85384" x="8335963" y="6169025"/>
          <p14:tracePt t="85391" x="8312150" y="6207125"/>
          <p14:tracePt t="85398" x="8274050" y="6232525"/>
          <p14:tracePt t="85404" x="8261350" y="6269038"/>
          <p14:tracePt t="85412" x="8235950" y="6281738"/>
          <p14:tracePt t="85421" x="8235950" y="6294438"/>
          <p14:tracePt t="85426" x="8223250" y="6319838"/>
          <p14:tracePt t="85433" x="8212138" y="6319838"/>
          <p14:tracePt t="85441" x="8212138" y="6332538"/>
          <p14:tracePt t="85469" x="8223250" y="6307138"/>
          <p14:tracePt t="85475" x="8235950" y="6281738"/>
          <p14:tracePt t="85482" x="8261350" y="6257925"/>
          <p14:tracePt t="85491" x="8286750" y="6232525"/>
          <p14:tracePt t="85496" x="8299450" y="6207125"/>
          <p14:tracePt t="85504" x="8312150" y="6194425"/>
          <p14:tracePt t="85510" x="8324850" y="6181725"/>
          <p14:tracePt t="85517" x="8324850" y="6169025"/>
          <p14:tracePt t="85544" x="8324850" y="6157913"/>
          <p14:tracePt t="85565" x="8324850" y="6145213"/>
          <p14:tracePt t="85587" x="8312150" y="6145213"/>
          <p14:tracePt t="85594" x="8274050" y="6145213"/>
          <p14:tracePt t="85601" x="8235950" y="6157913"/>
          <p14:tracePt t="85608" x="8186738" y="6157913"/>
          <p14:tracePt t="85615" x="8110538" y="6157913"/>
          <p14:tracePt t="85623" x="8035925" y="6157913"/>
          <p14:tracePt t="85629" x="7961313" y="6157913"/>
          <p14:tracePt t="85636" x="7897813" y="6157913"/>
          <p14:tracePt t="85643" x="7848600" y="6157913"/>
          <p14:tracePt t="85650" x="7810500" y="6157913"/>
          <p14:tracePt t="85657" x="7773988" y="6157913"/>
          <p14:tracePt t="85664" x="7735888" y="6157913"/>
          <p14:tracePt t="85673" x="7723188" y="6157913"/>
          <p14:tracePt t="85678" x="7710488" y="6157913"/>
          <p14:tracePt t="85686" x="7697788" y="6157913"/>
          <p14:tracePt t="85692" x="7685088" y="6157913"/>
          <p14:tracePt t="85707" x="7673975" y="6157913"/>
          <p14:tracePt t="85770" x="7661275" y="6157913"/>
          <p14:tracePt t="88207" x="7761288" y="6032500"/>
          <p14:tracePt t="88214" x="7961313" y="5819775"/>
          <p14:tracePt t="88222" x="8248650" y="5543550"/>
          <p14:tracePt t="88229" x="8474075" y="5368925"/>
          <p14:tracePt t="88234" x="8674100" y="5230813"/>
          <p14:tracePt t="88241" x="8863013" y="5056188"/>
          <p14:tracePt t="88248" x="9050338" y="4905375"/>
          <p14:tracePt t="88256" x="9224963" y="4779963"/>
          <p14:tracePt t="88264" x="9424988" y="4667250"/>
          <p14:tracePt t="88271" x="9675813" y="4530725"/>
          <p14:tracePt t="88279" x="9863138" y="4454525"/>
          <p14:tracePt t="88286" x="9988550" y="4405313"/>
          <p14:tracePt t="88292" x="10126663" y="4354513"/>
          <p14:tracePt t="88299" x="10264775" y="4341813"/>
          <p14:tracePt t="88307" x="10377488" y="4330700"/>
          <p14:tracePt t="88315" x="10539413" y="4318000"/>
          <p14:tracePt t="88323" x="10715625" y="4318000"/>
          <p14:tracePt t="88329" x="10839450" y="4318000"/>
          <p14:tracePt t="88336" x="10952163" y="4318000"/>
          <p14:tracePt t="88343" x="11041063" y="4318000"/>
          <p14:tracePt t="88351" x="11164888" y="4341813"/>
          <p14:tracePt t="88357" x="11290300" y="4392613"/>
          <p14:tracePt t="88364" x="11390313" y="4430713"/>
          <p14:tracePt t="88373" x="11490325" y="4479925"/>
          <p14:tracePt t="88379" x="11603038" y="4530725"/>
          <p14:tracePt t="88387" x="11679238" y="4592638"/>
          <p14:tracePt t="88393" x="11741150" y="4630738"/>
          <p14:tracePt t="88400" x="11791950" y="4692650"/>
          <p14:tracePt t="88407" x="11841163" y="4768850"/>
          <p14:tracePt t="88414" x="11853863" y="4792663"/>
          <p14:tracePt t="88423" x="11879263" y="4843463"/>
          <p14:tracePt t="88428" x="11879263" y="4879975"/>
          <p14:tracePt t="88436" x="11879263" y="4918075"/>
          <p14:tracePt t="88442" x="11879263" y="4968875"/>
          <p14:tracePt t="88450" x="11879263" y="5005388"/>
          <p14:tracePt t="88458" x="11866563" y="5068888"/>
          <p14:tracePt t="88465" x="11853863" y="5118100"/>
          <p14:tracePt t="88473" x="11841163" y="5168900"/>
          <p14:tracePt t="88480" x="11841163" y="5218113"/>
          <p14:tracePt t="88487" x="11815763" y="5268913"/>
          <p14:tracePt t="88494" x="11791950" y="5305425"/>
          <p14:tracePt t="88503" x="11779250" y="5356225"/>
          <p14:tracePt t="88508" x="11766550" y="5381625"/>
          <p14:tracePt t="88516" x="11741150" y="5407025"/>
          <p14:tracePt t="88523" x="11741150" y="5430838"/>
          <p14:tracePt t="88531" x="11728450" y="5456238"/>
          <p14:tracePt t="88539" x="11715750" y="5456238"/>
          <p14:tracePt t="88545" x="11703050" y="5468938"/>
          <p14:tracePt t="88560" x="11679238" y="5481638"/>
          <p14:tracePt t="88574" x="11653838" y="5481638"/>
          <p14:tracePt t="88581" x="11641138" y="5481638"/>
          <p14:tracePt t="88589" x="11603038" y="5481638"/>
          <p14:tracePt t="88596" x="11566525" y="5481638"/>
          <p14:tracePt t="88604" x="11528425" y="5481638"/>
          <p14:tracePt t="88611" x="11479213" y="5481638"/>
          <p14:tracePt t="88620" x="11441113" y="5481638"/>
          <p14:tracePt t="88626" x="11415713" y="5481638"/>
          <p14:tracePt t="88633" x="11366500" y="5481638"/>
          <p14:tracePt t="88641" x="11341100" y="5481638"/>
          <p14:tracePt t="88648" x="11303000" y="5481638"/>
          <p14:tracePt t="88656" x="11266488" y="5481638"/>
          <p14:tracePt t="88661" x="11241088" y="5494338"/>
          <p14:tracePt t="88670" x="11215688" y="5494338"/>
          <p14:tracePt t="88676" x="11177588" y="5507038"/>
          <p14:tracePt t="88684" x="11164888" y="5507038"/>
          <p14:tracePt t="88691" x="11141075" y="5507038"/>
          <p14:tracePt t="88699" x="11128375" y="5518150"/>
          <p14:tracePt t="88707" x="11102975" y="5518150"/>
          <p14:tracePt t="88713" x="11102975" y="5530850"/>
          <p14:tracePt t="88720" x="11077575" y="5530850"/>
          <p14:tracePt t="88736" x="11064875" y="5530850"/>
          <p14:tracePt t="88742" x="11052175" y="5530850"/>
          <p14:tracePt t="88749" x="11041063" y="5530850"/>
          <p14:tracePt t="88756" x="11028363" y="5530850"/>
          <p14:tracePt t="88762" x="11015663" y="5518150"/>
          <p14:tracePt t="88770" x="10990263" y="5507038"/>
          <p14:tracePt t="88776" x="10964863" y="5507038"/>
          <p14:tracePt t="88783" x="10952163" y="5507038"/>
          <p14:tracePt t="88790" x="10928350" y="5481638"/>
          <p14:tracePt t="88797" x="10902950" y="5456238"/>
          <p14:tracePt t="88806" x="10890250" y="5443538"/>
          <p14:tracePt t="88812" x="10864850" y="5418138"/>
          <p14:tracePt t="88820" x="10839450" y="5394325"/>
          <p14:tracePt t="88826" x="10828338" y="5368925"/>
          <p14:tracePt t="88833" x="10790238" y="5343525"/>
          <p14:tracePt t="88840" x="10777538" y="5330825"/>
          <p14:tracePt t="88847" x="10764838" y="5305425"/>
          <p14:tracePt t="88854" x="10739438" y="5268913"/>
          <p14:tracePt t="88861" x="10726738" y="5256213"/>
          <p14:tracePt t="88870" x="10702925" y="5230813"/>
          <p14:tracePt t="88875" x="10690225" y="5205413"/>
          <p14:tracePt t="88887" x="10664825" y="5181600"/>
          <p14:tracePt t="88890" x="10664825" y="5168900"/>
          <p14:tracePt t="88897" x="10652125" y="5130800"/>
          <p14:tracePt t="88903" x="10639425" y="5105400"/>
          <p14:tracePt t="88910" x="10626725" y="5081588"/>
          <p14:tracePt t="88918" x="10626725" y="5056188"/>
          <p14:tracePt t="88924" x="10626725" y="5005388"/>
          <p14:tracePt t="88932" x="10626725" y="4968875"/>
          <p14:tracePt t="88940" x="10626725" y="4918075"/>
          <p14:tracePt t="88947" x="10652125" y="4856163"/>
          <p14:tracePt t="88956" x="10664825" y="4768850"/>
          <p14:tracePt t="88962" x="10690225" y="4718050"/>
          <p14:tracePt t="88970" x="10726738" y="4643438"/>
          <p14:tracePt t="88977" x="10777538" y="4567238"/>
          <p14:tracePt t="88984" x="10839450" y="4505325"/>
          <p14:tracePt t="88991" x="10915650" y="4443413"/>
          <p14:tracePt t="88999" x="11002963" y="4379913"/>
          <p14:tracePt t="89006" x="11115675" y="4318000"/>
          <p14:tracePt t="89013" x="11215688" y="4279900"/>
          <p14:tracePt t="89020" x="11315700" y="4254500"/>
          <p14:tracePt t="89028" x="11390313" y="4230688"/>
          <p14:tracePt t="89036" x="11466513" y="4217988"/>
          <p14:tracePt t="89042" x="11528425" y="4217988"/>
          <p14:tracePt t="89050" x="11566525" y="4217988"/>
          <p14:tracePt t="89058" x="11603038" y="4217988"/>
          <p14:tracePt t="89065" x="11628438" y="4217988"/>
          <p14:tracePt t="89073" x="11653838" y="4217988"/>
          <p14:tracePt t="89080" x="11666538" y="4230688"/>
          <p14:tracePt t="89094" x="11679238" y="4241800"/>
          <p14:tracePt t="89103" x="11679238" y="4254500"/>
          <p14:tracePt t="89108" x="11691938" y="4254500"/>
          <p14:tracePt t="89115" x="11691938" y="4267200"/>
          <p14:tracePt t="89123" x="11691938" y="4292600"/>
          <p14:tracePt t="89130" x="11679238" y="4305300"/>
          <p14:tracePt t="89136" x="11679238" y="4341813"/>
          <p14:tracePt t="89144" x="11653838" y="4379913"/>
          <p14:tracePt t="89151" x="11628438" y="4430713"/>
          <p14:tracePt t="89158" x="11615738" y="4467225"/>
          <p14:tracePt t="89165" x="11579225" y="4530725"/>
          <p14:tracePt t="89173" x="11541125" y="4567238"/>
          <p14:tracePt t="89178" x="11528425" y="4605338"/>
          <p14:tracePt t="89186" x="11490325" y="4656138"/>
          <p14:tracePt t="89192" x="11441113" y="4692650"/>
          <p14:tracePt t="89200" x="11415713" y="4743450"/>
          <p14:tracePt t="89207" x="11377613" y="4768850"/>
          <p14:tracePt t="89214" x="11341100" y="4818063"/>
          <p14:tracePt t="89220" x="11303000" y="4843463"/>
          <p14:tracePt t="89227" x="11277600" y="4879975"/>
          <p14:tracePt t="89236" x="11253788" y="4892675"/>
          <p14:tracePt t="89242" x="11228388" y="4905375"/>
          <p14:tracePt t="89248" x="11215688" y="4930775"/>
          <p14:tracePt t="89256" x="11202988" y="4930775"/>
          <p14:tracePt t="89262" x="11190288" y="4956175"/>
          <p14:tracePt t="89276" x="11177588" y="4968875"/>
          <p14:tracePt t="89290" x="11164888" y="4968875"/>
          <p14:tracePt t="89311" x="11164888" y="4981575"/>
          <p14:tracePt t="89320" x="11164888" y="4992688"/>
          <p14:tracePt t="89325" x="11153775" y="4992688"/>
          <p14:tracePt t="89368" x="11153775" y="5005388"/>
          <p14:tracePt t="89391" x="11141075" y="5030788"/>
          <p14:tracePt t="89397" x="11141075" y="5043488"/>
          <p14:tracePt t="89405" x="11128375" y="5068888"/>
          <p14:tracePt t="89411" x="11115675" y="5105400"/>
          <p14:tracePt t="89420" x="11102975" y="5143500"/>
          <p14:tracePt t="89426" x="11090275" y="5168900"/>
          <p14:tracePt t="89434" x="11090275" y="5205413"/>
          <p14:tracePt t="89441" x="11064875" y="5230813"/>
          <p14:tracePt t="89448" x="11052175" y="5243513"/>
          <p14:tracePt t="89456" x="11052175" y="5268913"/>
          <p14:tracePt t="89462" x="11041063" y="5281613"/>
          <p14:tracePt t="89470" x="11028363" y="5294313"/>
          <p14:tracePt t="89476" x="11015663" y="5318125"/>
          <p14:tracePt t="89491" x="11002963" y="5343525"/>
          <p14:tracePt t="89497" x="10990263" y="5343525"/>
          <p14:tracePt t="89519" x="10990263" y="5356225"/>
          <p14:tracePt t="89525" x="10977563" y="5356225"/>
          <p14:tracePt t="89600" x="10977563" y="5343525"/>
          <p14:tracePt t="89607" x="11015663" y="5281613"/>
          <p14:tracePt t="89614" x="11090275" y="5168900"/>
          <p14:tracePt t="89624" x="11177588" y="5081588"/>
          <p14:tracePt t="89629" x="11241088" y="5005388"/>
          <p14:tracePt t="89634" x="11303000" y="4943475"/>
          <p14:tracePt t="89641" x="11366500" y="4892675"/>
          <p14:tracePt t="89648" x="11441113" y="4818063"/>
          <p14:tracePt t="89653" x="11490325" y="4779963"/>
          <p14:tracePt t="89661" x="11541125" y="4756150"/>
          <p14:tracePt t="89668" x="11579225" y="4730750"/>
          <p14:tracePt t="89675" x="11603038" y="4705350"/>
          <p14:tracePt t="89681" x="11628438" y="4705350"/>
          <p14:tracePt t="89691" x="11628438" y="4692650"/>
          <p14:tracePt t="89696" x="11641138" y="4692650"/>
          <p14:tracePt t="89703" x="11653838" y="4692650"/>
          <p14:tracePt t="89719" x="11653838" y="4679950"/>
          <p14:tracePt t="89741" x="11666538" y="4679950"/>
          <p14:tracePt t="89768" x="11666538" y="4692650"/>
          <p14:tracePt t="89775" x="11679238" y="4692650"/>
          <p14:tracePt t="89798" x="11679238" y="4705350"/>
          <p14:tracePt t="89866" x="11691938" y="4705350"/>
          <p14:tracePt t="89916" x="11703050" y="4705350"/>
          <p14:tracePt t="89958" x="11715750" y="4705350"/>
          <p14:tracePt t="89966" x="11728450" y="4705350"/>
          <p14:tracePt t="89974" x="11741150" y="4705350"/>
          <p14:tracePt t="89981" x="11753850" y="4692650"/>
          <p14:tracePt t="89990" x="11779250" y="4679950"/>
          <p14:tracePt t="89994" x="11791950" y="4667250"/>
          <p14:tracePt t="89999" x="11804650" y="4656138"/>
          <p14:tracePt t="90006" x="11815763" y="4656138"/>
          <p14:tracePt t="90013" x="11828463" y="4656138"/>
          <p14:tracePt t="90026" x="11828463" y="4643438"/>
          <p14:tracePt t="90036" x="11841163" y="4643438"/>
          <p14:tracePt t="90076" x="11828463" y="4643438"/>
          <p14:tracePt t="90083" x="11815763" y="4656138"/>
          <p14:tracePt t="90091" x="11791950" y="4667250"/>
          <p14:tracePt t="90097" x="11779250" y="4692650"/>
          <p14:tracePt t="90108" x="11741150" y="4705350"/>
          <p14:tracePt t="90115" x="11715750" y="4730750"/>
          <p14:tracePt t="90122" x="11691938" y="4743450"/>
          <p14:tracePt t="90126" x="11666538" y="4768850"/>
          <p14:tracePt t="90132" x="11641138" y="4768850"/>
          <p14:tracePt t="90142" x="11641138" y="4792663"/>
          <p14:tracePt t="90148" x="11628438" y="4792663"/>
          <p14:tracePt t="90159" x="11615738" y="4805363"/>
          <p14:tracePt t="90193" x="11628438" y="4792663"/>
          <p14:tracePt t="90200" x="11653838" y="4779963"/>
          <p14:tracePt t="90210" x="11666538" y="4768850"/>
          <p14:tracePt t="90213" x="11691938" y="4743450"/>
          <p14:tracePt t="90218" x="11703050" y="4730750"/>
          <p14:tracePt t="90226" x="11728450" y="4718050"/>
          <p14:tracePt t="90232" x="11766550" y="4705350"/>
          <p14:tracePt t="90240" x="11779250" y="4679950"/>
          <p14:tracePt t="90246" x="11804650" y="4667250"/>
          <p14:tracePt t="90254" x="11828463" y="4643438"/>
          <p14:tracePt t="90264" x="11853863" y="4630738"/>
          <p14:tracePt t="90275" x="11866563" y="4630738"/>
          <p14:tracePt t="90280" x="11891963" y="4618038"/>
          <p14:tracePt t="90286" x="11904663" y="4605338"/>
          <p14:tracePt t="90299" x="11917363" y="4605338"/>
          <p14:tracePt t="90307" x="11928475" y="4605338"/>
          <p14:tracePt t="90338" x="11941175" y="4605338"/>
          <p14:tracePt t="90346" x="11941175" y="4592638"/>
          <p14:tracePt t="90365" x="11953875" y="4592638"/>
          <p14:tracePt t="90418" x="11966575" y="4592638"/>
          <p14:tracePt t="90432" x="11966575" y="4579938"/>
          <p14:tracePt t="90447" x="11979275" y="4579938"/>
          <p14:tracePt t="90541" x="11966575" y="4579938"/>
          <p14:tracePt t="90556" x="11941175" y="4579938"/>
          <p14:tracePt t="90569" x="11904663" y="4618038"/>
          <p14:tracePt t="90573" x="11841163" y="4656138"/>
          <p14:tracePt t="90577" x="11766550" y="4705350"/>
          <p14:tracePt t="90583" x="11715750" y="4768850"/>
          <p14:tracePt t="90589" x="11653838" y="4792663"/>
          <p14:tracePt t="90595" x="11603038" y="4830763"/>
          <p14:tracePt t="90604" x="11566525" y="4856163"/>
          <p14:tracePt t="90609" x="11553825" y="4879975"/>
          <p14:tracePt t="90616" x="11515725" y="4892675"/>
          <p14:tracePt t="90625" x="11490325" y="4918075"/>
          <p14:tracePt t="90630" x="11479213" y="4930775"/>
          <p14:tracePt t="90644" x="11466513" y="4943475"/>
          <p14:tracePt t="90658" x="11453813" y="4956175"/>
          <p14:tracePt t="90672" x="11453813" y="4968875"/>
          <p14:tracePt t="90692" x="11441113" y="4968875"/>
          <p14:tracePt t="90713" x="11428413" y="4968875"/>
          <p14:tracePt t="91362" x="11441113" y="4968875"/>
          <p14:tracePt t="91369" x="11466513" y="4968875"/>
          <p14:tracePt t="91376" x="11479213" y="4943475"/>
          <p14:tracePt t="91384" x="11490325" y="4930775"/>
          <p14:tracePt t="91391" x="11515725" y="4930775"/>
          <p14:tracePt t="91398" x="11528425" y="4918075"/>
          <p14:tracePt t="91407" x="11541125" y="4905375"/>
          <p14:tracePt t="91413" x="11553825" y="4892675"/>
          <p14:tracePt t="91420" x="11579225" y="4892675"/>
          <p14:tracePt t="91428" x="11579225" y="4868863"/>
          <p14:tracePt t="91436" x="11603038" y="4868863"/>
          <p14:tracePt t="91441" x="11615738" y="4843463"/>
          <p14:tracePt t="91449" x="11628438" y="4830763"/>
          <p14:tracePt t="91457" x="11641138" y="4805363"/>
          <p14:tracePt t="91463" x="11666538" y="4792663"/>
          <p14:tracePt t="91473" x="11679238" y="4779963"/>
          <p14:tracePt t="91478" x="11691938" y="4768850"/>
          <p14:tracePt t="91486" x="11703050" y="4756150"/>
          <p14:tracePt t="91492" x="11728450" y="4743450"/>
          <p14:tracePt t="91500" x="11728450" y="4730750"/>
          <p14:tracePt t="91507" x="11741150" y="4730750"/>
          <p14:tracePt t="91514" x="11753850" y="4705350"/>
          <p14:tracePt t="91523" x="11766550" y="4705350"/>
          <p14:tracePt t="91530" x="11779250" y="4679950"/>
          <p14:tracePt t="91536" x="11791950" y="4667250"/>
          <p14:tracePt t="91544" x="11815763" y="4643438"/>
          <p14:tracePt t="91553" x="11828463" y="4630738"/>
          <p14:tracePt t="91559" x="11841163" y="4618038"/>
          <p14:tracePt t="91566" x="11853863" y="4605338"/>
          <p14:tracePt t="91574" x="11866563" y="4579938"/>
          <p14:tracePt t="91581" x="11891963" y="4579938"/>
          <p14:tracePt t="91589" x="11904663" y="4554538"/>
          <p14:tracePt t="91596" x="11917363" y="4543425"/>
          <p14:tracePt t="91603" x="11928475" y="4518025"/>
          <p14:tracePt t="91610" x="11941175" y="4505325"/>
          <p14:tracePt t="91619" x="11941175" y="4479925"/>
          <p14:tracePt t="91625" x="11966575" y="4454525"/>
          <p14:tracePt t="91640" x="11979275" y="4430713"/>
          <p14:tracePt t="91648" x="11979275" y="4418013"/>
          <p14:tracePt t="91655" x="11991975" y="4392613"/>
          <p14:tracePt t="91661" x="12004675" y="4379913"/>
          <p14:tracePt t="91669" x="12004675" y="4367213"/>
          <p14:tracePt t="91677" x="12017375" y="4341813"/>
          <p14:tracePt t="91684" x="12028488" y="4318000"/>
          <p14:tracePt t="91691" x="12041188" y="4305300"/>
          <p14:tracePt t="91698" x="12053888" y="4279900"/>
          <p14:tracePt t="91706" x="12053888" y="4267200"/>
          <p14:tracePt t="91713" x="12066588" y="4241800"/>
          <p14:tracePt t="91720" x="12091988" y="4230688"/>
          <p14:tracePt t="91728" x="12091988" y="4217988"/>
          <p14:tracePt t="91736" x="12104688" y="4205288"/>
          <p14:tracePt t="91742" x="12104688" y="4192588"/>
          <p14:tracePt t="91750" x="12104688" y="4179888"/>
          <p14:tracePt t="91757" x="12117388" y="4179888"/>
          <p14:tracePt t="91764" x="12130088" y="4167188"/>
          <p14:tracePt t="91773" x="12130088" y="4154488"/>
          <p14:tracePt t="91793" x="12130088" y="4141788"/>
          <p14:tracePt t="91842" x="12130088" y="4129088"/>
          <p14:tracePt t="92069" x="12117388" y="4129088"/>
          <p14:tracePt t="92105" x="12104688" y="4129088"/>
          <p14:tracePt t="92112" x="12079288" y="4141788"/>
          <p14:tracePt t="92119" x="12053888" y="4154488"/>
          <p14:tracePt t="92125" x="12004675" y="4205288"/>
          <p14:tracePt t="92131" x="11928475" y="4254500"/>
          <p14:tracePt t="92138" x="11828463" y="4330700"/>
          <p14:tracePt t="92145" x="11741150" y="4418013"/>
          <p14:tracePt t="92153" x="11666538" y="4479925"/>
          <p14:tracePt t="92159" x="11553825" y="4554538"/>
          <p14:tracePt t="92166" x="11415713" y="4643438"/>
          <p14:tracePt t="92173" x="11277600" y="4730750"/>
          <p14:tracePt t="92180" x="11141075" y="4779963"/>
          <p14:tracePt t="92187" x="11041063" y="4830763"/>
          <p14:tracePt t="92194" x="10990263" y="4868863"/>
          <p14:tracePt t="92203" x="10964863" y="4892675"/>
          <p14:tracePt t="92208" x="10939463" y="4892675"/>
          <p14:tracePt t="92223" x="10939463" y="4905375"/>
          <p14:tracePt t="92229" x="10928350" y="4905375"/>
          <p14:tracePt t="92272" x="10915650" y="4905375"/>
          <p14:tracePt t="92365" x="10915650" y="4918075"/>
          <p14:tracePt t="92443" x="10902950" y="4918075"/>
          <p14:tracePt t="92464" x="10890250" y="4918075"/>
          <p14:tracePt t="92477" x="10864850" y="4918075"/>
          <p14:tracePt t="92482" x="10815638" y="4918075"/>
          <p14:tracePt t="92490" x="10726738" y="4918075"/>
          <p14:tracePt t="92497" x="10626725" y="4918075"/>
          <p14:tracePt t="92504" x="10552113" y="4918075"/>
          <p14:tracePt t="92512" x="10490200" y="4905375"/>
          <p14:tracePt t="92520" x="10452100" y="4905375"/>
          <p14:tracePt t="92526" x="10414000" y="4905375"/>
          <p14:tracePt t="92533" x="10390188" y="4892675"/>
          <p14:tracePt t="92540" x="10352088" y="4879975"/>
          <p14:tracePt t="92547" x="10326688" y="4879975"/>
          <p14:tracePt t="92554" x="10313988" y="4879975"/>
          <p14:tracePt t="92561" x="10301288" y="4868863"/>
          <p14:tracePt t="92569" x="10277475" y="4868863"/>
          <p14:tracePt t="92575" x="10264775" y="4856163"/>
          <p14:tracePt t="92581" x="10252075" y="4843463"/>
          <p14:tracePt t="92596" x="10252075" y="4830763"/>
          <p14:tracePt t="92603" x="10239375" y="4830763"/>
          <p14:tracePt t="92610" x="10239375" y="4805363"/>
          <p14:tracePt t="92616" x="10239375" y="4792663"/>
          <p14:tracePt t="92623" x="10252075" y="4768850"/>
          <p14:tracePt t="92631" x="10277475" y="4730750"/>
          <p14:tracePt t="92639" x="10313988" y="4692650"/>
          <p14:tracePt t="92644" x="10352088" y="4667250"/>
          <p14:tracePt t="92653" x="10377488" y="4630738"/>
          <p14:tracePt t="92658" x="10414000" y="4605338"/>
          <p14:tracePt t="92665" x="10452100" y="4579938"/>
          <p14:tracePt t="92673" x="10490200" y="4554538"/>
          <p14:tracePt t="92680" x="10552113" y="4518025"/>
          <p14:tracePt t="92686" x="10602913" y="4492625"/>
          <p14:tracePt t="92694" x="10664825" y="4454525"/>
          <p14:tracePt t="92701" x="10702925" y="4454525"/>
          <p14:tracePt t="92708" x="10739438" y="4443413"/>
          <p14:tracePt t="92715" x="10764838" y="4430713"/>
          <p14:tracePt t="92722" x="10802938" y="4418013"/>
          <p14:tracePt t="92729" x="10839450" y="4418013"/>
          <p14:tracePt t="92736" x="10864850" y="4405313"/>
          <p14:tracePt t="92742" x="10890250" y="4405313"/>
          <p14:tracePt t="92749" x="10902950" y="4405313"/>
          <p14:tracePt t="92757" x="10915650" y="4405313"/>
          <p14:tracePt t="92763" x="10928350" y="4405313"/>
          <p14:tracePt t="92770" x="10939463" y="4405313"/>
          <p14:tracePt t="92828" x="10928350" y="4418013"/>
          <p14:tracePt t="92835" x="10915650" y="4418013"/>
          <p14:tracePt t="92841" x="10902950" y="4443413"/>
          <p14:tracePt t="92856" x="10890250" y="4454525"/>
          <p14:tracePt t="92870" x="10877550" y="4454525"/>
          <p14:tracePt t="92878" x="10864850" y="4454525"/>
          <p14:tracePt t="92892" x="10852150" y="4454525"/>
          <p14:tracePt t="92949" x="10864850" y="4430713"/>
          <p14:tracePt t="92959" x="10928350" y="4379913"/>
          <p14:tracePt t="92966" x="10977563" y="4330700"/>
          <p14:tracePt t="92978" x="11028363" y="4267200"/>
          <p14:tracePt t="92982" x="11077575" y="4217988"/>
          <p14:tracePt t="92986" x="11141075" y="4167188"/>
          <p14:tracePt t="92995" x="11202988" y="4105275"/>
          <p14:tracePt t="93000" x="11253788" y="4054475"/>
          <p14:tracePt t="93007" x="11315700" y="3992563"/>
          <p14:tracePt t="93014" x="11366500" y="3954463"/>
          <p14:tracePt t="93023" x="11415713" y="3929063"/>
          <p14:tracePt t="93029" x="11466513" y="3905250"/>
          <p14:tracePt t="93038" x="11503025" y="3879850"/>
          <p14:tracePt t="93044" x="11528425" y="3867150"/>
          <p14:tracePt t="93051" x="11541125" y="3854450"/>
          <p14:tracePt t="93060" x="11566525" y="3841750"/>
          <p14:tracePt t="93065" x="11603038" y="3841750"/>
          <p14:tracePt t="93073" x="11615738" y="3841750"/>
          <p14:tracePt t="93080" x="11628438" y="3841750"/>
          <p14:tracePt t="93089" x="11641138" y="3841750"/>
          <p14:tracePt t="93105" x="11666538" y="3829050"/>
          <p14:tracePt t="93140" x="11679238" y="3829050"/>
          <p14:tracePt t="93169" x="11691938" y="3829050"/>
          <p14:tracePt t="93198" x="11715750" y="3829050"/>
          <p14:tracePt t="93206" x="11728450" y="3816350"/>
          <p14:tracePt t="93213" x="11741150" y="3816350"/>
          <p14:tracePt t="93222" x="11766550" y="3816350"/>
          <p14:tracePt t="93228" x="11791950" y="3816350"/>
          <p14:tracePt t="93239" x="11815763" y="3816350"/>
          <p14:tracePt t="93245" x="11828463" y="3803650"/>
          <p14:tracePt t="93252" x="11853863" y="3803650"/>
          <p14:tracePt t="93257" x="11866563" y="3792538"/>
          <p14:tracePt t="93266" x="11879263" y="3792538"/>
          <p14:tracePt t="93272" x="11904663" y="3779838"/>
          <p14:tracePt t="93279" x="11917363" y="3767138"/>
          <p14:tracePt t="93288" x="11928475" y="3767138"/>
          <p14:tracePt t="93293" x="11953875" y="3754438"/>
          <p14:tracePt t="93300" x="11966575" y="3741738"/>
          <p14:tracePt t="93309" x="11991975" y="3729038"/>
          <p14:tracePt t="93314" x="12004675" y="3703638"/>
          <p14:tracePt t="93322" x="12028488" y="3703638"/>
          <p14:tracePt t="93329" x="12053888" y="3679825"/>
          <p14:tracePt t="93335" x="12066588" y="3667125"/>
          <p14:tracePt t="93343" x="12079288" y="3641725"/>
          <p14:tracePt t="93348" x="12104688" y="3641725"/>
          <p14:tracePt t="93356" x="12117388" y="3616325"/>
          <p14:tracePt t="93363" x="12141200" y="3603625"/>
          <p14:tracePt t="93370" x="12166600" y="3590925"/>
          <p14:tracePt t="93377" x="12179300" y="3579813"/>
          <p14:tracePt t="93586" x="12166600" y="3703638"/>
          <p14:tracePt t="93592" x="12141200" y="3754438"/>
          <p14:tracePt t="93600" x="12141200" y="3779838"/>
          <p14:tracePt t="93605" x="12130088" y="3816350"/>
          <p14:tracePt t="93611" x="12117388" y="3841750"/>
          <p14:tracePt t="93620" x="12104688" y="3854450"/>
          <p14:tracePt t="93625" x="12104688" y="3892550"/>
          <p14:tracePt t="93632" x="12091988" y="3916363"/>
          <p14:tracePt t="93641" x="12079288" y="3916363"/>
          <p14:tracePt t="93646" x="12066588" y="3954463"/>
          <p14:tracePt t="93653" x="12053888" y="3954463"/>
          <p14:tracePt t="93660" x="12053888" y="3967163"/>
          <p14:tracePt t="93668" x="12041188" y="3967163"/>
          <p14:tracePt t="93675" x="12041188" y="3979863"/>
          <p14:tracePt t="93691" x="12028488" y="3992563"/>
          <p14:tracePt t="93717" x="12028488" y="4005263"/>
          <p14:tracePt t="93738" x="12017375" y="4005263"/>
          <p14:tracePt t="93851" x="12028488" y="3992563"/>
          <p14:tracePt t="93857" x="12028488" y="3967163"/>
          <p14:tracePt t="93864" x="12041188" y="3929063"/>
          <p14:tracePt t="93873" x="12066588" y="3892550"/>
          <p14:tracePt t="93878" x="12079288" y="3829050"/>
          <p14:tracePt t="93886" x="12091988" y="3767138"/>
          <p14:tracePt t="93902" x="12117388" y="3692525"/>
          <p14:tracePt t="93907" x="12130088" y="3679825"/>
          <p14:tracePt t="93913" x="12130088" y="3641725"/>
          <p14:tracePt t="93921" x="12130088" y="3616325"/>
          <p14:tracePt t="93927" x="12130088" y="3603625"/>
          <p14:tracePt t="93936" x="12130088" y="3590925"/>
          <p14:tracePt t="93941" x="12130088" y="3579813"/>
          <p14:tracePt t="93956" x="12130088" y="3554413"/>
          <p14:tracePt t="93970" x="12141200" y="3541713"/>
          <p14:tracePt t="93988" x="12141200" y="3516313"/>
          <p14:tracePt t="93999" x="12141200" y="3503613"/>
          <p14:tracePt t="94021" x="12141200" y="3490913"/>
          <p14:tracePt t="94035" x="12141200" y="3479800"/>
          <p14:tracePt t="94043" x="12141200" y="3467100"/>
          <p14:tracePt t="94340" x="12104688" y="3490913"/>
          <p14:tracePt t="94348" x="12079288" y="3503613"/>
          <p14:tracePt t="94357" x="12066588" y="3516313"/>
          <p14:tracePt t="94361" x="12053888" y="3529013"/>
          <p14:tracePt t="94371" x="12041188" y="3541713"/>
          <p14:tracePt t="94378" x="12028488" y="3541713"/>
          <p14:tracePt t="94380" x="12017375" y="3554413"/>
          <p14:tracePt t="94395" x="12004675" y="3554413"/>
          <p14:tracePt t="94404" x="12004675" y="3567113"/>
          <p14:tracePt t="94410" x="11979275" y="3579813"/>
          <p14:tracePt t="94417" x="11966575" y="3590925"/>
          <p14:tracePt t="94424" x="11941175" y="3603625"/>
          <p14:tracePt t="94431" x="11917363" y="3616325"/>
          <p14:tracePt t="94438" x="11879263" y="3629025"/>
          <p14:tracePt t="94445" x="11841163" y="3641725"/>
          <p14:tracePt t="94454" x="11815763" y="3667125"/>
          <p14:tracePt t="94459" x="11791950" y="3667125"/>
          <p14:tracePt t="94467" x="11766550" y="3679825"/>
          <p14:tracePt t="94474" x="11753850" y="3692525"/>
          <p14:tracePt t="94481" x="11741150" y="3692525"/>
          <p14:tracePt t="94488" x="11728450" y="3703638"/>
          <p14:tracePt t="94503" x="11703050" y="3703638"/>
          <p14:tracePt t="94509" x="11703050" y="3716338"/>
          <p14:tracePt t="94524" x="11691938" y="3729038"/>
          <p14:tracePt t="94545" x="11679238" y="3729038"/>
          <p14:tracePt t="94559" x="11666538" y="3741738"/>
          <p14:tracePt t="94566" x="11653838" y="3754438"/>
          <p14:tracePt t="94580" x="11641138" y="3767138"/>
          <p14:tracePt t="94587" x="11628438" y="3767138"/>
          <p14:tracePt t="94594" x="11628438" y="3779838"/>
          <p14:tracePt t="94603" x="11615738" y="3779838"/>
          <p14:tracePt t="94616" x="11615738" y="3792538"/>
          <p14:tracePt t="94631" x="11603038" y="3792538"/>
          <p14:tracePt t="94681" x="11591925" y="3803650"/>
          <p14:tracePt t="94688" x="11579225" y="3803650"/>
          <p14:tracePt t="94705" x="11579225" y="3816350"/>
          <p14:tracePt t="94712" x="11553825" y="3829050"/>
          <p14:tracePt t="94716" x="11515725" y="3854450"/>
          <p14:tracePt t="94723" x="11503025" y="3879850"/>
          <p14:tracePt t="94731" x="11479213" y="3892550"/>
          <p14:tracePt t="94739" x="11453813" y="3905250"/>
          <p14:tracePt t="94746" x="11453813" y="3916363"/>
          <p14:tracePt t="94756" x="11428413" y="3916363"/>
          <p14:tracePt t="94762" x="11403013" y="3929063"/>
          <p14:tracePt t="94767" x="11390313" y="3929063"/>
          <p14:tracePt t="94775" x="11366500" y="3941763"/>
          <p14:tracePt t="94781" x="11353800" y="3941763"/>
          <p14:tracePt t="94790" x="11328400" y="3954463"/>
          <p14:tracePt t="94795" x="11315700" y="3967163"/>
          <p14:tracePt t="94806" x="11290300" y="3967163"/>
          <p14:tracePt t="94810" x="11266488" y="3967163"/>
          <p14:tracePt t="94816" x="11253788" y="3979863"/>
          <p14:tracePt t="94824" x="11215688" y="4005263"/>
          <p14:tracePt t="94831" x="11202988" y="4005263"/>
          <p14:tracePt t="94837" x="11177588" y="4005263"/>
          <p14:tracePt t="94844" x="11164888" y="4017963"/>
          <p14:tracePt t="94851" x="11141075" y="4029075"/>
          <p14:tracePt t="94858" x="11115675" y="4029075"/>
          <p14:tracePt t="94864" x="11102975" y="4041775"/>
          <p14:tracePt t="94874" x="11090275" y="4054475"/>
          <p14:tracePt t="94878" x="11064875" y="4054475"/>
          <p14:tracePt t="94887" x="11052175" y="4054475"/>
          <p14:tracePt t="94893" x="11028363" y="4067175"/>
          <p14:tracePt t="94903" x="10990263" y="4079875"/>
          <p14:tracePt t="94909" x="10977563" y="4079875"/>
          <p14:tracePt t="94918" x="10952163" y="4092575"/>
          <p14:tracePt t="94923" x="10915650" y="4105275"/>
          <p14:tracePt t="94929" x="10877550" y="4117975"/>
          <p14:tracePt t="94937" x="10852150" y="4129088"/>
          <p14:tracePt t="94944" x="10802938" y="4141788"/>
          <p14:tracePt t="94951" x="10764838" y="4154488"/>
          <p14:tracePt t="94958" x="10739438" y="4167188"/>
          <p14:tracePt t="94965" x="10715625" y="4167188"/>
          <p14:tracePt t="94973" x="10690225" y="4179888"/>
          <p14:tracePt t="94980" x="10652125" y="4192588"/>
          <p14:tracePt t="94987" x="10639425" y="4205288"/>
          <p14:tracePt t="94995" x="10614025" y="4205288"/>
          <p14:tracePt t="95008" x="10602913" y="4205288"/>
          <p14:tracePt t="95013" x="10564813" y="4217988"/>
          <p14:tracePt t="95019" x="10552113" y="4230688"/>
          <p14:tracePt t="95026" x="10526713" y="4230688"/>
          <p14:tracePt t="95031" x="10514013" y="4230688"/>
          <p14:tracePt t="95038" x="10477500" y="4230688"/>
          <p14:tracePt t="95044" x="10464800" y="4241800"/>
          <p14:tracePt t="95061" x="10414000" y="4267200"/>
          <p14:tracePt t="95069" x="10390188" y="4279900"/>
          <p14:tracePt t="95076" x="10377488" y="4292600"/>
          <p14:tracePt t="95081" x="10364788" y="4292600"/>
          <p14:tracePt t="95091" x="10339388" y="4318000"/>
          <p14:tracePt t="95096" x="10313988" y="4330700"/>
          <p14:tracePt t="95107" x="10301288" y="4341813"/>
          <p14:tracePt t="95111" x="10277475" y="4354513"/>
          <p14:tracePt t="95116" x="10252075" y="4367213"/>
          <p14:tracePt t="95124" x="10226675" y="4379913"/>
          <p14:tracePt t="95131" x="10188575" y="4392613"/>
          <p14:tracePt t="95141" x="10164763" y="4405313"/>
          <p14:tracePt t="95148" x="10113963" y="4430713"/>
          <p14:tracePt t="95156" x="10075863" y="4443413"/>
          <p14:tracePt t="95161" x="10026650" y="4467225"/>
          <p14:tracePt t="95166" x="9988550" y="4492625"/>
          <p14:tracePt t="95174" x="9952038" y="4505325"/>
          <p14:tracePt t="95181" x="9913938" y="4530725"/>
          <p14:tracePt t="95189" x="9863138" y="4554538"/>
          <p14:tracePt t="95195" x="9839325" y="4554538"/>
          <p14:tracePt t="95203" x="9813925" y="4567238"/>
          <p14:tracePt t="95209" x="9775825" y="4592638"/>
          <p14:tracePt t="95217" x="9739313" y="4592638"/>
          <p14:tracePt t="95224" x="9713913" y="4618038"/>
          <p14:tracePt t="95231" x="9675813" y="4630738"/>
          <p14:tracePt t="95240" x="9650413" y="4643438"/>
          <p14:tracePt t="95246" x="9613900" y="4667250"/>
          <p14:tracePt t="95253" x="9575800" y="4667250"/>
          <p14:tracePt t="95260" x="9513888" y="4692650"/>
          <p14:tracePt t="95268" x="9475788" y="4705350"/>
          <p14:tracePt t="95275" x="9424988" y="4718050"/>
          <p14:tracePt t="95282" x="9388475" y="4730750"/>
          <p14:tracePt t="95290" x="9350375" y="4730750"/>
          <p14:tracePt t="95296" x="9312275" y="4743450"/>
          <p14:tracePt t="95303" x="9288463" y="4756150"/>
          <p14:tracePt t="95310" x="9263063" y="4768850"/>
          <p14:tracePt t="95317" x="9224963" y="4768850"/>
          <p14:tracePt t="95325" x="9199563" y="4779963"/>
          <p14:tracePt t="95332" x="9175750" y="4779963"/>
          <p14:tracePt t="95341" x="9150350" y="4792663"/>
          <p14:tracePt t="95347" x="9137650" y="4792663"/>
          <p14:tracePt t="95354" x="9112250" y="4805363"/>
          <p14:tracePt t="95362" x="9088438" y="4805363"/>
          <p14:tracePt t="95370" x="9063038" y="4818063"/>
          <p14:tracePt t="95375" x="9050338" y="4830763"/>
          <p14:tracePt t="95382" x="9024938" y="4830763"/>
          <p14:tracePt t="95390" x="8999538" y="4843463"/>
          <p14:tracePt t="95397" x="8975725" y="4856163"/>
          <p14:tracePt t="95404" x="8963025" y="4856163"/>
          <p14:tracePt t="95411" x="8937625" y="4856163"/>
          <p14:tracePt t="95421" x="8924925" y="4868863"/>
          <p14:tracePt t="95425" x="8899525" y="4868863"/>
          <p14:tracePt t="95432" x="8886825" y="4879975"/>
          <p14:tracePt t="95441" x="8850313" y="4879975"/>
          <p14:tracePt t="95448" x="8850313" y="4892675"/>
          <p14:tracePt t="95455" x="8824913" y="4892675"/>
          <p14:tracePt t="95462" x="8812213" y="4905375"/>
          <p14:tracePt t="95470" x="8786813" y="4905375"/>
          <p14:tracePt t="95476" x="8763000" y="4905375"/>
          <p14:tracePt t="95483" x="8763000" y="4918075"/>
          <p14:tracePt t="95491" x="8737600" y="4918075"/>
          <p14:tracePt t="95497" x="8724900" y="4918075"/>
          <p14:tracePt t="95504" x="8699500" y="4930775"/>
          <p14:tracePt t="95512" x="8686800" y="4930775"/>
          <p14:tracePt t="95520" x="8661400" y="4930775"/>
          <p14:tracePt t="95527" x="8650288" y="4930775"/>
          <p14:tracePt t="95534" x="8637588" y="4930775"/>
          <p14:tracePt t="95542" x="8612188" y="4943475"/>
          <p14:tracePt t="95549" x="8586788" y="4956175"/>
          <p14:tracePt t="95557" x="8574088" y="4968875"/>
          <p14:tracePt t="95564" x="8548688" y="4968875"/>
          <p14:tracePt t="95570" x="8524875" y="4968875"/>
          <p14:tracePt t="95578" x="8499475" y="4981575"/>
          <p14:tracePt t="95586" x="8486775" y="4992688"/>
          <p14:tracePt t="95592" x="8448675" y="4992688"/>
          <p14:tracePt t="95599" x="8424863" y="5018088"/>
          <p14:tracePt t="95607" x="8386763" y="5030788"/>
          <p14:tracePt t="95615" x="8361363" y="5030788"/>
          <p14:tracePt t="95623" x="8324850" y="5043488"/>
          <p14:tracePt t="95629" x="8286750" y="5068888"/>
          <p14:tracePt t="95637" x="8223250" y="5081588"/>
          <p14:tracePt t="95642" x="8174038" y="5092700"/>
          <p14:tracePt t="95649" x="8110538" y="5118100"/>
          <p14:tracePt t="95658" x="8061325" y="5143500"/>
          <p14:tracePt t="95665" x="8010525" y="5168900"/>
          <p14:tracePt t="95673" x="7961313" y="5181600"/>
          <p14:tracePt t="95678" x="7923213" y="5194300"/>
          <p14:tracePt t="95687" x="7886700" y="5205413"/>
          <p14:tracePt t="95693" x="7823200" y="5230813"/>
          <p14:tracePt t="95701" x="7797800" y="5243513"/>
          <p14:tracePt t="95709" x="7748588" y="5243513"/>
          <p14:tracePt t="95715" x="7710488" y="5256213"/>
          <p14:tracePt t="95722" x="7673975" y="5268913"/>
          <p14:tracePt t="95729" x="7635875" y="5281613"/>
          <p14:tracePt t="95737" x="7572375" y="5281613"/>
          <p14:tracePt t="95743" x="7535863" y="5281613"/>
          <p14:tracePt t="95751" x="7485063" y="5294313"/>
          <p14:tracePt t="95758" x="7448550" y="5305425"/>
          <p14:tracePt t="95765" x="7410450" y="5318125"/>
          <p14:tracePt t="95773" x="7348538" y="5330825"/>
          <p14:tracePt t="95780" x="7310438" y="5343525"/>
          <p14:tracePt t="95787" x="7259638" y="5343525"/>
          <p14:tracePt t="95794" x="7223125" y="5368925"/>
          <p14:tracePt t="95801" x="7159625" y="5381625"/>
          <p14:tracePt t="95808" x="7123113" y="5407025"/>
          <p14:tracePt t="95814" x="7085013" y="5407025"/>
          <p14:tracePt t="95823" x="7046913" y="5418138"/>
          <p14:tracePt t="95829" x="7010400" y="5430838"/>
          <p14:tracePt t="95837" x="6972300" y="5456238"/>
          <p14:tracePt t="95843" x="6921500" y="5468938"/>
          <p14:tracePt t="95850" x="6897688" y="5481638"/>
          <p14:tracePt t="95857" x="6872288" y="5494338"/>
          <p14:tracePt t="95864" x="6846888" y="5494338"/>
          <p14:tracePt t="95879" x="6834188" y="5507038"/>
          <p14:tracePt t="95887" x="6821488" y="5507038"/>
          <p14:tracePt t="95906" x="6808788" y="5518150"/>
          <p14:tracePt t="95927" x="6808788" y="5507038"/>
          <p14:tracePt t="95949" x="6821488" y="5507038"/>
          <p14:tracePt t="95957" x="6846888" y="5494338"/>
          <p14:tracePt t="95964" x="6872288" y="5481638"/>
          <p14:tracePt t="95973" x="6910388" y="5468938"/>
          <p14:tracePt t="95979" x="6959600" y="5456238"/>
          <p14:tracePt t="95986" x="7010400" y="5443538"/>
          <p14:tracePt t="95994" x="7046913" y="5430838"/>
          <p14:tracePt t="96003" x="7097713" y="5430838"/>
          <p14:tracePt t="96009" x="7185025" y="5407025"/>
          <p14:tracePt t="96016" x="7272338" y="5394325"/>
          <p14:tracePt t="96024" x="7359650" y="5381625"/>
          <p14:tracePt t="96031" x="7423150" y="5368925"/>
          <p14:tracePt t="96040" x="7510463" y="5343525"/>
          <p14:tracePt t="96046" x="7597775" y="5330825"/>
          <p14:tracePt t="96053" x="7710488" y="5305425"/>
          <p14:tracePt t="96060" x="7810500" y="5268913"/>
          <p14:tracePt t="96069" x="7910513" y="5243513"/>
          <p14:tracePt t="96075" x="8048625" y="5218113"/>
          <p14:tracePt t="96082" x="8212138" y="5194300"/>
          <p14:tracePt t="96090" x="8386763" y="5156200"/>
          <p14:tracePt t="96096" x="8499475" y="5130800"/>
          <p14:tracePt t="96103" x="8661400" y="5081588"/>
          <p14:tracePt t="96110" x="8799513" y="5043488"/>
          <p14:tracePt t="96118" x="8937625" y="4981575"/>
          <p14:tracePt t="96125" x="9075738" y="4943475"/>
          <p14:tracePt t="96132" x="9199563" y="4905375"/>
          <p14:tracePt t="96139" x="9363075" y="4868863"/>
          <p14:tracePt t="96146" x="9475788" y="4818063"/>
          <p14:tracePt t="96153" x="9601200" y="4779963"/>
          <p14:tracePt t="96160" x="9726613" y="4756150"/>
          <p14:tracePt t="96167" x="9839325" y="4730750"/>
          <p14:tracePt t="96174" x="9963150" y="4705350"/>
          <p14:tracePt t="96181" x="10101263" y="4667250"/>
          <p14:tracePt t="96189" x="10213975" y="4618038"/>
          <p14:tracePt t="96195" x="10352088" y="4592638"/>
          <p14:tracePt t="96203" x="10477500" y="4554538"/>
          <p14:tracePt t="96210" x="10564813" y="4530725"/>
          <p14:tracePt t="96217" x="10664825" y="4492625"/>
          <p14:tracePt t="96224" x="10739438" y="4454525"/>
          <p14:tracePt t="96231" x="10839450" y="4430713"/>
          <p14:tracePt t="96239" x="10939463" y="4379913"/>
          <p14:tracePt t="96245" x="11041063" y="4341813"/>
          <p14:tracePt t="96252" x="11141075" y="4318000"/>
          <p14:tracePt t="96259" x="11228388" y="4305300"/>
          <p14:tracePt t="96266" x="11315700" y="4267200"/>
          <p14:tracePt t="96273" x="11377613" y="4254500"/>
          <p14:tracePt t="96280" x="11453813" y="4217988"/>
          <p14:tracePt t="96287" x="11515725" y="4167188"/>
          <p14:tracePt t="96294" x="11566525" y="4117975"/>
          <p14:tracePt t="96303" x="11615738" y="4079875"/>
          <p14:tracePt t="96309" x="11679238" y="4029075"/>
          <p14:tracePt t="96315" x="11741150" y="4005263"/>
          <p14:tracePt t="96323" x="11804650" y="3954463"/>
          <p14:tracePt t="96329" x="11879263" y="3916363"/>
          <p14:tracePt t="96336" x="11941175" y="3879850"/>
          <p14:tracePt t="96343" x="12017375" y="3841750"/>
          <p14:tracePt t="96351" x="12066588" y="3803650"/>
          <p14:tracePt t="96358" x="12130088" y="3754438"/>
          <p14:tracePt t="96766" x="12166600" y="3203575"/>
          <p14:tracePt t="96773" x="12153900" y="3203575"/>
          <p14:tracePt t="96779" x="12141200" y="3216275"/>
          <p14:tracePt t="96794" x="12104688" y="3216275"/>
          <p14:tracePt t="96803" x="12104688" y="3228975"/>
          <p14:tracePt t="96809" x="12079288" y="3241675"/>
          <p14:tracePt t="96815" x="12053888" y="3254375"/>
          <p14:tracePt t="96824" x="12041188" y="3278188"/>
          <p14:tracePt t="96830" x="12004675" y="3290888"/>
          <p14:tracePt t="96837" x="11991975" y="3316288"/>
          <p14:tracePt t="96844" x="11966575" y="3341688"/>
          <p14:tracePt t="96853" x="11928475" y="3367088"/>
          <p14:tracePt t="96858" x="11904663" y="3390900"/>
          <p14:tracePt t="96865" x="11879263" y="3403600"/>
          <p14:tracePt t="96874" x="11853863" y="3429000"/>
          <p14:tracePt t="96879" x="11815763" y="3441700"/>
          <p14:tracePt t="96887" x="11804650" y="3467100"/>
          <p14:tracePt t="96903" x="11753850" y="3503613"/>
          <p14:tracePt t="96910" x="11728450" y="3503613"/>
          <p14:tracePt t="96915" x="11703050" y="3529013"/>
          <p14:tracePt t="96923" x="11679238" y="3541713"/>
          <p14:tracePt t="96929" x="11641138" y="3554413"/>
          <p14:tracePt t="96937" x="11603038" y="3579813"/>
          <p14:tracePt t="96944" x="11566525" y="3590925"/>
          <p14:tracePt t="96953" x="11515725" y="3603625"/>
          <p14:tracePt t="96958" x="11453813" y="3629025"/>
          <p14:tracePt t="96965" x="11415713" y="3654425"/>
          <p14:tracePt t="96974" x="11377613" y="3667125"/>
          <p14:tracePt t="96980" x="11328400" y="3692525"/>
          <p14:tracePt t="96987" x="11290300" y="3716338"/>
          <p14:tracePt t="96995" x="11253788" y="3716338"/>
          <p14:tracePt t="97003" x="11228388" y="3741738"/>
          <p14:tracePt t="97009" x="11177588" y="3754438"/>
          <p14:tracePt t="97016" x="11153775" y="3779838"/>
          <p14:tracePt t="97024" x="11128375" y="3792538"/>
          <p14:tracePt t="97031" x="11090275" y="3803650"/>
          <p14:tracePt t="97039" x="11064875" y="3829050"/>
          <p14:tracePt t="97046" x="11028363" y="3854450"/>
          <p14:tracePt t="97053" x="10990263" y="3879850"/>
          <p14:tracePt t="97060" x="10952163" y="3892550"/>
          <p14:tracePt t="97068" x="10890250" y="3916363"/>
          <p14:tracePt t="97074" x="10852150" y="3954463"/>
          <p14:tracePt t="97081" x="10790238" y="3979863"/>
          <p14:tracePt t="97089" x="10739438" y="4005263"/>
          <p14:tracePt t="97096" x="10690225" y="4041775"/>
          <p14:tracePt t="97102" x="10626725" y="4079875"/>
          <p14:tracePt t="97110" x="10590213" y="4092575"/>
          <p14:tracePt t="97117" x="10552113" y="4129088"/>
          <p14:tracePt t="97123" x="10490200" y="4167188"/>
          <p14:tracePt t="97131" x="10452100" y="4179888"/>
          <p14:tracePt t="97139" x="10390188" y="4205288"/>
          <p14:tracePt t="97146" x="10352088" y="4230688"/>
          <p14:tracePt t="97153" x="10288588" y="4267200"/>
          <p14:tracePt t="97161" x="10213975" y="4292600"/>
          <p14:tracePt t="97169" x="10139363" y="4330700"/>
          <p14:tracePt t="97175" x="10075863" y="4354513"/>
          <p14:tracePt t="97182" x="10001250" y="4379913"/>
          <p14:tracePt t="97189" x="9926638" y="4405313"/>
          <p14:tracePt t="97196" x="9863138" y="4443413"/>
          <p14:tracePt t="97204" x="9813925" y="4467225"/>
          <p14:tracePt t="97212" x="9739313" y="4492625"/>
          <p14:tracePt t="97220" x="9688513" y="4518025"/>
          <p14:tracePt t="97225" x="9626600" y="4554538"/>
          <p14:tracePt t="97232" x="9575800" y="4579938"/>
          <p14:tracePt t="97239" x="9525000" y="4618038"/>
          <p14:tracePt t="97246" x="9450388" y="4643438"/>
          <p14:tracePt t="97253" x="9388475" y="4679950"/>
          <p14:tracePt t="97260" x="9337675" y="4692650"/>
          <p14:tracePt t="97268" x="9275763" y="4718050"/>
          <p14:tracePt t="97275" x="9224963" y="4743450"/>
          <p14:tracePt t="97283" x="9163050" y="4779963"/>
          <p14:tracePt t="97289" x="9112250" y="4805363"/>
          <p14:tracePt t="97297" x="9050338" y="4830763"/>
          <p14:tracePt t="97304" x="9012238" y="4843463"/>
          <p14:tracePt t="97312" x="8963025" y="4868863"/>
          <p14:tracePt t="97319" x="8937625" y="4879975"/>
          <p14:tracePt t="97326" x="8886825" y="4905375"/>
          <p14:tracePt t="97333" x="8863013" y="4918075"/>
          <p14:tracePt t="97340" x="8824913" y="4930775"/>
          <p14:tracePt t="97347" x="8774113" y="4943475"/>
          <p14:tracePt t="97354" x="8737600" y="4968875"/>
          <p14:tracePt t="97361" x="8686800" y="4992688"/>
          <p14:tracePt t="97369" x="8650288" y="4992688"/>
          <p14:tracePt t="97375" x="8599488" y="5018088"/>
          <p14:tracePt t="97383" x="8561388" y="5043488"/>
          <p14:tracePt t="97390" x="8512175" y="5043488"/>
          <p14:tracePt t="97397" x="8461375" y="5068888"/>
          <p14:tracePt t="97405" x="8424863" y="5092700"/>
          <p14:tracePt t="97411" x="8374063" y="5105400"/>
          <p14:tracePt t="97419" x="8335963" y="5105400"/>
          <p14:tracePt t="97427" x="8274050" y="5130800"/>
          <p14:tracePt t="97433" x="8235950" y="5143500"/>
          <p14:tracePt t="97440" x="8174038" y="5181600"/>
          <p14:tracePt t="97448" x="8135938" y="5194300"/>
          <p14:tracePt t="97456" x="8099425" y="5205413"/>
          <p14:tracePt t="97462" x="8023225" y="5230813"/>
          <p14:tracePt t="97470" x="7974013" y="5268913"/>
          <p14:tracePt t="97477" x="7935913" y="5281613"/>
          <p14:tracePt t="97483" x="7886700" y="5294313"/>
          <p14:tracePt t="97491" x="7823200" y="5330825"/>
          <p14:tracePt t="97498" x="7785100" y="5356225"/>
          <p14:tracePt t="97507" x="7735888" y="5368925"/>
          <p14:tracePt t="97512" x="7673975" y="5394325"/>
          <p14:tracePt t="97520" x="7623175" y="5407025"/>
          <p14:tracePt t="97526" x="7572375" y="5430838"/>
          <p14:tracePt t="97532" x="7523163" y="5456238"/>
          <p14:tracePt t="97540" x="7459663" y="5481638"/>
          <p14:tracePt t="97547" x="7397750" y="5507038"/>
          <p14:tracePt t="97555" x="7335838" y="5518150"/>
          <p14:tracePt t="97561" x="7285038" y="5543550"/>
          <p14:tracePt t="97569" x="7210425" y="5581650"/>
          <p14:tracePt t="97575" x="7172325" y="5594350"/>
          <p14:tracePt t="97584" x="7110413" y="5619750"/>
          <p14:tracePt t="97591" x="7034213" y="5643563"/>
          <p14:tracePt t="97598" x="6985000" y="5656263"/>
          <p14:tracePt t="97606" x="6921500" y="5681663"/>
          <p14:tracePt t="97612" x="6872288" y="5707063"/>
          <p14:tracePt t="97620" x="6808788" y="5719763"/>
          <p14:tracePt t="97627" x="6772275" y="5743575"/>
          <p14:tracePt t="97636" x="6721475" y="5756275"/>
          <p14:tracePt t="97642" x="6672263" y="5781675"/>
          <p14:tracePt t="97649" x="6634163" y="5807075"/>
          <p14:tracePt t="97656" x="6596063" y="5819775"/>
          <p14:tracePt t="97664" x="6546850" y="5843588"/>
          <p14:tracePt t="97673" x="6508750" y="5856288"/>
          <p14:tracePt t="97679" x="6459538" y="5881688"/>
          <p14:tracePt t="97686" x="6434138" y="5881688"/>
          <p14:tracePt t="97694" x="6383338" y="5907088"/>
          <p14:tracePt t="97701" x="6346825" y="5919788"/>
          <p14:tracePt t="97708" x="6321425" y="5932488"/>
          <p14:tracePt t="97715" x="6296025" y="5945188"/>
          <p14:tracePt t="97723" x="6259513" y="5956300"/>
          <p14:tracePt t="97729" x="6221413" y="5981700"/>
          <p14:tracePt t="97737" x="6196013" y="5994400"/>
          <p14:tracePt t="97744" x="6170613" y="5994400"/>
          <p14:tracePt t="97753" x="6146800" y="6007100"/>
          <p14:tracePt t="97758" x="6121400" y="6032500"/>
          <p14:tracePt t="97766" x="6108700" y="6032500"/>
          <p14:tracePt t="97773" x="6096000" y="6032500"/>
          <p14:tracePt t="97780" x="6070600" y="6045200"/>
          <p14:tracePt t="97794" x="6057900" y="6056313"/>
          <p14:tracePt t="97809" x="6045200" y="6056313"/>
          <p14:tracePt t="97816" x="6034088" y="6056313"/>
          <p14:tracePt t="97844" x="6034088" y="6069013"/>
          <p14:tracePt t="97865" x="6021388" y="6069013"/>
          <p14:tracePt t="97948" x="6045200" y="6069013"/>
          <p14:tracePt t="97957" x="6045200" y="6056313"/>
          <p14:tracePt t="97965" x="6070600" y="6045200"/>
          <p14:tracePt t="97971" x="6170613" y="6007100"/>
          <p14:tracePt t="97977" x="6259513" y="5945188"/>
          <p14:tracePt t="97982" x="6334125" y="5932488"/>
          <p14:tracePt t="97990" x="6421438" y="5881688"/>
          <p14:tracePt t="97996" x="6496050" y="5856288"/>
          <p14:tracePt t="98003" x="6546850" y="5832475"/>
          <p14:tracePt t="98010" x="6621463" y="5807075"/>
          <p14:tracePt t="98019" x="6684963" y="5781675"/>
          <p14:tracePt t="98025" x="6734175" y="5743575"/>
          <p14:tracePt t="98033" x="6797675" y="5707063"/>
          <p14:tracePt t="98040" x="6846888" y="5694363"/>
          <p14:tracePt t="98047" x="6910388" y="5668963"/>
          <p14:tracePt t="98056" x="6959600" y="5643563"/>
          <p14:tracePt t="98061" x="7010400" y="5619750"/>
          <p14:tracePt t="98069" x="7059613" y="5581650"/>
          <p14:tracePt t="98077" x="7123113" y="5568950"/>
          <p14:tracePt t="98084" x="7185025" y="5530850"/>
          <p14:tracePt t="98091" x="7235825" y="5494338"/>
          <p14:tracePt t="98098" x="7310438" y="5456238"/>
          <p14:tracePt t="98106" x="7385050" y="5418138"/>
          <p14:tracePt t="98112" x="7459663" y="5368925"/>
          <p14:tracePt t="98119" x="7548563" y="5330825"/>
          <p14:tracePt t="98127" x="7648575" y="5281613"/>
          <p14:tracePt t="98135" x="7710488" y="5256213"/>
          <p14:tracePt t="98142" x="7810500" y="5205413"/>
          <p14:tracePt t="98149" x="7897813" y="5181600"/>
          <p14:tracePt t="98157" x="7948613" y="5156200"/>
          <p14:tracePt t="98164" x="8010525" y="5130800"/>
          <p14:tracePt t="98173" x="8074025" y="5105400"/>
          <p14:tracePt t="98179" x="8110538" y="5105400"/>
          <p14:tracePt t="98186" x="8161338" y="5092700"/>
          <p14:tracePt t="98194" x="8186738" y="5081588"/>
          <p14:tracePt t="98201" x="8235950" y="5068888"/>
          <p14:tracePt t="98208" x="8261350" y="5068888"/>
          <p14:tracePt t="98215" x="8299450" y="5056188"/>
          <p14:tracePt t="98223" x="8348663" y="5043488"/>
          <p14:tracePt t="98230" x="8412163" y="5030788"/>
          <p14:tracePt t="98236" x="8499475" y="5005388"/>
          <p14:tracePt t="98244" x="8586788" y="4981575"/>
          <p14:tracePt t="98253" x="8674100" y="4943475"/>
          <p14:tracePt t="98258" x="8763000" y="4918075"/>
          <p14:tracePt t="98265" x="8863013" y="4868863"/>
          <p14:tracePt t="98274" x="9012238" y="4805363"/>
          <p14:tracePt t="98280" x="9124950" y="4756150"/>
          <p14:tracePt t="98287" x="9288463" y="4679950"/>
          <p14:tracePt t="98295" x="9437688" y="4630738"/>
          <p14:tracePt t="98303" x="9601200" y="4543425"/>
          <p14:tracePt t="98309" x="9739313" y="4467225"/>
          <p14:tracePt t="98316" x="9875838" y="4405313"/>
          <p14:tracePt t="98323" x="10001250" y="4330700"/>
          <p14:tracePt t="98330" x="10113963" y="4292600"/>
          <p14:tracePt t="98336" x="10239375" y="4241800"/>
          <p14:tracePt t="98344" x="10390188" y="4192588"/>
          <p14:tracePt t="98351" x="10526713" y="4141788"/>
          <p14:tracePt t="98358" x="10652125" y="4105275"/>
          <p14:tracePt t="98365" x="10777538" y="4067175"/>
          <p14:tracePt t="98373" x="10877550" y="4041775"/>
          <p14:tracePt t="98379" x="10977563" y="3992563"/>
          <p14:tracePt t="98386" x="11064875" y="3967163"/>
          <p14:tracePt t="98394" x="11177588" y="3941763"/>
          <p14:tracePt t="98400" x="11277600" y="3905250"/>
          <p14:tracePt t="98407" x="11377613" y="3879850"/>
          <p14:tracePt t="98414" x="11490325" y="3854450"/>
          <p14:tracePt t="98422" x="11591925" y="3841750"/>
          <p14:tracePt t="98429" x="11666538" y="3803650"/>
          <p14:tracePt t="98436" x="11741150" y="3767138"/>
          <p14:tracePt t="98442" x="11791950" y="3741738"/>
          <p14:tracePt t="98449" x="11866563" y="3716338"/>
          <p14:tracePt t="98457" x="11917363" y="3703638"/>
          <p14:tracePt t="98464" x="11966575" y="3679825"/>
          <p14:tracePt t="98471" x="12004675" y="3654425"/>
          <p14:tracePt t="98478" x="12041188" y="3629025"/>
          <p14:tracePt t="98486" x="12091988" y="3603625"/>
          <p14:tracePt t="98491" x="12141200" y="3579813"/>
          <p14:tracePt t="98694" x="12004675" y="3579813"/>
          <p14:tracePt t="98701" x="11928475" y="3616325"/>
          <p14:tracePt t="98708" x="11815763" y="3679825"/>
          <p14:tracePt t="98715" x="11703050" y="3716338"/>
          <p14:tracePt t="98720" x="11566525" y="3779838"/>
          <p14:tracePt t="98726" x="11390313" y="3854450"/>
          <p14:tracePt t="98733" x="11202988" y="3929063"/>
          <p14:tracePt t="98740" x="11041063" y="4005263"/>
          <p14:tracePt t="98748" x="10902950" y="4079875"/>
          <p14:tracePt t="98755" x="10752138" y="4129088"/>
          <p14:tracePt t="98762" x="10626725" y="4179888"/>
          <p14:tracePt t="98769" x="10514013" y="4230688"/>
          <p14:tracePt t="98776" x="10401300" y="4241800"/>
          <p14:tracePt t="98784" x="10339388" y="4254500"/>
          <p14:tracePt t="98791" x="10277475" y="4279900"/>
          <p14:tracePt t="98798" x="10239375" y="4292600"/>
          <p14:tracePt t="98806" x="10226675" y="4292600"/>
          <p14:tracePt t="98812" x="10213975" y="4305300"/>
          <p14:tracePt t="98826" x="10201275" y="4305300"/>
          <p14:tracePt t="98965" x="10213975" y="4305300"/>
          <p14:tracePt t="98973" x="10239375" y="4305300"/>
          <p14:tracePt t="98979" x="10277475" y="4305300"/>
          <p14:tracePt t="98990" x="10352088" y="4292600"/>
          <p14:tracePt t="98994" x="10401300" y="4279900"/>
          <p14:tracePt t="99002" x="10439400" y="4279900"/>
          <p14:tracePt t="99008" x="10490200" y="4279900"/>
          <p14:tracePt t="99014" x="10526713" y="4279900"/>
          <p14:tracePt t="99020" x="10577513" y="4279900"/>
          <p14:tracePt t="99026" x="10614025" y="4279900"/>
          <p14:tracePt t="99033" x="10652125" y="4267200"/>
          <p14:tracePt t="99040" x="10690225" y="4267200"/>
          <p14:tracePt t="99047" x="10726738" y="4267200"/>
          <p14:tracePt t="99056" x="10764838" y="4267200"/>
          <p14:tracePt t="99061" x="10815638" y="4267200"/>
          <p14:tracePt t="99075" x="10877550" y="4267200"/>
          <p14:tracePt t="99079" x="10915650" y="4267200"/>
          <p14:tracePt t="99085" x="10964863" y="4267200"/>
          <p14:tracePt t="99092" x="11015663" y="4267200"/>
          <p14:tracePt t="99098" x="11052175" y="4267200"/>
          <p14:tracePt t="99105" x="11090275" y="4267200"/>
          <p14:tracePt t="99113" x="11115675" y="4267200"/>
          <p14:tracePt t="99125" x="11141075" y="4267200"/>
          <p14:tracePt t="99130" x="11177588" y="4267200"/>
          <p14:tracePt t="99133" x="11190288" y="4267200"/>
          <p14:tracePt t="99141" x="11215688" y="4279900"/>
          <p14:tracePt t="99146" x="11215688" y="4292600"/>
          <p14:tracePt t="99157" x="11228388" y="4292600"/>
          <p14:tracePt t="99162" x="11241088" y="4292600"/>
          <p14:tracePt t="99176" x="11253788" y="4292600"/>
          <p14:tracePt t="99198" x="11253788" y="4305300"/>
          <p14:tracePt t="99227" x="11253788" y="4318000"/>
          <p14:tracePt t="99235" x="11253788" y="4330700"/>
          <p14:tracePt t="99241" x="11253788" y="4341813"/>
          <p14:tracePt t="99248" x="11253788" y="4354513"/>
          <p14:tracePt t="99255" x="11253788" y="4379913"/>
          <p14:tracePt t="99262" x="11241088" y="4392613"/>
          <p14:tracePt t="99270" x="11241088" y="4405313"/>
          <p14:tracePt t="99275" x="11228388" y="4430713"/>
          <p14:tracePt t="99282" x="11215688" y="4443413"/>
          <p14:tracePt t="99290" x="11202988" y="4467225"/>
          <p14:tracePt t="99298" x="11202988" y="4492625"/>
          <p14:tracePt t="99305" x="11177588" y="4518025"/>
          <p14:tracePt t="99312" x="11164888" y="4530725"/>
          <p14:tracePt t="99329" x="11153775" y="4554538"/>
          <p14:tracePt t="99346" x="11153775" y="4567238"/>
          <p14:tracePt t="99352" x="11141075" y="4567238"/>
          <p14:tracePt t="99360" x="11141075" y="4579938"/>
          <p14:tracePt t="99395" x="11141075" y="4592638"/>
          <p14:tracePt t="99673" x="11164888" y="4579938"/>
          <p14:tracePt t="99681" x="11202988" y="4543425"/>
          <p14:tracePt t="99692" x="11266488" y="4505325"/>
          <p14:tracePt t="99697" x="11303000" y="4479925"/>
          <p14:tracePt t="99702" x="11366500" y="4430713"/>
          <p14:tracePt t="99708" x="11415713" y="4379913"/>
          <p14:tracePt t="99717" x="11453813" y="4330700"/>
          <p14:tracePt t="99721" x="11503025" y="4279900"/>
          <p14:tracePt t="99727" x="11553825" y="4217988"/>
          <p14:tracePt t="99734" x="11603038" y="4141788"/>
          <p14:tracePt t="99741" x="11641138" y="4079875"/>
          <p14:tracePt t="99748" x="11666538" y="4041775"/>
          <p14:tracePt t="99756" x="11703050" y="3979863"/>
          <p14:tracePt t="99762" x="11741150" y="3941763"/>
          <p14:tracePt t="99770" x="11753850" y="3892550"/>
          <p14:tracePt t="99776" x="11779250" y="3867150"/>
          <p14:tracePt t="99784" x="11791950" y="3854450"/>
          <p14:tracePt t="99790" x="11815763" y="3829050"/>
          <p14:tracePt t="99797" x="11828463" y="3792538"/>
          <p14:tracePt t="99805" x="11866563" y="3767138"/>
          <p14:tracePt t="99811" x="11866563" y="3741738"/>
          <p14:tracePt t="99819" x="11891963" y="3716338"/>
          <p14:tracePt t="99825" x="11904663" y="3703638"/>
          <p14:tracePt t="99832" x="11917363" y="3692525"/>
          <p14:tracePt t="99839" x="11917363" y="3667125"/>
          <p14:tracePt t="99846" x="11928475" y="3667125"/>
          <p14:tracePt t="99853" x="11928475" y="3641725"/>
          <p14:tracePt t="99861" x="11941175" y="3641725"/>
          <p14:tracePt t="99869" x="11941175" y="3629025"/>
          <p14:tracePt t="99875" x="11953875" y="3616325"/>
          <p14:tracePt t="99896" x="11966575" y="3603625"/>
          <p14:tracePt t="99903" x="11966575" y="3590925"/>
          <p14:tracePt t="99910" x="11979275" y="3590925"/>
          <p14:tracePt t="99966" x="11991975" y="3579813"/>
          <p14:tracePt t="100171" x="11966575" y="3579813"/>
          <p14:tracePt t="100178" x="11941175" y="3579813"/>
          <p14:tracePt t="100186" x="11904663" y="3579813"/>
          <p14:tracePt t="100194" x="11815763" y="3579813"/>
          <p14:tracePt t="100200" x="11753850" y="3590925"/>
          <p14:tracePt t="100208" x="11691938" y="3603625"/>
          <p14:tracePt t="100214" x="11628438" y="3616325"/>
          <p14:tracePt t="100224" x="11591925" y="3629025"/>
          <p14:tracePt t="100228" x="11528425" y="3629025"/>
          <p14:tracePt t="100232" x="11490325" y="3641725"/>
          <p14:tracePt t="100241" x="11453813" y="3641725"/>
          <p14:tracePt t="100247" x="11415713" y="3641725"/>
          <p14:tracePt t="100253" x="11390313" y="3654425"/>
          <p14:tracePt t="100261" x="11366500" y="3667125"/>
          <p14:tracePt t="100269" x="11341100" y="3679825"/>
          <p14:tracePt t="100275" x="11315700" y="3679825"/>
          <p14:tracePt t="100282" x="11277600" y="3692525"/>
          <p14:tracePt t="100289" x="11253788" y="3703638"/>
          <p14:tracePt t="100297" x="11228388" y="3716338"/>
          <p14:tracePt t="100303" x="11202988" y="3716338"/>
          <p14:tracePt t="100311" x="11177588" y="3741738"/>
          <p14:tracePt t="100319" x="11164888" y="3741738"/>
          <p14:tracePt t="100324" x="11141075" y="3767138"/>
          <p14:tracePt t="100332" x="11102975" y="3779838"/>
          <p14:tracePt t="100340" x="11077575" y="3792538"/>
          <p14:tracePt t="100347" x="11041063" y="3816350"/>
          <p14:tracePt t="100353" x="11015663" y="3829050"/>
          <p14:tracePt t="100361" x="10990263" y="3841750"/>
          <p14:tracePt t="100370" x="10964863" y="3854450"/>
          <p14:tracePt t="100375" x="10928350" y="3879850"/>
          <p14:tracePt t="100383" x="10915650" y="3892550"/>
          <p14:tracePt t="100390" x="10877550" y="3892550"/>
          <p14:tracePt t="100397" x="10852150" y="3916363"/>
          <p14:tracePt t="100406" x="10839450" y="3929063"/>
          <p14:tracePt t="100412" x="10815638" y="3929063"/>
          <p14:tracePt t="100420" x="10777538" y="3954463"/>
          <p14:tracePt t="100426" x="10752138" y="3967163"/>
          <p14:tracePt t="100434" x="10739438" y="3979863"/>
          <p14:tracePt t="100441" x="10715625" y="3992563"/>
          <p14:tracePt t="100448" x="10677525" y="4017963"/>
          <p14:tracePt t="100456" x="10639425" y="4029075"/>
          <p14:tracePt t="100462" x="10614025" y="4041775"/>
          <p14:tracePt t="100470" x="10590213" y="4079875"/>
          <p14:tracePt t="100476" x="10539413" y="4092575"/>
          <p14:tracePt t="100483" x="10514013" y="4117975"/>
          <p14:tracePt t="100491" x="10490200" y="4141788"/>
          <p14:tracePt t="100497" x="10452100" y="4167188"/>
          <p14:tracePt t="100506" x="10401300" y="4192588"/>
          <p14:tracePt t="100512" x="10377488" y="4217988"/>
          <p14:tracePt t="100519" x="10339388" y="4230688"/>
          <p14:tracePt t="100527" x="10288588" y="4254500"/>
          <p14:tracePt t="100536" x="10239375" y="4279900"/>
          <p14:tracePt t="100541" x="10188575" y="4305300"/>
          <p14:tracePt t="100548" x="10139363" y="4330700"/>
          <p14:tracePt t="100558" x="10075863" y="4354513"/>
          <p14:tracePt t="100563" x="10039350" y="4379913"/>
          <p14:tracePt t="100569" x="9988550" y="4392613"/>
          <p14:tracePt t="100577" x="9926638" y="4405313"/>
          <p14:tracePt t="100585" x="9888538" y="4430713"/>
          <p14:tracePt t="100591" x="9852025" y="4443413"/>
          <p14:tracePt t="100599" x="9801225" y="4454525"/>
          <p14:tracePt t="100606" x="9750425" y="4479925"/>
          <p14:tracePt t="100613" x="9726613" y="4505325"/>
          <p14:tracePt t="100623" x="9675813" y="4518025"/>
          <p14:tracePt t="100629" x="9626600" y="4543425"/>
          <p14:tracePt t="100636" x="9575800" y="4554538"/>
          <p14:tracePt t="100642" x="9513888" y="4592638"/>
          <p14:tracePt t="100649" x="9463088" y="4618038"/>
          <p14:tracePt t="100657" x="9401175" y="4630738"/>
          <p14:tracePt t="100664" x="9350375" y="4656138"/>
          <p14:tracePt t="100674" x="9275763" y="4692650"/>
          <p14:tracePt t="100679" x="9199563" y="4730750"/>
          <p14:tracePt t="100686" x="9124950" y="4779963"/>
          <p14:tracePt t="100693" x="9050338" y="4818063"/>
          <p14:tracePt t="100701" x="8963025" y="4868863"/>
          <p14:tracePt t="100708" x="8886825" y="4905375"/>
          <p14:tracePt t="100715" x="8812213" y="4943475"/>
          <p14:tracePt t="100722" x="8737600" y="4981575"/>
          <p14:tracePt t="100729" x="8674100" y="5005388"/>
          <p14:tracePt t="100736" x="8586788" y="5043488"/>
          <p14:tracePt t="100743" x="8512175" y="5081588"/>
          <p14:tracePt t="100750" x="8461375" y="5105400"/>
          <p14:tracePt t="100756" x="8386763" y="5130800"/>
          <p14:tracePt t="100763" x="8348663" y="5143500"/>
          <p14:tracePt t="100772" x="8286750" y="5168900"/>
          <p14:tracePt t="100778" x="8261350" y="5181600"/>
          <p14:tracePt t="100786" x="8235950" y="5181600"/>
          <p14:tracePt t="100792" x="8212138" y="5194300"/>
          <p14:tracePt t="100802" x="8186738" y="5205413"/>
          <p14:tracePt t="100812" x="8161338" y="5218113"/>
          <p14:tracePt t="100817" x="8148638" y="5218113"/>
          <p14:tracePt t="100826" x="8135938" y="5230813"/>
          <p14:tracePt t="100831" x="8123238" y="5243513"/>
          <p14:tracePt t="100839" x="8110538" y="5243513"/>
          <p14:tracePt t="100844" x="8099425" y="5256213"/>
          <p14:tracePt t="100850" x="8086725" y="5268913"/>
          <p14:tracePt t="100857" x="8074025" y="5281613"/>
          <p14:tracePt t="101677" x="8099425" y="5281613"/>
          <p14:tracePt t="101686" x="8148638" y="5281613"/>
          <p14:tracePt t="101695" x="8235950" y="5294313"/>
          <p14:tracePt t="101699" x="8324850" y="5305425"/>
          <p14:tracePt t="101708" x="8386763" y="5318125"/>
          <p14:tracePt t="101713" x="8474075" y="5343525"/>
          <p14:tracePt t="101721" x="8537575" y="5356225"/>
          <p14:tracePt t="101727" x="8624888" y="5381625"/>
          <p14:tracePt t="101733" x="8724900" y="5430838"/>
          <p14:tracePt t="101741" x="8863013" y="5481638"/>
          <p14:tracePt t="101747" x="8999538" y="5556250"/>
          <p14:tracePt t="101754" x="9124950" y="5619750"/>
          <p14:tracePt t="101761" x="9250363" y="5694363"/>
          <p14:tracePt t="101770" x="9350375" y="5756275"/>
          <p14:tracePt t="101776" x="9437688" y="5807075"/>
          <p14:tracePt t="101783" x="9513888" y="5856288"/>
          <p14:tracePt t="101791" x="9550400" y="5881688"/>
          <p14:tracePt t="101797" x="9601200" y="5919788"/>
          <p14:tracePt t="101804" x="9637713" y="5956300"/>
          <p14:tracePt t="101811" x="9688513" y="5994400"/>
          <p14:tracePt t="101820" x="9713913" y="6045200"/>
          <p14:tracePt t="101825" x="9763125" y="6094413"/>
          <p14:tracePt t="101832" x="9801225" y="6145213"/>
          <p14:tracePt t="101840" x="9839325" y="6194425"/>
          <p14:tracePt t="101847" x="9875838" y="6219825"/>
          <p14:tracePt t="101853" x="9926638" y="6281738"/>
          <p14:tracePt t="101861" x="9963150" y="6357938"/>
          <p14:tracePt t="101870" x="9988550" y="6419850"/>
          <p14:tracePt t="101876" x="10026650" y="6445250"/>
          <p14:tracePt t="101888" x="10052050" y="6470650"/>
          <p14:tracePt t="101891" x="10064750" y="6507163"/>
          <p14:tracePt t="102150" x="10113963" y="6494463"/>
          <p14:tracePt t="102157" x="10201275" y="6457950"/>
          <p14:tracePt t="102168" x="10301288" y="6419850"/>
          <p14:tracePt t="102172" x="10401300" y="6394450"/>
          <p14:tracePt t="102177" x="10526713" y="6357938"/>
          <p14:tracePt t="102183" x="10652125" y="6319838"/>
          <p14:tracePt t="102190" x="10790238" y="6307138"/>
          <p14:tracePt t="102198" x="10928350" y="6269038"/>
          <p14:tracePt t="102206" x="11064875" y="6269038"/>
          <p14:tracePt t="102212" x="11164888" y="6269038"/>
          <p14:tracePt t="102221" x="11228388" y="6269038"/>
          <p14:tracePt t="102228" x="11303000" y="6269038"/>
          <p14:tracePt t="102236" x="11341100" y="6269038"/>
          <p14:tracePt t="102243" x="11366500" y="6269038"/>
          <p14:tracePt t="102251" x="11390313" y="6269038"/>
          <p14:tracePt t="102258" x="11403013" y="6281738"/>
          <p14:tracePt t="102264" x="11428413" y="6294438"/>
          <p14:tracePt t="102273" x="11453813" y="6294438"/>
          <p14:tracePt t="102279" x="11466513" y="6307138"/>
          <p14:tracePt t="102286" x="11479213" y="6307138"/>
          <p14:tracePt t="102293" x="11490325" y="6319838"/>
          <p14:tracePt t="102303" x="11503025" y="6332538"/>
          <p14:tracePt t="102308" x="11503025" y="6345238"/>
          <p14:tracePt t="102315" x="11515725" y="6357938"/>
          <p14:tracePt t="102330" x="11528425" y="6381750"/>
          <p14:tracePt t="102345" x="11541125" y="6394450"/>
          <p14:tracePt t="102353" x="11541125" y="6407150"/>
          <p14:tracePt t="102359" x="11541125" y="6419850"/>
          <p14:tracePt t="102374" x="11553825" y="6432550"/>
          <p14:tracePt t="102381" x="11553825" y="6457950"/>
          <p14:tracePt t="102389" x="11566525" y="6457950"/>
          <p14:tracePt t="102396" x="11579225" y="6483350"/>
          <p14:tracePt t="102411" x="11579225" y="6494463"/>
          <p14:tracePt t="102418" x="11591925" y="6494463"/>
          <p14:tracePt t="102425" x="11603038" y="6507163"/>
          <p14:tracePt t="102431" x="11615738" y="6519863"/>
          <p14:tracePt t="102439" x="11628438" y="6519863"/>
          <p14:tracePt t="102446" x="11653838" y="6519863"/>
          <p14:tracePt t="102454" x="11666538" y="6519863"/>
          <p14:tracePt t="102460" x="11691938" y="6519863"/>
          <p14:tracePt t="102468" x="11715750" y="6519863"/>
          <p14:tracePt t="102475" x="11741150" y="6507163"/>
          <p14:tracePt t="102482" x="11779250" y="6507163"/>
          <p14:tracePt t="102490" x="11815763" y="6494463"/>
          <p14:tracePt t="102496" x="11841163" y="6483350"/>
          <p14:tracePt t="102504" x="11879263" y="6457950"/>
          <p14:tracePt t="102510" x="11904663" y="6445250"/>
          <p14:tracePt t="102518" x="11928475" y="6419850"/>
          <p14:tracePt t="102526" x="11941175" y="6407150"/>
          <p14:tracePt t="102532" x="11953875" y="6407150"/>
          <p14:tracePt t="102539" x="11966575" y="6394450"/>
          <p14:tracePt t="102546" x="11979275" y="6394450"/>
          <p14:tracePt t="102560" x="11991975" y="6381750"/>
          <p14:tracePt t="102589" x="11991975" y="6370638"/>
          <p14:tracePt t="102596" x="12004675" y="6357938"/>
          <p14:tracePt t="102604" x="12004675" y="6345238"/>
          <p14:tracePt t="102611" x="12004675" y="6332538"/>
          <p14:tracePt t="102620" x="12004675" y="6319838"/>
          <p14:tracePt t="102625" x="12017375" y="6294438"/>
          <p14:tracePt t="102632" x="12028488" y="6281738"/>
          <p14:tracePt t="102640" x="12028488" y="6257925"/>
          <p14:tracePt t="102645" x="12028488" y="6219825"/>
          <p14:tracePt t="102654" x="12028488" y="6194425"/>
          <p14:tracePt t="102661" x="12017375" y="6169025"/>
          <p14:tracePt t="102668" x="12017375" y="6145213"/>
          <p14:tracePt t="102674" x="12017375" y="6132513"/>
          <p14:tracePt t="102682" x="11991975" y="6107113"/>
          <p14:tracePt t="102690" x="11991975" y="6094413"/>
          <p14:tracePt t="102704" x="11979275" y="6081713"/>
          <p14:tracePt t="102710" x="11966575" y="6069013"/>
          <p14:tracePt t="102725" x="11966575" y="6056313"/>
          <p14:tracePt t="102741" x="11966575" y="6045200"/>
          <p14:tracePt t="102754" x="11966575" y="6032500"/>
          <p14:tracePt t="102762" x="11966575" y="6019800"/>
          <p14:tracePt t="102777" x="11979275" y="6007100"/>
          <p14:tracePt t="102806" x="11979275" y="5994400"/>
          <p14:tracePt t="102877" x="11966575" y="5981700"/>
          <p14:tracePt t="102902" x="11953875" y="5969000"/>
          <p14:tracePt t="102909" x="11928475" y="5969000"/>
          <p14:tracePt t="102915" x="11866563" y="5956300"/>
          <p14:tracePt t="102926" x="11741150" y="5956300"/>
          <p14:tracePt t="102933" x="11691938" y="5956300"/>
          <p14:tracePt t="102940" x="11666538" y="5956300"/>
          <p14:tracePt t="102946" x="11641138" y="5956300"/>
          <p14:tracePt t="102953" x="11628438" y="5956300"/>
          <p14:tracePt t="102960" x="11603038" y="5956300"/>
          <p14:tracePt t="102967" x="11591925" y="5956300"/>
          <p14:tracePt t="102974" x="11579225" y="5956300"/>
          <p14:tracePt t="102981" x="11579225" y="5969000"/>
          <p14:tracePt t="102989" x="11566525" y="5994400"/>
          <p14:tracePt t="103003" x="11553825" y="6007100"/>
          <p14:tracePt t="103009" x="11553825" y="6045200"/>
          <p14:tracePt t="103017" x="11553825" y="6069013"/>
          <p14:tracePt t="103023" x="11553825" y="6081713"/>
          <p14:tracePt t="103031" x="11566525" y="6107113"/>
          <p14:tracePt t="103039" x="11566525" y="6132513"/>
          <p14:tracePt t="103046" x="11579225" y="6169025"/>
          <p14:tracePt t="103053" x="11579225" y="6194425"/>
          <p14:tracePt t="103060" x="11603038" y="6219825"/>
          <p14:tracePt t="103069" x="11615738" y="6232525"/>
          <p14:tracePt t="103075" x="11628438" y="6269038"/>
          <p14:tracePt t="103082" x="11641138" y="6281738"/>
          <p14:tracePt t="103090" x="11666538" y="6307138"/>
          <p14:tracePt t="103097" x="11691938" y="6332538"/>
          <p14:tracePt t="103104" x="11703050" y="6345238"/>
          <p14:tracePt t="103112" x="11715750" y="6370638"/>
          <p14:tracePt t="103120" x="11741150" y="6394450"/>
          <p14:tracePt t="103126" x="11766550" y="6407150"/>
          <p14:tracePt t="103134" x="11779250" y="6419850"/>
          <p14:tracePt t="103142" x="11804650" y="6432550"/>
          <p14:tracePt t="103148" x="11815763" y="6432550"/>
          <p14:tracePt t="103157" x="11828463" y="6445250"/>
          <p14:tracePt t="103164" x="11853863" y="6457950"/>
          <p14:tracePt t="103170" x="11866563" y="6470650"/>
          <p14:tracePt t="103178" x="11879263" y="6470650"/>
          <p14:tracePt t="103186" x="11917363" y="6470650"/>
          <p14:tracePt t="103193" x="11941175" y="6470650"/>
          <p14:tracePt t="103200" x="11966575" y="6470650"/>
          <p14:tracePt t="103208" x="11991975" y="6470650"/>
          <p14:tracePt t="103215" x="12017375" y="6470650"/>
          <p14:tracePt t="103222" x="12053888" y="6445250"/>
          <p14:tracePt t="103229" x="12079288" y="6445250"/>
          <p14:tracePt t="103236" x="12104688" y="6432550"/>
          <p14:tracePt t="103243" x="12130088" y="6407150"/>
          <p14:tracePt t="103252" x="12153900" y="6407150"/>
          <p14:tracePt t="103258" x="12153900" y="6394450"/>
          <p14:tracePt t="103265" x="12166600" y="6381750"/>
          <p14:tracePt t="103279" x="12179300" y="6370638"/>
          <p14:tracePt t="103490" x="12130088" y="5856288"/>
          <p14:tracePt t="103496" x="12104688" y="5856288"/>
          <p14:tracePt t="103507" x="12066588" y="5856288"/>
          <p14:tracePt t="103511" x="12041188" y="5856288"/>
          <p14:tracePt t="103518" x="12017375" y="5856288"/>
          <p14:tracePt t="103523" x="12004675" y="5868988"/>
          <p14:tracePt t="103530" x="11979275" y="5868988"/>
          <p14:tracePt t="103544" x="11966575" y="5881688"/>
          <p14:tracePt t="103551" x="11953875" y="5881688"/>
          <p14:tracePt t="103558" x="11941175" y="5881688"/>
          <p14:tracePt t="103565" x="11928475" y="5894388"/>
          <p14:tracePt t="103572" x="11928475" y="5907088"/>
          <p14:tracePt t="103579" x="11917363" y="5919788"/>
          <p14:tracePt t="103587" x="11904663" y="5932488"/>
          <p14:tracePt t="103593" x="11891963" y="5956300"/>
          <p14:tracePt t="103600" x="11879263" y="5969000"/>
          <p14:tracePt t="103608" x="11866563" y="5981700"/>
          <p14:tracePt t="103614" x="11841163" y="6019800"/>
          <p14:tracePt t="103621" x="11841163" y="6045200"/>
          <p14:tracePt t="103628" x="11828463" y="6069013"/>
          <p14:tracePt t="103637" x="11804650" y="6094413"/>
          <p14:tracePt t="103643" x="11804650" y="6119813"/>
          <p14:tracePt t="103649" x="11804650" y="6145213"/>
          <p14:tracePt t="103658" x="11791950" y="6169025"/>
          <p14:tracePt t="103664" x="11791950" y="6181725"/>
          <p14:tracePt t="103672" x="11791950" y="6219825"/>
          <p14:tracePt t="103679" x="11791950" y="6245225"/>
          <p14:tracePt t="103688" x="11791950" y="6269038"/>
          <p14:tracePt t="103695" x="11791950" y="6294438"/>
          <p14:tracePt t="103701" x="11791950" y="6307138"/>
          <p14:tracePt t="103709" x="11791950" y="6332538"/>
          <p14:tracePt t="103716" x="11791950" y="6357938"/>
          <p14:tracePt t="103724" x="11804650" y="6370638"/>
          <p14:tracePt t="103731" x="11815763" y="6394450"/>
          <p14:tracePt t="103739" x="11828463" y="6419850"/>
          <p14:tracePt t="103745" x="11853863" y="6432550"/>
          <p14:tracePt t="103754" x="11853863" y="6445250"/>
          <p14:tracePt t="103760" x="11866563" y="6457950"/>
          <p14:tracePt t="103767" x="11891963" y="6470650"/>
          <p14:tracePt t="103775" x="11904663" y="6483350"/>
          <p14:tracePt t="103782" x="11928475" y="6507163"/>
          <p14:tracePt t="103791" x="11941175" y="6507163"/>
          <p14:tracePt t="103797" x="11953875" y="6532563"/>
          <p14:tracePt t="103804" x="11979275" y="6532563"/>
          <p14:tracePt t="103811" x="11991975" y="6545263"/>
          <p14:tracePt t="103820" x="12017375" y="6557963"/>
          <p14:tracePt t="103826" x="12041188" y="6557963"/>
          <p14:tracePt t="103832" x="12066588" y="6557963"/>
          <p14:tracePt t="103841" x="12079288" y="6570663"/>
          <p14:tracePt t="103847" x="12091988" y="6570663"/>
          <p14:tracePt t="103854" x="12117388" y="6570663"/>
          <p14:tracePt t="103862" x="12130088" y="6570663"/>
          <p14:tracePt t="103871" x="12141200" y="6570663"/>
          <p14:tracePt t="103876" x="12153900" y="6570663"/>
          <p14:tracePt t="103883" x="12166600" y="6570663"/>
          <p14:tracePt t="104081" x="12141200" y="6019800"/>
          <p14:tracePt t="104088" x="12117388" y="6007100"/>
          <p14:tracePt t="104096" x="12104688" y="6007100"/>
          <p14:tracePt t="104101" x="12079288" y="6007100"/>
          <p14:tracePt t="104107" x="12041188" y="6007100"/>
          <p14:tracePt t="104114" x="12028488" y="6007100"/>
          <p14:tracePt t="104121" x="12004675" y="6007100"/>
          <p14:tracePt t="104128" x="11991975" y="6007100"/>
          <p14:tracePt t="104137" x="11966575" y="6007100"/>
          <p14:tracePt t="104142" x="11941175" y="6007100"/>
          <p14:tracePt t="104149" x="11928475" y="6007100"/>
          <p14:tracePt t="104158" x="11917363" y="6007100"/>
          <p14:tracePt t="104164" x="11891963" y="6007100"/>
          <p14:tracePt t="104177" x="11879263" y="6007100"/>
          <p14:tracePt t="104187" x="11866563" y="6007100"/>
          <p14:tracePt t="104192" x="11853863" y="6007100"/>
          <p14:tracePt t="104207" x="11841163" y="6019800"/>
          <p14:tracePt t="104214" x="11828463" y="6019800"/>
          <p14:tracePt t="104221" x="11815763" y="6032500"/>
          <p14:tracePt t="104228" x="11791950" y="6045200"/>
          <p14:tracePt t="104237" x="11779250" y="6069013"/>
          <p14:tracePt t="104242" x="11753850" y="6094413"/>
          <p14:tracePt t="104249" x="11753850" y="6107113"/>
          <p14:tracePt t="104258" x="11741150" y="6132513"/>
          <p14:tracePt t="104264" x="11728450" y="6157913"/>
          <p14:tracePt t="104274" x="11715750" y="6194425"/>
          <p14:tracePt t="104279" x="11703050" y="6219825"/>
          <p14:tracePt t="104286" x="11691938" y="6232525"/>
          <p14:tracePt t="104293" x="11691938" y="6269038"/>
          <p14:tracePt t="104300" x="11691938" y="6294438"/>
          <p14:tracePt t="104308" x="11691938" y="6307138"/>
          <p14:tracePt t="104315" x="11679238" y="6319838"/>
          <p14:tracePt t="104322" x="11679238" y="6332538"/>
          <p14:tracePt t="104329" x="11679238" y="6345238"/>
          <p14:tracePt t="104337" x="11679238" y="6357938"/>
          <p14:tracePt t="104353" x="11679238" y="6370638"/>
          <p14:tracePt t="104359" x="11679238" y="6394450"/>
          <p14:tracePt t="104373" x="11691938" y="6394450"/>
          <p14:tracePt t="104381" x="11691938" y="6419850"/>
          <p14:tracePt t="104390" x="11703050" y="6419850"/>
          <p14:tracePt t="104396" x="11715750" y="6432550"/>
          <p14:tracePt t="104403" x="11715750" y="6445250"/>
          <p14:tracePt t="104419" x="11715750" y="6457950"/>
          <p14:tracePt t="104425" x="11728450" y="6457950"/>
          <p14:tracePt t="104441" x="11728450" y="6470650"/>
          <p14:tracePt t="104501" x="11741150" y="6470650"/>
          <p14:tracePt t="106256" x="11728450" y="6470650"/>
          <p14:tracePt t="106263" x="11703050" y="6470650"/>
          <p14:tracePt t="106270" x="11679238" y="6445250"/>
          <p14:tracePt t="106276" x="11653838" y="6445250"/>
          <p14:tracePt t="106283" x="11641138" y="6432550"/>
          <p14:tracePt t="106291" x="11628438" y="6419850"/>
          <p14:tracePt t="106297" x="11628438" y="6407150"/>
          <p14:tracePt t="106306" x="11628438" y="6370638"/>
          <p14:tracePt t="106312" x="11628438" y="6345238"/>
          <p14:tracePt t="106319" x="11641138" y="6294438"/>
          <p14:tracePt t="106326" x="11666538" y="6232525"/>
          <p14:tracePt t="106335" x="11703050" y="6194425"/>
          <p14:tracePt t="106341" x="11766550" y="6132513"/>
          <p14:tracePt t="106348" x="11815763" y="6094413"/>
          <p14:tracePt t="106357" x="11879263" y="6045200"/>
          <p14:tracePt t="106363" x="11953875" y="6007100"/>
          <p14:tracePt t="106370" x="12017375" y="5981700"/>
          <p14:tracePt t="106377" x="12091988" y="5969000"/>
          <p14:tracePt t="106385" x="12141200" y="5956300"/>
          <p14:tracePt t="106525" x="12066588" y="6607175"/>
          <p14:tracePt t="106531" x="11953875" y="6632575"/>
          <p14:tracePt t="106538" x="11841163" y="6657975"/>
          <p14:tracePt t="106545" x="11715750" y="6657975"/>
          <p14:tracePt t="106553" x="11653838" y="6657975"/>
          <p14:tracePt t="106560" x="11579225" y="6657975"/>
          <p14:tracePt t="106567" x="11528425" y="6619875"/>
          <p14:tracePt t="106574" x="11490325" y="6570663"/>
          <p14:tracePt t="106582" x="11453813" y="6507163"/>
          <p14:tracePt t="106590" x="11453813" y="6457950"/>
          <p14:tracePt t="106597" x="11453813" y="6381750"/>
          <p14:tracePt t="106605" x="11453813" y="6294438"/>
          <p14:tracePt t="106612" x="11453813" y="6207125"/>
          <p14:tracePt t="106619" x="11490325" y="6132513"/>
          <p14:tracePt t="106626" x="11528425" y="6056313"/>
          <p14:tracePt t="106636" x="11579225" y="5994400"/>
          <p14:tracePt t="106641" x="11653838" y="5945188"/>
          <p14:tracePt t="106649" x="11715750" y="5919788"/>
          <p14:tracePt t="106656" x="11791950" y="5881688"/>
          <p14:tracePt t="106663" x="11866563" y="5881688"/>
          <p14:tracePt t="106671" x="11941175" y="5881688"/>
          <p14:tracePt t="106678" x="12004675" y="5881688"/>
          <p14:tracePt t="106686" x="12053888" y="5881688"/>
          <p14:tracePt t="106693" x="12104688" y="5881688"/>
          <p14:tracePt t="106701" x="12141200" y="5894388"/>
          <p14:tracePt t="106708" x="12179300" y="5919788"/>
          <p14:tracePt t="106811" x="12117388" y="6381750"/>
          <p14:tracePt t="106817" x="12053888" y="6381750"/>
          <p14:tracePt t="106823" x="11991975" y="6407150"/>
          <p14:tracePt t="106830" x="11928475" y="6419850"/>
          <p14:tracePt t="106837" x="11853863" y="6445250"/>
          <p14:tracePt t="106844" x="11804650" y="6445250"/>
          <p14:tracePt t="106853" x="11753850" y="6432550"/>
          <p14:tracePt t="106858" x="11728450" y="6432550"/>
          <p14:tracePt t="106865" x="11703050" y="6407150"/>
          <p14:tracePt t="106873" x="11691938" y="6357938"/>
          <p14:tracePt t="106880" x="11691938" y="6319838"/>
          <p14:tracePt t="106890" x="11679238" y="6269038"/>
          <p14:tracePt t="106896" x="11679238" y="6207125"/>
          <p14:tracePt t="106903" x="11679238" y="6145213"/>
          <p14:tracePt t="106909" x="11703050" y="6081713"/>
          <p14:tracePt t="106919" x="11741150" y="6045200"/>
          <p14:tracePt t="106925" x="11766550" y="5994400"/>
          <p14:tracePt t="106932" x="11791950" y="5956300"/>
          <p14:tracePt t="106940" x="11815763" y="5932488"/>
          <p14:tracePt t="106947" x="11853863" y="5907088"/>
          <p14:tracePt t="106954" x="11879263" y="5881688"/>
          <p14:tracePt t="106961" x="11904663" y="5868988"/>
          <p14:tracePt t="106970" x="11928475" y="5856288"/>
          <p14:tracePt t="106977" x="11966575" y="5856288"/>
          <p14:tracePt t="106984" x="11991975" y="5856288"/>
          <p14:tracePt t="106991" x="12017375" y="5856288"/>
          <p14:tracePt t="106999" x="12028488" y="5856288"/>
          <p14:tracePt t="107007" x="12053888" y="5856288"/>
          <p14:tracePt t="107013" x="12066588" y="5868988"/>
          <p14:tracePt t="107021" x="12079288" y="5868988"/>
          <p14:tracePt t="107027" x="12079288" y="5881688"/>
          <p14:tracePt t="107043" x="12079288" y="5907088"/>
          <p14:tracePt t="107050" x="12079288" y="5932488"/>
          <p14:tracePt t="107058" x="12079288" y="5945188"/>
          <p14:tracePt t="107064" x="12079288" y="5956300"/>
          <p14:tracePt t="107073" x="12053888" y="5994400"/>
          <p14:tracePt t="107079" x="12041188" y="6007100"/>
          <p14:tracePt t="107086" x="12017375" y="6032500"/>
          <p14:tracePt t="107094" x="12004675" y="6056313"/>
          <p14:tracePt t="107103" x="11979275" y="6069013"/>
          <p14:tracePt t="107109" x="11953875" y="6081713"/>
          <p14:tracePt t="107116" x="11917363" y="6094413"/>
          <p14:tracePt t="107124" x="11891963" y="6107113"/>
          <p14:tracePt t="107131" x="11879263" y="6107113"/>
          <p14:tracePt t="107139" x="11853863" y="6107113"/>
          <p14:tracePt t="107146" x="11828463" y="6107113"/>
          <p14:tracePt t="107153" x="11804650" y="6107113"/>
          <p14:tracePt t="107160" x="11791950" y="6107113"/>
          <p14:tracePt t="107169" x="11779250" y="6107113"/>
          <p14:tracePt t="107174" x="11779250" y="6094413"/>
          <p14:tracePt t="107182" x="11779250" y="6056313"/>
          <p14:tracePt t="107190" x="11779250" y="6019800"/>
          <p14:tracePt t="107196" x="11779250" y="5994400"/>
          <p14:tracePt t="107204" x="11779250" y="5956300"/>
          <p14:tracePt t="107211" x="11791950" y="5932488"/>
          <p14:tracePt t="107220" x="11804650" y="5907088"/>
          <p14:tracePt t="107225" x="11815763" y="5881688"/>
          <p14:tracePt t="107232" x="11828463" y="5856288"/>
          <p14:tracePt t="107240" x="11841163" y="5856288"/>
          <p14:tracePt t="107247" x="11853863" y="5843588"/>
          <p14:tracePt t="107256" x="11866563" y="5832475"/>
          <p14:tracePt t="107262" x="11879263" y="5832475"/>
          <p14:tracePt t="107269" x="11904663" y="5832475"/>
          <p14:tracePt t="107283" x="11917363" y="5832475"/>
          <p14:tracePt t="107291" x="11928475" y="5832475"/>
          <p14:tracePt t="107298" x="11941175" y="5832475"/>
          <p14:tracePt t="107306" x="11966575" y="5843588"/>
          <p14:tracePt t="107319" x="11979275" y="5856288"/>
          <p14:tracePt t="107327" x="11979275" y="5868988"/>
          <p14:tracePt t="107336" x="11979275" y="5881688"/>
          <p14:tracePt t="107342" x="11979275" y="5894388"/>
          <p14:tracePt t="107349" x="11979275" y="5907088"/>
          <p14:tracePt t="107356" x="11979275" y="5932488"/>
          <p14:tracePt t="107364" x="11979275" y="5956300"/>
          <p14:tracePt t="107371" x="11966575" y="5981700"/>
          <p14:tracePt t="107378" x="11941175" y="5994400"/>
          <p14:tracePt t="107386" x="11928475" y="6032500"/>
          <p14:tracePt t="107392" x="11891963" y="6045200"/>
          <p14:tracePt t="107399" x="11853863" y="6069013"/>
          <p14:tracePt t="107406" x="11828463" y="6081713"/>
          <p14:tracePt t="107414" x="11804650" y="6107113"/>
          <p14:tracePt t="107422" x="11766550" y="6119813"/>
          <p14:tracePt t="107428" x="11715750" y="6145213"/>
          <p14:tracePt t="107435" x="11691938" y="6157913"/>
          <p14:tracePt t="107442" x="11653838" y="6157913"/>
          <p14:tracePt t="107450" x="11628438" y="6157913"/>
          <p14:tracePt t="107457" x="11615738" y="6157913"/>
          <p14:tracePt t="107464" x="11591925" y="6157913"/>
          <p14:tracePt t="107473" x="11579225" y="6157913"/>
          <p14:tracePt t="107480" x="11566525" y="6157913"/>
          <p14:tracePt t="107488" x="11566525" y="6145213"/>
          <p14:tracePt t="107494" x="11553825" y="6119813"/>
          <p14:tracePt t="107502" x="11553825" y="6094413"/>
          <p14:tracePt t="107510" x="11553825" y="6056313"/>
          <p14:tracePt t="107516" x="11553825" y="6032500"/>
          <p14:tracePt t="107524" x="11579225" y="6007100"/>
          <p14:tracePt t="107532" x="11591925" y="5981700"/>
          <p14:tracePt t="107539" x="11603038" y="5956300"/>
          <p14:tracePt t="107546" x="11628438" y="5945188"/>
          <p14:tracePt t="107554" x="11641138" y="5932488"/>
          <p14:tracePt t="107561" x="11653838" y="5932488"/>
          <p14:tracePt t="107569" x="11679238" y="5907088"/>
          <p14:tracePt t="107576" x="11703050" y="5894388"/>
          <p14:tracePt t="107583" x="11728450" y="5894388"/>
          <p14:tracePt t="107590" x="11753850" y="5894388"/>
          <p14:tracePt t="107598" x="11791950" y="5894388"/>
          <p14:tracePt t="107607" x="11815763" y="5907088"/>
          <p14:tracePt t="107612" x="11853863" y="5919788"/>
          <p14:tracePt t="107620" x="11891963" y="5932488"/>
          <p14:tracePt t="107627" x="11917363" y="5945188"/>
          <p14:tracePt t="107636" x="11941175" y="5956300"/>
          <p14:tracePt t="107641" x="11966575" y="5994400"/>
          <p14:tracePt t="107648" x="11966575" y="6007100"/>
          <p14:tracePt t="107657" x="11991975" y="6045200"/>
          <p14:tracePt t="107663" x="12004675" y="6069013"/>
          <p14:tracePt t="107670" x="12004675" y="6107113"/>
          <p14:tracePt t="107678" x="12004675" y="6132513"/>
          <p14:tracePt t="107687" x="12004675" y="6157913"/>
          <p14:tracePt t="107691" x="12004675" y="6181725"/>
          <p14:tracePt t="107700" x="12004675" y="6194425"/>
          <p14:tracePt t="107708" x="11991975" y="6219825"/>
          <p14:tracePt t="107714" x="11966575" y="6232525"/>
          <p14:tracePt t="107723" x="11953875" y="6245225"/>
          <p14:tracePt t="107729" x="11917363" y="6257925"/>
          <p14:tracePt t="107736" x="11891963" y="6257925"/>
          <p14:tracePt t="107743" x="11853863" y="6257925"/>
          <p14:tracePt t="107752" x="11841163" y="6257925"/>
          <p14:tracePt t="107757" x="11815763" y="6257925"/>
          <p14:tracePt t="107765" x="11791950" y="6257925"/>
          <p14:tracePt t="107773" x="11779250" y="6245225"/>
          <p14:tracePt t="107780" x="11766550" y="6219825"/>
          <p14:tracePt t="107787" x="11766550" y="6181725"/>
          <p14:tracePt t="107794" x="11766550" y="6157913"/>
          <p14:tracePt t="107803" x="11766550" y="6119813"/>
          <p14:tracePt t="107808" x="11779250" y="6081713"/>
          <p14:tracePt t="107816" x="11804650" y="6056313"/>
          <p14:tracePt t="107824" x="11828463" y="6007100"/>
          <p14:tracePt t="107830" x="11841163" y="5981700"/>
          <p14:tracePt t="107840" x="11866563" y="5956300"/>
          <p14:tracePt t="107845" x="11891963" y="5932488"/>
          <p14:tracePt t="107853" x="11928475" y="5919788"/>
          <p14:tracePt t="107860" x="11953875" y="5907088"/>
          <p14:tracePt t="107869" x="11991975" y="5894388"/>
          <p14:tracePt t="107875" x="12017375" y="5894388"/>
          <p14:tracePt t="107882" x="12041188" y="5894388"/>
          <p14:tracePt t="107891" x="12053888" y="5894388"/>
          <p14:tracePt t="107897" x="12079288" y="5894388"/>
          <p14:tracePt t="107904" x="12104688" y="5894388"/>
          <p14:tracePt t="107912" x="12117388" y="5894388"/>
          <p14:tracePt t="107919" x="12130088" y="5894388"/>
          <p14:tracePt t="107926" x="12153900" y="5894388"/>
          <p14:tracePt t="107933" x="12166600" y="5907088"/>
          <p14:tracePt t="107940" x="12179300" y="5907088"/>
          <p14:tracePt t="107948" x="12179300" y="5919788"/>
          <p14:tracePt t="108071" x="12166600" y="6119813"/>
          <p14:tracePt t="108144" x="12153900" y="6119813"/>
          <p14:tracePt t="108428" x="12141200" y="6119813"/>
          <p14:tracePt t="108487" x="12130088" y="6119813"/>
          <p14:tracePt t="108509" x="12117388" y="6119813"/>
          <p14:tracePt t="108584" x="12104688" y="6119813"/>
          <p14:tracePt t="108693" x="12104688" y="6107113"/>
          <p14:tracePt t="108721" x="12104688" y="6094413"/>
          <p14:tracePt t="108728" x="12104688" y="6069013"/>
          <p14:tracePt t="108742" x="12104688" y="6056313"/>
          <p14:tracePt t="108750" x="12104688" y="6019800"/>
          <p14:tracePt t="108757" x="12104688" y="6007100"/>
          <p14:tracePt t="108764" x="12104688" y="5994400"/>
          <p14:tracePt t="108772" x="12104688" y="5981700"/>
          <p14:tracePt t="108794" x="12104688" y="5969000"/>
          <p14:tracePt t="108845" x="12104688" y="5956300"/>
          <p14:tracePt t="109098" x="12091988" y="5945188"/>
          <p14:tracePt t="109111" x="12066588" y="5945188"/>
          <p14:tracePt t="109118" x="12041188" y="5945188"/>
          <p14:tracePt t="109124" x="12004675" y="5945188"/>
          <p14:tracePt t="109132" x="11979275" y="5945188"/>
          <p14:tracePt t="109139" x="11953875" y="5945188"/>
          <p14:tracePt t="109146" x="11941175" y="5945188"/>
          <p14:tracePt t="109153" x="11928475" y="5945188"/>
          <p14:tracePt t="109161" x="11917363" y="5932488"/>
          <p14:tracePt t="109169" x="11904663" y="5932488"/>
          <p14:tracePt t="109176" x="11879263" y="5932488"/>
          <p14:tracePt t="109190" x="11866563" y="5932488"/>
          <p14:tracePt t="109198" x="11853863" y="5932488"/>
          <p14:tracePt t="109206" x="11841163" y="5932488"/>
          <p14:tracePt t="109213" x="11828463" y="5932488"/>
          <p14:tracePt t="109227" x="11815763" y="5932488"/>
          <p14:tracePt t="109242" x="11804650" y="5932488"/>
          <p14:tracePt t="109250" x="11791950" y="5932488"/>
          <p14:tracePt t="109264" x="11779250" y="5932488"/>
          <p14:tracePt t="109279" x="11753850" y="5932488"/>
          <p14:tracePt t="109293" x="11741150" y="5932488"/>
          <p14:tracePt t="109309" x="11728450" y="5932488"/>
          <p14:tracePt t="109323" x="11715750" y="5932488"/>
          <p14:tracePt t="109331" x="11703050" y="5945188"/>
          <p14:tracePt t="109345" x="11691938" y="5945188"/>
          <p14:tracePt t="109382" x="11691938" y="5956300"/>
          <p14:tracePt t="109478" x="11679238" y="5956300"/>
          <p14:tracePt t="109576" x="11679238" y="5969000"/>
          <p14:tracePt t="109850" x="11666538" y="5969000"/>
          <p14:tracePt t="109871" x="11666538" y="5981700"/>
          <p14:tracePt t="109882" x="11653838" y="6007100"/>
          <p14:tracePt t="109883" x="11653838" y="6019800"/>
          <p14:tracePt t="109889" x="11628438" y="6069013"/>
          <p14:tracePt t="109902" x="11579225" y="6219825"/>
          <p14:tracePt t="109909" x="11553825" y="6269038"/>
          <p14:tracePt t="109917" x="11553825" y="6307138"/>
          <p14:tracePt t="109923" x="11553825" y="6345238"/>
          <p14:tracePt t="109930" x="11541125" y="6357938"/>
          <p14:tracePt t="109938" x="11541125" y="6381750"/>
          <p14:tracePt t="109944" x="11541125" y="6407150"/>
          <p14:tracePt t="109952" x="11528425" y="6432550"/>
          <p14:tracePt t="109959" x="11528425" y="6457950"/>
          <p14:tracePt t="109966" x="11528425" y="6470650"/>
          <p14:tracePt t="109973" x="11528425" y="6483350"/>
          <p14:tracePt t="109980" x="11528425" y="6494463"/>
          <p14:tracePt t="109988" x="11528425" y="6507163"/>
          <p14:tracePt t="109994" x="11528425" y="6519863"/>
          <p14:tracePt t="110008" x="11528425" y="6532563"/>
          <p14:tracePt t="110037" x="11528425" y="6545263"/>
          <p14:tracePt t="110065" x="11515725" y="6545263"/>
          <p14:tracePt t="110080" x="11503025" y="6545263"/>
          <p14:tracePt t="110086" x="11490325" y="6545263"/>
          <p14:tracePt t="110093" x="11479213" y="6545263"/>
          <p14:tracePt t="110103" x="11441113" y="6545263"/>
          <p14:tracePt t="110107" x="11353800" y="6545263"/>
          <p14:tracePt t="110115" x="11277600" y="6545263"/>
          <p14:tracePt t="110123" x="11177588" y="6545263"/>
          <p14:tracePt t="110129" x="11115675" y="6545263"/>
          <p14:tracePt t="110136" x="11002963" y="6519863"/>
          <p14:tracePt t="110143" x="10902950" y="6494463"/>
          <p14:tracePt t="110151" x="10802938" y="6470650"/>
          <p14:tracePt t="110158" x="10677525" y="6432550"/>
          <p14:tracePt t="110164" x="10539413" y="6407150"/>
          <p14:tracePt t="110173" x="10426700" y="6357938"/>
          <p14:tracePt t="110179" x="10264775" y="6307138"/>
          <p14:tracePt t="110186" x="10152063" y="6269038"/>
          <p14:tracePt t="110193" x="10064750" y="6232525"/>
          <p14:tracePt t="110202" x="9975850" y="6207125"/>
          <p14:tracePt t="110207" x="9901238" y="6169025"/>
          <p14:tracePt t="110214" x="9826625" y="6145213"/>
          <p14:tracePt t="110223" x="9750425" y="6119813"/>
          <p14:tracePt t="110228" x="9675813" y="6094413"/>
          <p14:tracePt t="110237" x="9626600" y="6081713"/>
          <p14:tracePt t="110243" x="9550400" y="6069013"/>
          <p14:tracePt t="110250" x="9513888" y="6069013"/>
          <p14:tracePt t="110257" x="9463088" y="6056313"/>
          <p14:tracePt t="110264" x="9424988" y="6045200"/>
          <p14:tracePt t="110271" x="9388475" y="6045200"/>
          <p14:tracePt t="110278" x="9337675" y="6032500"/>
          <p14:tracePt t="110286" x="9301163" y="6032500"/>
          <p14:tracePt t="110292" x="9250363" y="6032500"/>
          <p14:tracePt t="110299" x="9224963" y="6032500"/>
          <p14:tracePt t="110307" x="9175750" y="6032500"/>
          <p14:tracePt t="110313" x="9124950" y="6032500"/>
          <p14:tracePt t="110321" x="9063038" y="6032500"/>
          <p14:tracePt t="110330" x="9024938" y="6032500"/>
          <p14:tracePt t="110336" x="8975725" y="6032500"/>
          <p14:tracePt t="110342" x="8937625" y="6032500"/>
          <p14:tracePt t="110349" x="8899525" y="6032500"/>
          <p14:tracePt t="110356" x="8863013" y="6032500"/>
          <p14:tracePt t="110363" x="8837613" y="6045200"/>
          <p14:tracePt t="110372" x="8799513" y="6045200"/>
          <p14:tracePt t="110377" x="8774113" y="6045200"/>
          <p14:tracePt t="110386" x="8763000" y="6045200"/>
          <p14:tracePt t="110392" x="8724900" y="6045200"/>
          <p14:tracePt t="110399" x="8699500" y="6045200"/>
          <p14:tracePt t="110407" x="8686800" y="6045200"/>
          <p14:tracePt t="110414" x="8661400" y="6045200"/>
          <p14:tracePt t="110422" x="8650288" y="6045200"/>
          <p14:tracePt t="110428" x="8624888" y="6045200"/>
          <p14:tracePt t="110436" x="8612188" y="6045200"/>
          <p14:tracePt t="110443" x="8599488" y="6045200"/>
          <p14:tracePt t="110452" x="8586788" y="6045200"/>
          <p14:tracePt t="110465" x="8574088" y="6045200"/>
          <p14:tracePt t="110473" x="8561388" y="6045200"/>
          <p14:tracePt t="110545" x="8548688" y="6045200"/>
          <p14:tracePt t="110735" x="8548688" y="6032500"/>
          <p14:tracePt t="111051" x="8561388" y="6032500"/>
          <p14:tracePt t="111080" x="8574088" y="6032500"/>
          <p14:tracePt t="111113" x="8586788" y="6019800"/>
          <p14:tracePt t="111128" x="8612188" y="6019800"/>
          <p14:tracePt t="111135" x="8650288" y="6007100"/>
          <p14:tracePt t="111143" x="8724900" y="5994400"/>
          <p14:tracePt t="111150" x="8850313" y="5969000"/>
          <p14:tracePt t="111158" x="8950325" y="5956300"/>
          <p14:tracePt t="111164" x="9037638" y="5932488"/>
          <p14:tracePt t="111173" x="9137650" y="5932488"/>
          <p14:tracePt t="111179" x="9237663" y="5919788"/>
          <p14:tracePt t="111186" x="9337675" y="5919788"/>
          <p14:tracePt t="111194" x="9475788" y="5919788"/>
          <p14:tracePt t="111203" x="9637713" y="5907088"/>
          <p14:tracePt t="111208" x="9788525" y="5907088"/>
          <p14:tracePt t="111216" x="9913938" y="5907088"/>
          <p14:tracePt t="111224" x="10013950" y="5907088"/>
          <p14:tracePt t="111230" x="10075863" y="5907088"/>
          <p14:tracePt t="111239" x="10126663" y="5907088"/>
          <p14:tracePt t="111245" x="10188575" y="5907088"/>
          <p14:tracePt t="111253" x="10226675" y="5907088"/>
          <p14:tracePt t="111260" x="10264775" y="5919788"/>
          <p14:tracePt t="111269" x="10301288" y="5919788"/>
          <p14:tracePt t="111274" x="10339388" y="5919788"/>
          <p14:tracePt t="111282" x="10377488" y="5919788"/>
          <p14:tracePt t="111290" x="10426700" y="5932488"/>
          <p14:tracePt t="111296" x="10514013" y="5945188"/>
          <p14:tracePt t="111303" x="10577513" y="5945188"/>
          <p14:tracePt t="111311" x="10639425" y="5945188"/>
          <p14:tracePt t="111320" x="10726738" y="5945188"/>
          <p14:tracePt t="111326" x="10815638" y="5956300"/>
          <p14:tracePt t="111334" x="10902950" y="5956300"/>
          <p14:tracePt t="111341" x="10990263" y="5969000"/>
          <p14:tracePt t="111347" x="11077575" y="5981700"/>
          <p14:tracePt t="111357" x="11177588" y="5981700"/>
          <p14:tracePt t="111363" x="11277600" y="5994400"/>
          <p14:tracePt t="111370" x="11377613" y="6007100"/>
          <p14:tracePt t="111377" x="11466513" y="6007100"/>
          <p14:tracePt t="111386" x="11553825" y="6019800"/>
          <p14:tracePt t="111391" x="11603038" y="6019800"/>
          <p14:tracePt t="111398" x="11666538" y="6045200"/>
          <p14:tracePt t="111407" x="11728450" y="6056313"/>
          <p14:tracePt t="111413" x="11779250" y="6069013"/>
          <p14:tracePt t="111419" x="11815763" y="6081713"/>
          <p14:tracePt t="111427" x="11853863" y="6081713"/>
          <p14:tracePt t="111436" x="11891963" y="6081713"/>
          <p14:tracePt t="111441" x="11917363" y="6081713"/>
          <p14:tracePt t="111448" x="11966575" y="6081713"/>
          <p14:tracePt t="111456" x="12004675" y="6094413"/>
          <p14:tracePt t="111462" x="12041188" y="6107113"/>
          <p14:tracePt t="111469" x="12066588" y="6107113"/>
          <p14:tracePt t="111477" x="12104688" y="6119813"/>
          <p14:tracePt t="111486" x="12141200" y="6119813"/>
          <p14:tracePt t="111491" x="12166600" y="6132513"/>
          <p14:tracePt t="111686" x="12117388" y="6194425"/>
          <p14:tracePt t="111692" x="12079288" y="6194425"/>
          <p14:tracePt t="111698" x="12053888" y="6207125"/>
          <p14:tracePt t="111705" x="12028488" y="6207125"/>
          <p14:tracePt t="111710" x="11991975" y="6207125"/>
          <p14:tracePt t="111717" x="11966575" y="6219825"/>
          <p14:tracePt t="111725" x="11941175" y="6219825"/>
          <p14:tracePt t="111732" x="11917363" y="6219825"/>
          <p14:tracePt t="111739" x="11904663" y="6219825"/>
          <p14:tracePt t="111746" x="11891963" y="6219825"/>
          <p14:tracePt t="111754" x="11866563" y="6219825"/>
          <p14:tracePt t="111760" x="11853863" y="6207125"/>
          <p14:tracePt t="111767" x="11828463" y="6207125"/>
          <p14:tracePt t="111776" x="11804650" y="6207125"/>
          <p14:tracePt t="111782" x="11779250" y="6181725"/>
          <p14:tracePt t="111791" x="11741150" y="6169025"/>
          <p14:tracePt t="111797" x="11703050" y="6132513"/>
          <p14:tracePt t="111804" x="11653838" y="6107113"/>
          <p14:tracePt t="111811" x="11628438" y="6094413"/>
          <p14:tracePt t="111820" x="11591925" y="6069013"/>
          <p14:tracePt t="111826" x="11541125" y="6045200"/>
          <p14:tracePt t="111832" x="11515725" y="6007100"/>
          <p14:tracePt t="111842" x="11503025" y="5994400"/>
          <p14:tracePt t="111848" x="11466513" y="5969000"/>
          <p14:tracePt t="111855" x="11453813" y="5932488"/>
          <p14:tracePt t="111862" x="11441113" y="5919788"/>
          <p14:tracePt t="111871" x="11428413" y="5894388"/>
          <p14:tracePt t="111877" x="11428413" y="5881688"/>
          <p14:tracePt t="111886" x="11428413" y="5843588"/>
          <p14:tracePt t="111902" x="11428413" y="5807075"/>
          <p14:tracePt t="111907" x="11428413" y="5781675"/>
          <p14:tracePt t="111912" x="11428413" y="5743575"/>
          <p14:tracePt t="111919" x="11453813" y="5694363"/>
          <p14:tracePt t="111926" x="11479213" y="5656263"/>
          <p14:tracePt t="111933" x="11515725" y="5607050"/>
          <p14:tracePt t="111940" x="11566525" y="5556250"/>
          <p14:tracePt t="111947" x="11615738" y="5494338"/>
          <p14:tracePt t="111956" x="11666538" y="5430838"/>
          <p14:tracePt t="111962" x="11691938" y="5394325"/>
          <p14:tracePt t="111969" x="11753850" y="5343525"/>
          <p14:tracePt t="111976" x="11804650" y="5294313"/>
          <p14:tracePt t="111983" x="11841163" y="5256213"/>
          <p14:tracePt t="111990" x="11879263" y="5218113"/>
          <p14:tracePt t="111997" x="11917363" y="5194300"/>
          <p14:tracePt t="112005" x="11953875" y="5168900"/>
          <p14:tracePt t="112011" x="11979275" y="5156200"/>
          <p14:tracePt t="112019" x="12017375" y="5143500"/>
          <p14:tracePt t="112024" x="12053888" y="5130800"/>
          <p14:tracePt t="112032" x="12079288" y="5130800"/>
          <p14:tracePt t="112039" x="12091988" y="5118100"/>
          <p14:tracePt t="112045" x="12117388" y="5118100"/>
          <p14:tracePt t="112053" x="12130088" y="5118100"/>
          <p14:tracePt t="112060" x="12153900" y="5105400"/>
          <p14:tracePt t="112069" x="12166600" y="5105400"/>
          <p14:tracePt t="112582" x="12079288" y="6219825"/>
          <p14:tracePt t="112589" x="12041188" y="6207125"/>
          <p14:tracePt t="112595" x="11991975" y="6194425"/>
          <p14:tracePt t="112604" x="11941175" y="6157913"/>
          <p14:tracePt t="112610" x="11891963" y="6119813"/>
          <p14:tracePt t="112618" x="11828463" y="6069013"/>
          <p14:tracePt t="112625" x="11753850" y="6019800"/>
          <p14:tracePt t="112632" x="11679238" y="5981700"/>
          <p14:tracePt t="112639" x="11566525" y="5919788"/>
          <p14:tracePt t="112647" x="11466513" y="5856288"/>
          <p14:tracePt t="112655" x="11353800" y="5781675"/>
          <p14:tracePt t="112661" x="11228388" y="5719763"/>
          <p14:tracePt t="112669" x="11102975" y="5643563"/>
          <p14:tracePt t="112676" x="10990263" y="5594350"/>
          <p14:tracePt t="112683" x="10864850" y="5543550"/>
          <p14:tracePt t="112691" x="10726738" y="5481638"/>
          <p14:tracePt t="112698" x="10577513" y="5443538"/>
          <p14:tracePt t="112706" x="10401300" y="5407025"/>
          <p14:tracePt t="112713" x="10264775" y="5368925"/>
          <p14:tracePt t="112722" x="10152063" y="5343525"/>
          <p14:tracePt t="112728" x="10026650" y="5318125"/>
          <p14:tracePt t="112735" x="9875838" y="5305425"/>
          <p14:tracePt t="112742" x="9726613" y="5294313"/>
          <p14:tracePt t="112752" x="9563100" y="5281613"/>
          <p14:tracePt t="112757" x="9413875" y="5281613"/>
          <p14:tracePt t="112764" x="9250363" y="5281613"/>
          <p14:tracePt t="112772" x="9112250" y="5281613"/>
          <p14:tracePt t="112779" x="8986838" y="5281613"/>
          <p14:tracePt t="112785" x="8812213" y="5268913"/>
          <p14:tracePt t="112793" x="8650288" y="5268913"/>
          <p14:tracePt t="112802" x="8486775" y="5281613"/>
          <p14:tracePt t="112808" x="8348663" y="5281613"/>
          <p14:tracePt t="112815" x="8199438" y="5294313"/>
          <p14:tracePt t="112822" x="8061325" y="5305425"/>
          <p14:tracePt t="112829" x="7910513" y="5305425"/>
          <p14:tracePt t="112836" x="7723188" y="5343525"/>
          <p14:tracePt t="112844" x="7535863" y="5368925"/>
          <p14:tracePt t="112852" x="7397750" y="5394325"/>
          <p14:tracePt t="112858" x="7246938" y="5430838"/>
          <p14:tracePt t="112866" x="7097713" y="5481638"/>
          <p14:tracePt t="112873" x="6972300" y="5507038"/>
          <p14:tracePt t="112881" x="6759575" y="5556250"/>
          <p14:tracePt t="112888" x="6621463" y="5581650"/>
          <p14:tracePt t="112895" x="6521450" y="5594350"/>
          <p14:tracePt t="112902" x="6396038" y="5630863"/>
          <p14:tracePt t="112909" x="6296025" y="5668963"/>
          <p14:tracePt t="112917" x="6183313" y="5707063"/>
          <p14:tracePt t="112923" x="6108700" y="5743575"/>
          <p14:tracePt t="112931" x="6045200" y="5768975"/>
          <p14:tracePt t="112939" x="5983288" y="5794375"/>
          <p14:tracePt t="112946" x="5945188" y="5832475"/>
          <p14:tracePt t="112953" x="5908675" y="5832475"/>
          <p14:tracePt t="112960" x="5895975" y="5856288"/>
          <p14:tracePt t="112968" x="5883275" y="5868988"/>
          <p14:tracePt t="112975" x="5857875" y="5881688"/>
          <p14:tracePt t="112990" x="5845175" y="5894388"/>
          <p14:tracePt t="112997" x="5845175" y="5907088"/>
          <p14:tracePt t="113005" x="5832475" y="5907088"/>
          <p14:tracePt t="113012" x="5821363" y="5919788"/>
          <p14:tracePt t="113025" x="5808663" y="5919788"/>
          <p14:tracePt t="113033" x="5783263" y="5919788"/>
          <p14:tracePt t="113040" x="5770563" y="5932488"/>
          <p14:tracePt t="113047" x="5757863" y="5932488"/>
          <p14:tracePt t="113055" x="5732463" y="5945188"/>
          <p14:tracePt t="113061" x="5719763" y="5945188"/>
          <p14:tracePt t="113069" x="5695950" y="5945188"/>
          <p14:tracePt t="113076" x="5670550" y="5956300"/>
          <p14:tracePt t="113083" x="5645150" y="5956300"/>
          <p14:tracePt t="113090" x="5619750" y="5969000"/>
          <p14:tracePt t="113097" x="5595938" y="5969000"/>
          <p14:tracePt t="113105" x="5570538" y="5969000"/>
          <p14:tracePt t="113111" x="5557838" y="5969000"/>
          <p14:tracePt t="113119" x="5519738" y="5969000"/>
          <p14:tracePt t="113126" x="5507038" y="5969000"/>
          <p14:tracePt t="113135" x="5495925" y="5969000"/>
          <p14:tracePt t="113140" x="5470525" y="5956300"/>
          <p14:tracePt t="113148" x="5470525" y="5945188"/>
          <p14:tracePt t="113156" x="5457825" y="5932488"/>
          <p14:tracePt t="113171" x="5445125" y="5919788"/>
          <p14:tracePt t="113178" x="5445125" y="5907088"/>
          <p14:tracePt t="113192" x="5432425" y="5894388"/>
          <p14:tracePt t="113213" x="5432425" y="5881688"/>
          <p14:tracePt t="113294" x="5445125" y="5881688"/>
          <p14:tracePt t="113310" x="5445125" y="5868988"/>
          <p14:tracePt t="113317" x="5457825" y="5868988"/>
          <p14:tracePt t="113330" x="5483225" y="5868988"/>
          <p14:tracePt t="113336" x="5507038" y="5868988"/>
          <p14:tracePt t="113344" x="5545138" y="5856288"/>
          <p14:tracePt t="113353" x="5583238" y="5856288"/>
          <p14:tracePt t="113359" x="5619750" y="5856288"/>
          <p14:tracePt t="113365" x="5657850" y="5856288"/>
          <p14:tracePt t="113373" x="5683250" y="5856288"/>
          <p14:tracePt t="113380" x="5708650" y="5881688"/>
          <p14:tracePt t="113387" x="5732463" y="5881688"/>
          <p14:tracePt t="113395" x="5757863" y="5894388"/>
          <p14:tracePt t="113403" x="5783263" y="5907088"/>
          <p14:tracePt t="113408" x="5795963" y="5919788"/>
          <p14:tracePt t="113416" x="5821363" y="5932488"/>
          <p14:tracePt t="113423" x="5845175" y="5932488"/>
          <p14:tracePt t="113430" x="5857875" y="5945188"/>
          <p14:tracePt t="113437" x="5870575" y="5945188"/>
          <p14:tracePt t="113444" x="5895975" y="5969000"/>
          <p14:tracePt t="113453" x="5908675" y="5981700"/>
          <p14:tracePt t="113458" x="5932488" y="5981700"/>
          <p14:tracePt t="113465" x="5945188" y="6007100"/>
          <p14:tracePt t="113473" x="5957888" y="6007100"/>
          <p14:tracePt t="113480" x="5970588" y="6019800"/>
          <p14:tracePt t="113487" x="5983288" y="6019800"/>
          <p14:tracePt t="113494" x="5983288" y="6032500"/>
          <p14:tracePt t="113503" x="5995988" y="6045200"/>
          <p14:tracePt t="113508" x="6008688" y="6056313"/>
          <p14:tracePt t="113523" x="6021388" y="6069013"/>
          <p14:tracePt t="113529" x="6034088" y="6081713"/>
          <p14:tracePt t="113536" x="6045200" y="6094413"/>
          <p14:tracePt t="113543" x="6057900" y="6107113"/>
          <p14:tracePt t="113550" x="6070600" y="6107113"/>
          <p14:tracePt t="113558" x="6083300" y="6119813"/>
          <p14:tracePt t="113565" x="6096000" y="6132513"/>
          <p14:tracePt t="113574" x="6108700" y="6145213"/>
          <p14:tracePt t="113579" x="6121400" y="6145213"/>
          <p14:tracePt t="113586" x="6134100" y="6157913"/>
          <p14:tracePt t="113593" x="6134100" y="6169025"/>
          <p14:tracePt t="113600" x="6146800" y="6169025"/>
          <p14:tracePt t="113608" x="6157913" y="6169025"/>
          <p14:tracePt t="113614" x="6170613" y="6181725"/>
          <p14:tracePt t="113628" x="6183313" y="6194425"/>
          <p14:tracePt t="113642" x="6196013" y="6194425"/>
          <p14:tracePt t="113649" x="6208713" y="6194425"/>
          <p14:tracePt t="114009" x="6321425" y="6194425"/>
          <p14:tracePt t="114018" x="6472238" y="6194425"/>
          <p14:tracePt t="114023" x="6672263" y="6181725"/>
          <p14:tracePt t="114029" x="6946900" y="6181725"/>
          <p14:tracePt t="114036" x="7235825" y="6181725"/>
          <p14:tracePt t="114044" x="7510463" y="6207125"/>
          <p14:tracePt t="114052" x="7735888" y="6232525"/>
          <p14:tracePt t="114058" x="7999413" y="6294438"/>
          <p14:tracePt t="114066" x="8261350" y="6345238"/>
          <p14:tracePt t="114073" x="8499475" y="6394450"/>
          <p14:tracePt t="114080" x="8650288" y="6445250"/>
          <p14:tracePt t="114087" x="8824913" y="6494463"/>
          <p14:tracePt t="114094" x="8975725" y="6545263"/>
          <p14:tracePt t="114102" x="9124950" y="6619875"/>
          <p14:tracePt t="114108" x="9288463" y="6683375"/>
          <p14:tracePt t="114115" x="9401175" y="6770688"/>
          <p14:tracePt t="114123" x="9513888" y="6832600"/>
          <p14:tracePt t="114309" x="10839450" y="6707188"/>
          <p14:tracePt t="114313" x="11141075" y="6545263"/>
          <p14:tracePt t="114320" x="11377613" y="6381750"/>
          <p14:tracePt t="114325" x="11603038" y="6257925"/>
          <p14:tracePt t="114331" x="11753850" y="6207125"/>
          <p14:tracePt t="114339" x="11928475" y="6145213"/>
          <p14:tracePt t="114345" x="12066588" y="6107113"/>
          <p14:tracePt t="114718" x="12141200" y="6119813"/>
          <p14:tracePt t="114725" x="12130088" y="6119813"/>
          <p14:tracePt t="114732" x="12104688" y="6107113"/>
          <p14:tracePt t="114747" x="12091988" y="6107113"/>
          <p14:tracePt t="114755" x="12079288" y="6107113"/>
          <p14:tracePt t="114761" x="12079288" y="6094413"/>
          <p14:tracePt t="114769" x="12053888" y="6094413"/>
          <p14:tracePt t="114776" x="12041188" y="6094413"/>
          <p14:tracePt t="114783" x="12028488" y="6081713"/>
          <p14:tracePt t="114790" x="12004675" y="6081713"/>
          <p14:tracePt t="114797" x="11966575" y="6069013"/>
          <p14:tracePt t="114806" x="11928475" y="6056313"/>
          <p14:tracePt t="114812" x="11891963" y="6056313"/>
          <p14:tracePt t="114819" x="11841163" y="6045200"/>
          <p14:tracePt t="114827" x="11804650" y="6045200"/>
          <p14:tracePt t="114835" x="11779250" y="6032500"/>
          <p14:tracePt t="114841" x="11753850" y="6019800"/>
          <p14:tracePt t="114848" x="11715750" y="6019800"/>
          <p14:tracePt t="114856" x="11691938" y="6007100"/>
          <p14:tracePt t="114862" x="11691938" y="5994400"/>
          <p14:tracePt t="114869" x="11666538" y="5994400"/>
          <p14:tracePt t="114876" x="11653838" y="5994400"/>
          <p14:tracePt t="114883" x="11641138" y="5981700"/>
          <p14:tracePt t="114890" x="11641138" y="5969000"/>
          <p14:tracePt t="114897" x="11628438" y="5969000"/>
          <p14:tracePt t="114911" x="11615738" y="5956300"/>
          <p14:tracePt t="114932" x="11603038" y="5945188"/>
          <p14:tracePt t="114946" x="11591925" y="5945188"/>
          <p14:tracePt t="114953" x="11591925" y="5932488"/>
          <p14:tracePt t="114995" x="11591925" y="5919788"/>
          <p14:tracePt t="115052" x="11591925" y="5907088"/>
          <p14:tracePt t="115074" x="11603038" y="5881688"/>
          <p14:tracePt t="115080" x="11615738" y="5868988"/>
          <p14:tracePt t="115088" x="11628438" y="5856288"/>
          <p14:tracePt t="115094" x="11666538" y="5832475"/>
          <p14:tracePt t="115103" x="11715750" y="5807075"/>
          <p14:tracePt t="115109" x="11741150" y="5794375"/>
          <p14:tracePt t="115116" x="11779250" y="5794375"/>
          <p14:tracePt t="115123" x="11804650" y="5794375"/>
          <p14:tracePt t="115130" x="11828463" y="5794375"/>
          <p14:tracePt t="115137" x="11841163" y="5819775"/>
          <p14:tracePt t="115144" x="11866563" y="5832475"/>
          <p14:tracePt t="115153" x="11879263" y="5856288"/>
          <p14:tracePt t="115158" x="11904663" y="5894388"/>
          <p14:tracePt t="115165" x="11904663" y="5932488"/>
          <p14:tracePt t="115172" x="11928475" y="5956300"/>
          <p14:tracePt t="115180" x="11928475" y="5981700"/>
          <p14:tracePt t="115188" x="11941175" y="6007100"/>
          <p14:tracePt t="115194" x="11941175" y="6032500"/>
          <p14:tracePt t="115202" x="11941175" y="6056313"/>
          <p14:tracePt t="115208" x="11941175" y="6081713"/>
          <p14:tracePt t="115215" x="11928475" y="6107113"/>
          <p14:tracePt t="115222" x="11917363" y="6132513"/>
          <p14:tracePt t="115229" x="11904663" y="6157913"/>
          <p14:tracePt t="115236" x="11891963" y="6194425"/>
          <p14:tracePt t="115243" x="11879263" y="6207125"/>
          <p14:tracePt t="115252" x="11853863" y="6219825"/>
          <p14:tracePt t="115258" x="11853863" y="6245225"/>
          <p14:tracePt t="115265" x="11841163" y="6257925"/>
          <p14:tracePt t="115273" x="11828463" y="6269038"/>
          <p14:tracePt t="115279" x="11815763" y="6281738"/>
          <p14:tracePt t="115286" x="11804650" y="6294438"/>
          <p14:tracePt t="115293" x="11791950" y="6294438"/>
          <p14:tracePt t="115302" x="11791950" y="6307138"/>
          <p14:tracePt t="115307" x="11766550" y="6307138"/>
          <p14:tracePt t="115314" x="11766550" y="6319838"/>
          <p14:tracePt t="115323" x="11753850" y="6319838"/>
          <p14:tracePt t="115329" x="11728450" y="6319838"/>
          <p14:tracePt t="115344" x="11703050" y="6319838"/>
          <p14:tracePt t="115352" x="11679238" y="6319838"/>
          <p14:tracePt t="115358" x="11666538" y="6319838"/>
          <p14:tracePt t="115365" x="11641138" y="6307138"/>
          <p14:tracePt t="115373" x="11615738" y="6294438"/>
          <p14:tracePt t="115381" x="11591925" y="6294438"/>
          <p14:tracePt t="115388" x="11579225" y="6281738"/>
          <p14:tracePt t="115395" x="11553825" y="6269038"/>
          <p14:tracePt t="115402" x="11528425" y="6269038"/>
          <p14:tracePt t="115409" x="11515725" y="6257925"/>
          <p14:tracePt t="115419" x="11503025" y="6245225"/>
          <p14:tracePt t="115424" x="11490325" y="6245225"/>
          <p14:tracePt t="115432" x="11490325" y="6232525"/>
          <p14:tracePt t="115439" x="11479213" y="6232525"/>
          <p14:tracePt t="115461" x="11466513" y="6232525"/>
          <p14:tracePt t="115484" x="11466513" y="6219825"/>
          <p14:tracePt t="115528" x="11453813" y="6219825"/>
          <p14:tracePt t="115579" x="11441113" y="6219825"/>
          <p14:tracePt t="115624" x="11428413" y="6219825"/>
          <p14:tracePt t="115646" x="11415713" y="6219825"/>
          <p14:tracePt t="115718" x="11403013" y="6219825"/>
          <p14:tracePt t="115791" x="11390313" y="6219825"/>
          <p14:tracePt t="115923" x="11377613" y="6219825"/>
          <p14:tracePt t="115996" x="11366500" y="6219825"/>
          <p14:tracePt t="116020" x="11366500" y="6232525"/>
          <p14:tracePt t="116068" x="11353800" y="6232525"/>
          <p14:tracePt t="116189" x="11341100" y="6232525"/>
          <p14:tracePt t="116218" x="11341100" y="6245225"/>
        </p14:tracePtLst>
      </p14:laserTrace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D5582D-340B-640A-B735-054B2C454F69}"/>
              </a:ext>
            </a:extLst>
          </p:cNvPr>
          <p:cNvSpPr>
            <a:spLocks noGrp="1"/>
          </p:cNvSpPr>
          <p:nvPr>
            <p:ph idx="1"/>
          </p:nvPr>
        </p:nvSpPr>
        <p:spPr>
          <a:xfrm>
            <a:off x="239151" y="295422"/>
            <a:ext cx="11802794" cy="6358596"/>
          </a:xfrm>
        </p:spPr>
        <p:txBody>
          <a:bodyPr>
            <a:normAutofit fontScale="62500" lnSpcReduction="20000"/>
          </a:bodyPr>
          <a:lstStyle/>
          <a:p>
            <a:pPr marL="0" indent="0">
              <a:buNone/>
            </a:pPr>
            <a:r>
              <a:rPr lang="en-US" sz="5800" b="1" dirty="0">
                <a:solidFill>
                  <a:schemeClr val="accent6">
                    <a:lumMod val="75000"/>
                  </a:schemeClr>
                </a:solidFill>
              </a:rPr>
              <a:t>Complete the compound nouns.</a:t>
            </a:r>
          </a:p>
          <a:p>
            <a:pPr marL="0" indent="0">
              <a:buNone/>
            </a:pPr>
            <a:r>
              <a:rPr lang="en-US" sz="5800" dirty="0"/>
              <a:t>area 	  belt    crash    fine    hour    jam   lane 	lights 	</a:t>
            </a:r>
          </a:p>
          <a:p>
            <a:pPr marL="0" indent="0">
              <a:buNone/>
            </a:pPr>
            <a:r>
              <a:rPr lang="en-US" sz="5800" dirty="0"/>
              <a:t>limit    park    rank 	station 	transport 	works</a:t>
            </a:r>
          </a:p>
          <a:p>
            <a:pPr marL="0" indent="0">
              <a:spcAft>
                <a:spcPts val="800"/>
              </a:spcAft>
              <a:buNone/>
            </a:pPr>
            <a:r>
              <a:rPr lang="en-US" sz="5800" dirty="0"/>
              <a:t>-petrol ______				-pedestrian ________</a:t>
            </a:r>
          </a:p>
          <a:p>
            <a:pPr marL="0" indent="0">
              <a:spcAft>
                <a:spcPts val="800"/>
              </a:spcAft>
              <a:buNone/>
            </a:pPr>
            <a:r>
              <a:rPr lang="en-US" sz="5800" dirty="0"/>
              <a:t>-traffic ____				-cycle _____</a:t>
            </a:r>
          </a:p>
          <a:p>
            <a:pPr marL="0" indent="0">
              <a:spcAft>
                <a:spcPts val="800"/>
              </a:spcAft>
              <a:buNone/>
            </a:pPr>
            <a:r>
              <a:rPr lang="en-US" sz="5800" dirty="0"/>
              <a:t>-seat   _____				-road _____</a:t>
            </a:r>
          </a:p>
          <a:p>
            <a:pPr marL="0" indent="0">
              <a:spcAft>
                <a:spcPts val="800"/>
              </a:spcAft>
              <a:buNone/>
            </a:pPr>
            <a:r>
              <a:rPr lang="en-US" sz="5800" dirty="0"/>
              <a:t>-rush   _____				-taxi _____</a:t>
            </a:r>
          </a:p>
          <a:p>
            <a:pPr marL="0" indent="0">
              <a:spcAft>
                <a:spcPts val="800"/>
              </a:spcAft>
              <a:buNone/>
            </a:pPr>
            <a:r>
              <a:rPr lang="en-US" sz="5800" dirty="0"/>
              <a:t>-car     _____				-car ____</a:t>
            </a:r>
          </a:p>
          <a:p>
            <a:pPr marL="0" indent="0">
              <a:spcAft>
                <a:spcPts val="800"/>
              </a:spcAft>
              <a:buNone/>
            </a:pPr>
            <a:r>
              <a:rPr lang="en-US" sz="5800" dirty="0"/>
              <a:t>-traffic ____				-parking _____</a:t>
            </a:r>
          </a:p>
          <a:p>
            <a:pPr marL="0" indent="0">
              <a:spcAft>
                <a:spcPts val="800"/>
              </a:spcAft>
              <a:buNone/>
            </a:pPr>
            <a:r>
              <a:rPr lang="en-US" sz="5800" dirty="0"/>
              <a:t>-speed ____</a:t>
            </a:r>
          </a:p>
          <a:p>
            <a:pPr marL="0" indent="0">
              <a:spcAft>
                <a:spcPts val="800"/>
              </a:spcAft>
              <a:buNone/>
            </a:pPr>
            <a:r>
              <a:rPr lang="en-US" sz="5800" dirty="0"/>
              <a:t>-public ________</a:t>
            </a:r>
          </a:p>
        </p:txBody>
      </p:sp>
      <p:sp>
        <p:nvSpPr>
          <p:cNvPr id="6" name="TextBox 5">
            <a:extLst>
              <a:ext uri="{FF2B5EF4-FFF2-40B4-BE49-F238E27FC236}">
                <a16:creationId xmlns:a16="http://schemas.microsoft.com/office/drawing/2014/main" xmlns="" id="{912C6C5A-70F9-DADE-C66C-FE601F621E77}"/>
              </a:ext>
            </a:extLst>
          </p:cNvPr>
          <p:cNvSpPr txBox="1"/>
          <p:nvPr/>
        </p:nvSpPr>
        <p:spPr>
          <a:xfrm>
            <a:off x="1684248" y="1734117"/>
            <a:ext cx="1364861" cy="584775"/>
          </a:xfrm>
          <a:prstGeom prst="rect">
            <a:avLst/>
          </a:prstGeom>
          <a:noFill/>
        </p:spPr>
        <p:txBody>
          <a:bodyPr wrap="none" rtlCol="0">
            <a:spAutoFit/>
          </a:bodyPr>
          <a:lstStyle/>
          <a:p>
            <a:r>
              <a:rPr lang="en-US" sz="3200" b="1" dirty="0">
                <a:solidFill>
                  <a:schemeClr val="accent2">
                    <a:lumMod val="75000"/>
                  </a:schemeClr>
                </a:solidFill>
              </a:rPr>
              <a:t>station</a:t>
            </a:r>
          </a:p>
        </p:txBody>
      </p:sp>
      <p:sp>
        <p:nvSpPr>
          <p:cNvPr id="7" name="TextBox 6">
            <a:extLst>
              <a:ext uri="{FF2B5EF4-FFF2-40B4-BE49-F238E27FC236}">
                <a16:creationId xmlns:a16="http://schemas.microsoft.com/office/drawing/2014/main" xmlns="" id="{82B972B7-0ACF-42BE-BEFE-FE958FD6368A}"/>
              </a:ext>
            </a:extLst>
          </p:cNvPr>
          <p:cNvSpPr txBox="1"/>
          <p:nvPr/>
        </p:nvSpPr>
        <p:spPr>
          <a:xfrm>
            <a:off x="1688123" y="2286965"/>
            <a:ext cx="824265" cy="584775"/>
          </a:xfrm>
          <a:prstGeom prst="rect">
            <a:avLst/>
          </a:prstGeom>
          <a:noFill/>
        </p:spPr>
        <p:txBody>
          <a:bodyPr wrap="none" rtlCol="0">
            <a:spAutoFit/>
          </a:bodyPr>
          <a:lstStyle/>
          <a:p>
            <a:r>
              <a:rPr lang="en-US" sz="3200" b="1" dirty="0">
                <a:solidFill>
                  <a:schemeClr val="accent2">
                    <a:lumMod val="75000"/>
                  </a:schemeClr>
                </a:solidFill>
              </a:rPr>
              <a:t>jam</a:t>
            </a:r>
          </a:p>
        </p:txBody>
      </p:sp>
      <p:sp>
        <p:nvSpPr>
          <p:cNvPr id="8" name="TextBox 7">
            <a:extLst>
              <a:ext uri="{FF2B5EF4-FFF2-40B4-BE49-F238E27FC236}">
                <a16:creationId xmlns:a16="http://schemas.microsoft.com/office/drawing/2014/main" xmlns="" id="{E8DCA0B7-AA84-21B0-5CB3-7BCA31B50225}"/>
              </a:ext>
            </a:extLst>
          </p:cNvPr>
          <p:cNvSpPr txBox="1"/>
          <p:nvPr/>
        </p:nvSpPr>
        <p:spPr>
          <a:xfrm>
            <a:off x="1688122" y="2889945"/>
            <a:ext cx="854721" cy="584775"/>
          </a:xfrm>
          <a:prstGeom prst="rect">
            <a:avLst/>
          </a:prstGeom>
          <a:noFill/>
        </p:spPr>
        <p:txBody>
          <a:bodyPr wrap="none" rtlCol="0">
            <a:spAutoFit/>
          </a:bodyPr>
          <a:lstStyle/>
          <a:p>
            <a:r>
              <a:rPr lang="en-US" sz="3200" b="1" dirty="0">
                <a:solidFill>
                  <a:schemeClr val="accent2">
                    <a:lumMod val="75000"/>
                  </a:schemeClr>
                </a:solidFill>
              </a:rPr>
              <a:t>belt</a:t>
            </a:r>
          </a:p>
        </p:txBody>
      </p:sp>
      <p:sp>
        <p:nvSpPr>
          <p:cNvPr id="9" name="TextBox 8">
            <a:extLst>
              <a:ext uri="{FF2B5EF4-FFF2-40B4-BE49-F238E27FC236}">
                <a16:creationId xmlns:a16="http://schemas.microsoft.com/office/drawing/2014/main" xmlns="" id="{4CA37A86-8207-F7CE-5979-009D0537DCDB}"/>
              </a:ext>
            </a:extLst>
          </p:cNvPr>
          <p:cNvSpPr txBox="1"/>
          <p:nvPr/>
        </p:nvSpPr>
        <p:spPr>
          <a:xfrm>
            <a:off x="1684248" y="3584226"/>
            <a:ext cx="990977" cy="584775"/>
          </a:xfrm>
          <a:prstGeom prst="rect">
            <a:avLst/>
          </a:prstGeom>
          <a:noFill/>
        </p:spPr>
        <p:txBody>
          <a:bodyPr wrap="none" rtlCol="0">
            <a:spAutoFit/>
          </a:bodyPr>
          <a:lstStyle/>
          <a:p>
            <a:r>
              <a:rPr lang="en-US" sz="3200" b="1" dirty="0">
                <a:solidFill>
                  <a:schemeClr val="accent2">
                    <a:lumMod val="75000"/>
                  </a:schemeClr>
                </a:solidFill>
              </a:rPr>
              <a:t>hour</a:t>
            </a:r>
          </a:p>
        </p:txBody>
      </p:sp>
      <p:sp>
        <p:nvSpPr>
          <p:cNvPr id="10" name="TextBox 9">
            <a:extLst>
              <a:ext uri="{FF2B5EF4-FFF2-40B4-BE49-F238E27FC236}">
                <a16:creationId xmlns:a16="http://schemas.microsoft.com/office/drawing/2014/main" xmlns="" id="{E158BBAB-1916-9784-6DFB-12ED8CB03D4B}"/>
              </a:ext>
            </a:extLst>
          </p:cNvPr>
          <p:cNvSpPr txBox="1"/>
          <p:nvPr/>
        </p:nvSpPr>
        <p:spPr>
          <a:xfrm>
            <a:off x="1684248" y="4187206"/>
            <a:ext cx="1078116" cy="584775"/>
          </a:xfrm>
          <a:prstGeom prst="rect">
            <a:avLst/>
          </a:prstGeom>
          <a:noFill/>
        </p:spPr>
        <p:txBody>
          <a:bodyPr wrap="none" rtlCol="0">
            <a:spAutoFit/>
          </a:bodyPr>
          <a:lstStyle/>
          <a:p>
            <a:r>
              <a:rPr lang="en-US" sz="3200" b="1" dirty="0">
                <a:solidFill>
                  <a:schemeClr val="accent2">
                    <a:lumMod val="75000"/>
                  </a:schemeClr>
                </a:solidFill>
              </a:rPr>
              <a:t>crash</a:t>
            </a:r>
          </a:p>
        </p:txBody>
      </p:sp>
      <p:sp>
        <p:nvSpPr>
          <p:cNvPr id="11" name="TextBox 10">
            <a:extLst>
              <a:ext uri="{FF2B5EF4-FFF2-40B4-BE49-F238E27FC236}">
                <a16:creationId xmlns:a16="http://schemas.microsoft.com/office/drawing/2014/main" xmlns="" id="{6A796B06-061B-C857-4D1C-163DBBA0D3C0}"/>
              </a:ext>
            </a:extLst>
          </p:cNvPr>
          <p:cNvSpPr txBox="1"/>
          <p:nvPr/>
        </p:nvSpPr>
        <p:spPr>
          <a:xfrm>
            <a:off x="1645930" y="4816874"/>
            <a:ext cx="939103" cy="584775"/>
          </a:xfrm>
          <a:prstGeom prst="rect">
            <a:avLst/>
          </a:prstGeom>
          <a:noFill/>
        </p:spPr>
        <p:txBody>
          <a:bodyPr wrap="none" rtlCol="0">
            <a:spAutoFit/>
          </a:bodyPr>
          <a:lstStyle/>
          <a:p>
            <a:r>
              <a:rPr lang="en-US" sz="3200" b="1" dirty="0">
                <a:solidFill>
                  <a:schemeClr val="accent2">
                    <a:lumMod val="75000"/>
                  </a:schemeClr>
                </a:solidFill>
              </a:rPr>
              <a:t>light</a:t>
            </a:r>
          </a:p>
        </p:txBody>
      </p:sp>
      <p:sp>
        <p:nvSpPr>
          <p:cNvPr id="12" name="TextBox 11">
            <a:extLst>
              <a:ext uri="{FF2B5EF4-FFF2-40B4-BE49-F238E27FC236}">
                <a16:creationId xmlns:a16="http://schemas.microsoft.com/office/drawing/2014/main" xmlns="" id="{54889775-CD7C-BCC9-5269-6BD6526CEF88}"/>
              </a:ext>
            </a:extLst>
          </p:cNvPr>
          <p:cNvSpPr txBox="1"/>
          <p:nvPr/>
        </p:nvSpPr>
        <p:spPr>
          <a:xfrm>
            <a:off x="1684248" y="5420612"/>
            <a:ext cx="963725" cy="584775"/>
          </a:xfrm>
          <a:prstGeom prst="rect">
            <a:avLst/>
          </a:prstGeom>
          <a:noFill/>
        </p:spPr>
        <p:txBody>
          <a:bodyPr wrap="none" rtlCol="0">
            <a:spAutoFit/>
          </a:bodyPr>
          <a:lstStyle/>
          <a:p>
            <a:r>
              <a:rPr lang="en-US" sz="3200" b="1" dirty="0">
                <a:solidFill>
                  <a:schemeClr val="accent2">
                    <a:lumMod val="75000"/>
                  </a:schemeClr>
                </a:solidFill>
              </a:rPr>
              <a:t>limit</a:t>
            </a:r>
          </a:p>
        </p:txBody>
      </p:sp>
      <p:sp>
        <p:nvSpPr>
          <p:cNvPr id="13" name="TextBox 12">
            <a:extLst>
              <a:ext uri="{FF2B5EF4-FFF2-40B4-BE49-F238E27FC236}">
                <a16:creationId xmlns:a16="http://schemas.microsoft.com/office/drawing/2014/main" xmlns="" id="{D142E49B-5A11-D1A8-8B9A-47598E34137D}"/>
              </a:ext>
            </a:extLst>
          </p:cNvPr>
          <p:cNvSpPr txBox="1"/>
          <p:nvPr/>
        </p:nvSpPr>
        <p:spPr>
          <a:xfrm>
            <a:off x="1684248" y="6037315"/>
            <a:ext cx="1778628" cy="584775"/>
          </a:xfrm>
          <a:prstGeom prst="rect">
            <a:avLst/>
          </a:prstGeom>
          <a:noFill/>
        </p:spPr>
        <p:txBody>
          <a:bodyPr wrap="none" rtlCol="0">
            <a:spAutoFit/>
          </a:bodyPr>
          <a:lstStyle/>
          <a:p>
            <a:r>
              <a:rPr lang="en-US" sz="3200" b="1" dirty="0">
                <a:solidFill>
                  <a:schemeClr val="accent2">
                    <a:lumMod val="75000"/>
                  </a:schemeClr>
                </a:solidFill>
              </a:rPr>
              <a:t>transport</a:t>
            </a:r>
          </a:p>
        </p:txBody>
      </p:sp>
      <p:sp>
        <p:nvSpPr>
          <p:cNvPr id="14" name="TextBox 13">
            <a:extLst>
              <a:ext uri="{FF2B5EF4-FFF2-40B4-BE49-F238E27FC236}">
                <a16:creationId xmlns:a16="http://schemas.microsoft.com/office/drawing/2014/main" xmlns="" id="{A4C85D76-3E77-F0A4-CD11-465521C4519E}"/>
              </a:ext>
            </a:extLst>
          </p:cNvPr>
          <p:cNvSpPr txBox="1"/>
          <p:nvPr/>
        </p:nvSpPr>
        <p:spPr>
          <a:xfrm>
            <a:off x="8325729" y="1702189"/>
            <a:ext cx="936667" cy="584775"/>
          </a:xfrm>
          <a:prstGeom prst="rect">
            <a:avLst/>
          </a:prstGeom>
          <a:noFill/>
        </p:spPr>
        <p:txBody>
          <a:bodyPr wrap="none" rtlCol="0">
            <a:spAutoFit/>
          </a:bodyPr>
          <a:lstStyle/>
          <a:p>
            <a:r>
              <a:rPr lang="en-US" sz="3200" b="1" dirty="0">
                <a:solidFill>
                  <a:schemeClr val="accent2">
                    <a:lumMod val="75000"/>
                  </a:schemeClr>
                </a:solidFill>
              </a:rPr>
              <a:t>area</a:t>
            </a:r>
          </a:p>
        </p:txBody>
      </p:sp>
      <p:sp>
        <p:nvSpPr>
          <p:cNvPr id="15" name="TextBox 14">
            <a:extLst>
              <a:ext uri="{FF2B5EF4-FFF2-40B4-BE49-F238E27FC236}">
                <a16:creationId xmlns:a16="http://schemas.microsoft.com/office/drawing/2014/main" xmlns="" id="{0FDA363D-FADF-170D-E9CB-3A1F865BB33C}"/>
              </a:ext>
            </a:extLst>
          </p:cNvPr>
          <p:cNvSpPr txBox="1"/>
          <p:nvPr/>
        </p:nvSpPr>
        <p:spPr>
          <a:xfrm>
            <a:off x="6960868" y="2286964"/>
            <a:ext cx="914033" cy="584775"/>
          </a:xfrm>
          <a:prstGeom prst="rect">
            <a:avLst/>
          </a:prstGeom>
          <a:noFill/>
        </p:spPr>
        <p:txBody>
          <a:bodyPr wrap="none" rtlCol="0">
            <a:spAutoFit/>
          </a:bodyPr>
          <a:lstStyle/>
          <a:p>
            <a:r>
              <a:rPr lang="en-US" sz="3200" b="1" dirty="0">
                <a:solidFill>
                  <a:schemeClr val="accent2">
                    <a:lumMod val="75000"/>
                  </a:schemeClr>
                </a:solidFill>
              </a:rPr>
              <a:t>lane</a:t>
            </a:r>
          </a:p>
        </p:txBody>
      </p:sp>
      <p:sp>
        <p:nvSpPr>
          <p:cNvPr id="16" name="TextBox 15">
            <a:extLst>
              <a:ext uri="{FF2B5EF4-FFF2-40B4-BE49-F238E27FC236}">
                <a16:creationId xmlns:a16="http://schemas.microsoft.com/office/drawing/2014/main" xmlns="" id="{90E90700-1E2B-BC2F-F66A-4C887B00C7C1}"/>
              </a:ext>
            </a:extLst>
          </p:cNvPr>
          <p:cNvSpPr txBox="1"/>
          <p:nvPr/>
        </p:nvSpPr>
        <p:spPr>
          <a:xfrm>
            <a:off x="6917051" y="2999451"/>
            <a:ext cx="1211807" cy="584775"/>
          </a:xfrm>
          <a:prstGeom prst="rect">
            <a:avLst/>
          </a:prstGeom>
          <a:noFill/>
        </p:spPr>
        <p:txBody>
          <a:bodyPr wrap="none" rtlCol="0">
            <a:spAutoFit/>
          </a:bodyPr>
          <a:lstStyle/>
          <a:p>
            <a:r>
              <a:rPr lang="en-US" sz="3200" b="1" dirty="0">
                <a:solidFill>
                  <a:schemeClr val="accent2">
                    <a:lumMod val="75000"/>
                  </a:schemeClr>
                </a:solidFill>
              </a:rPr>
              <a:t>works</a:t>
            </a:r>
          </a:p>
        </p:txBody>
      </p:sp>
      <p:sp>
        <p:nvSpPr>
          <p:cNvPr id="17" name="TextBox 16">
            <a:extLst>
              <a:ext uri="{FF2B5EF4-FFF2-40B4-BE49-F238E27FC236}">
                <a16:creationId xmlns:a16="http://schemas.microsoft.com/office/drawing/2014/main" xmlns="" id="{CBCAD7EC-F1F4-265C-1ABC-A1AC53CCFD18}"/>
              </a:ext>
            </a:extLst>
          </p:cNvPr>
          <p:cNvSpPr txBox="1"/>
          <p:nvPr/>
        </p:nvSpPr>
        <p:spPr>
          <a:xfrm>
            <a:off x="6676154" y="3584226"/>
            <a:ext cx="940257" cy="584775"/>
          </a:xfrm>
          <a:prstGeom prst="rect">
            <a:avLst/>
          </a:prstGeom>
          <a:noFill/>
        </p:spPr>
        <p:txBody>
          <a:bodyPr wrap="none" rtlCol="0">
            <a:spAutoFit/>
          </a:bodyPr>
          <a:lstStyle/>
          <a:p>
            <a:r>
              <a:rPr lang="en-US" sz="3200" b="1" dirty="0">
                <a:solidFill>
                  <a:schemeClr val="accent2">
                    <a:lumMod val="75000"/>
                  </a:schemeClr>
                </a:solidFill>
              </a:rPr>
              <a:t>rank</a:t>
            </a:r>
          </a:p>
        </p:txBody>
      </p:sp>
      <p:sp>
        <p:nvSpPr>
          <p:cNvPr id="18" name="TextBox 17">
            <a:extLst>
              <a:ext uri="{FF2B5EF4-FFF2-40B4-BE49-F238E27FC236}">
                <a16:creationId xmlns:a16="http://schemas.microsoft.com/office/drawing/2014/main" xmlns="" id="{55494DDC-687A-53AB-4571-7A3D47B0087F}"/>
              </a:ext>
            </a:extLst>
          </p:cNvPr>
          <p:cNvSpPr txBox="1"/>
          <p:nvPr/>
        </p:nvSpPr>
        <p:spPr>
          <a:xfrm>
            <a:off x="6510040" y="4169001"/>
            <a:ext cx="949299" cy="584775"/>
          </a:xfrm>
          <a:prstGeom prst="rect">
            <a:avLst/>
          </a:prstGeom>
          <a:noFill/>
        </p:spPr>
        <p:txBody>
          <a:bodyPr wrap="none" rtlCol="0">
            <a:spAutoFit/>
          </a:bodyPr>
          <a:lstStyle/>
          <a:p>
            <a:r>
              <a:rPr lang="en-US" sz="3200" b="1" dirty="0">
                <a:solidFill>
                  <a:schemeClr val="accent2">
                    <a:lumMod val="75000"/>
                  </a:schemeClr>
                </a:solidFill>
              </a:rPr>
              <a:t>park</a:t>
            </a:r>
          </a:p>
        </p:txBody>
      </p:sp>
      <p:sp>
        <p:nvSpPr>
          <p:cNvPr id="20" name="TextBox 19">
            <a:extLst>
              <a:ext uri="{FF2B5EF4-FFF2-40B4-BE49-F238E27FC236}">
                <a16:creationId xmlns:a16="http://schemas.microsoft.com/office/drawing/2014/main" xmlns="" id="{30512258-896A-D9BA-67BB-282B934E7EA4}"/>
              </a:ext>
            </a:extLst>
          </p:cNvPr>
          <p:cNvSpPr txBox="1"/>
          <p:nvPr/>
        </p:nvSpPr>
        <p:spPr>
          <a:xfrm>
            <a:off x="7417884" y="4792462"/>
            <a:ext cx="841897" cy="584775"/>
          </a:xfrm>
          <a:prstGeom prst="rect">
            <a:avLst/>
          </a:prstGeom>
          <a:noFill/>
        </p:spPr>
        <p:txBody>
          <a:bodyPr wrap="none" rtlCol="0">
            <a:spAutoFit/>
          </a:bodyPr>
          <a:lstStyle/>
          <a:p>
            <a:r>
              <a:rPr lang="en-US" sz="3200" b="1" dirty="0">
                <a:solidFill>
                  <a:schemeClr val="accent2">
                    <a:lumMod val="75000"/>
                  </a:schemeClr>
                </a:solidFill>
              </a:rPr>
              <a:t>fine</a:t>
            </a:r>
          </a:p>
        </p:txBody>
      </p:sp>
      <p:pic>
        <p:nvPicPr>
          <p:cNvPr id="2" name="Audio 1">
            <a:hlinkClick r:id="" action="ppaction://media"/>
            <a:extLst>
              <a:ext uri="{FF2B5EF4-FFF2-40B4-BE49-F238E27FC236}">
                <a16:creationId xmlns:a16="http://schemas.microsoft.com/office/drawing/2014/main" xmlns="" id="{A165606B-143F-513F-7D7B-D9ED38630FD2}"/>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37633420"/>
      </p:ext>
    </p:extLst>
  </p:cSld>
  <p:clrMapOvr>
    <a:masterClrMapping/>
  </p:clrMapOvr>
  <mc:AlternateContent xmlns:mc="http://schemas.openxmlformats.org/markup-compatibility/2006" xmlns:p14="http://schemas.microsoft.com/office/powerpoint/2010/main">
    <mc:Choice Requires="p14">
      <p:transition spd="slow" p14:dur="2000" advTm="149012"/>
    </mc:Choice>
    <mc:Fallback xmlns="">
      <p:transition spd="slow" advTm="149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fade">
                                      <p:cBhvr>
                                        <p:cTn id="16" dur="500"/>
                                        <p:tgtEl>
                                          <p:spTgt spid="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500"/>
                                        <p:tgtEl>
                                          <p:spTgt spid="8">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xEl>
                                              <p:pRg st="0" end="0"/>
                                            </p:txEl>
                                          </p:spTgt>
                                        </p:tgtEl>
                                        <p:attrNameLst>
                                          <p:attrName>style.visibility</p:attrName>
                                        </p:attrNameLst>
                                      </p:cBhvr>
                                      <p:to>
                                        <p:strVal val="visible"/>
                                      </p:to>
                                    </p:set>
                                    <p:animEffect transition="in" filter="fade">
                                      <p:cBhvr>
                                        <p:cTn id="26" dur="500"/>
                                        <p:tgtEl>
                                          <p:spTgt spid="9">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Effect transition="in" filter="fade">
                                      <p:cBhvr>
                                        <p:cTn id="31" dur="500"/>
                                        <p:tgtEl>
                                          <p:spTgt spid="10">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1">
                                            <p:txEl>
                                              <p:pRg st="0" end="0"/>
                                            </p:txEl>
                                          </p:spTgt>
                                        </p:tgtEl>
                                        <p:attrNameLst>
                                          <p:attrName>style.visibility</p:attrName>
                                        </p:attrNameLst>
                                      </p:cBhvr>
                                      <p:to>
                                        <p:strVal val="visible"/>
                                      </p:to>
                                    </p:set>
                                    <p:animEffect transition="in" filter="fade">
                                      <p:cBhvr>
                                        <p:cTn id="36" dur="500"/>
                                        <p:tgtEl>
                                          <p:spTgt spid="11">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xEl>
                                              <p:pRg st="0" end="0"/>
                                            </p:txEl>
                                          </p:spTgt>
                                        </p:tgtEl>
                                        <p:attrNameLst>
                                          <p:attrName>style.visibility</p:attrName>
                                        </p:attrNameLst>
                                      </p:cBhvr>
                                      <p:to>
                                        <p:strVal val="visible"/>
                                      </p:to>
                                    </p:set>
                                    <p:animEffect transition="in" filter="fade">
                                      <p:cBhvr>
                                        <p:cTn id="41" dur="500"/>
                                        <p:tgtEl>
                                          <p:spTgt spid="12">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3">
                                            <p:txEl>
                                              <p:pRg st="0" end="0"/>
                                            </p:txEl>
                                          </p:spTgt>
                                        </p:tgtEl>
                                        <p:attrNameLst>
                                          <p:attrName>style.visibility</p:attrName>
                                        </p:attrNameLst>
                                      </p:cBhvr>
                                      <p:to>
                                        <p:strVal val="visible"/>
                                      </p:to>
                                    </p:set>
                                    <p:animEffect transition="in" filter="fade">
                                      <p:cBhvr>
                                        <p:cTn id="46" dur="500"/>
                                        <p:tgtEl>
                                          <p:spTgt spid="13">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4">
                                            <p:txEl>
                                              <p:pRg st="0" end="0"/>
                                            </p:txEl>
                                          </p:spTgt>
                                        </p:tgtEl>
                                        <p:attrNameLst>
                                          <p:attrName>style.visibility</p:attrName>
                                        </p:attrNameLst>
                                      </p:cBhvr>
                                      <p:to>
                                        <p:strVal val="visible"/>
                                      </p:to>
                                    </p:set>
                                    <p:animEffect transition="in" filter="fade">
                                      <p:cBhvr>
                                        <p:cTn id="51" dur="500"/>
                                        <p:tgtEl>
                                          <p:spTgt spid="14">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5">
                                            <p:txEl>
                                              <p:pRg st="0" end="0"/>
                                            </p:txEl>
                                          </p:spTgt>
                                        </p:tgtEl>
                                        <p:attrNameLst>
                                          <p:attrName>style.visibility</p:attrName>
                                        </p:attrNameLst>
                                      </p:cBhvr>
                                      <p:to>
                                        <p:strVal val="visible"/>
                                      </p:to>
                                    </p:set>
                                    <p:animEffect transition="in" filter="fade">
                                      <p:cBhvr>
                                        <p:cTn id="56" dur="500"/>
                                        <p:tgtEl>
                                          <p:spTgt spid="15">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6">
                                            <p:txEl>
                                              <p:pRg st="0" end="0"/>
                                            </p:txEl>
                                          </p:spTgt>
                                        </p:tgtEl>
                                        <p:attrNameLst>
                                          <p:attrName>style.visibility</p:attrName>
                                        </p:attrNameLst>
                                      </p:cBhvr>
                                      <p:to>
                                        <p:strVal val="visible"/>
                                      </p:to>
                                    </p:set>
                                    <p:animEffect transition="in" filter="fade">
                                      <p:cBhvr>
                                        <p:cTn id="61" dur="500"/>
                                        <p:tgtEl>
                                          <p:spTgt spid="16">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7">
                                            <p:txEl>
                                              <p:pRg st="0" end="0"/>
                                            </p:txEl>
                                          </p:spTgt>
                                        </p:tgtEl>
                                        <p:attrNameLst>
                                          <p:attrName>style.visibility</p:attrName>
                                        </p:attrNameLst>
                                      </p:cBhvr>
                                      <p:to>
                                        <p:strVal val="visible"/>
                                      </p:to>
                                    </p:set>
                                    <p:animEffect transition="in" filter="fade">
                                      <p:cBhvr>
                                        <p:cTn id="66" dur="500"/>
                                        <p:tgtEl>
                                          <p:spTgt spid="17">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8">
                                            <p:txEl>
                                              <p:pRg st="0" end="0"/>
                                            </p:txEl>
                                          </p:spTgt>
                                        </p:tgtEl>
                                        <p:attrNameLst>
                                          <p:attrName>style.visibility</p:attrName>
                                        </p:attrNameLst>
                                      </p:cBhvr>
                                      <p:to>
                                        <p:strVal val="visible"/>
                                      </p:to>
                                    </p:set>
                                    <p:animEffect transition="in" filter="fade">
                                      <p:cBhvr>
                                        <p:cTn id="71" dur="500"/>
                                        <p:tgtEl>
                                          <p:spTgt spid="18">
                                            <p:txEl>
                                              <p:pRg st="0" end="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0">
                                            <p:txEl>
                                              <p:pRg st="0" end="0"/>
                                            </p:txEl>
                                          </p:spTgt>
                                        </p:tgtEl>
                                        <p:attrNameLst>
                                          <p:attrName>style.visibility</p:attrName>
                                        </p:attrNameLst>
                                      </p:cBhvr>
                                      <p:to>
                                        <p:strVal val="visible"/>
                                      </p:to>
                                    </p:set>
                                    <p:animEffect transition="in" filter="fade">
                                      <p:cBhvr>
                                        <p:cTn id="76"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973" x="11303000" y="6245225"/>
          <p14:tracePt t="980" x="11253788" y="6245225"/>
          <p14:tracePt t="987" x="11190288" y="6232525"/>
          <p14:tracePt t="997" x="11141075" y="6232525"/>
          <p14:tracePt t="1001" x="11064875" y="6207125"/>
          <p14:tracePt t="1010" x="11015663" y="6194425"/>
          <p14:tracePt t="1015" x="10915650" y="6169025"/>
          <p14:tracePt t="1022" x="10852150" y="6157913"/>
          <p14:tracePt t="1030" x="10752138" y="6132513"/>
          <p14:tracePt t="1036" x="10626725" y="6094413"/>
          <p14:tracePt t="1043" x="10490200" y="6056313"/>
          <p14:tracePt t="1050" x="10339388" y="6007100"/>
          <p14:tracePt t="1060" x="10201275" y="5945188"/>
          <p14:tracePt t="1064" x="10064750" y="5868988"/>
          <p14:tracePt t="1072" x="9926638" y="5819775"/>
          <p14:tracePt t="1079" x="9813925" y="5756275"/>
          <p14:tracePt t="1086" x="9726613" y="5719763"/>
          <p14:tracePt t="1093" x="9637713" y="5656263"/>
          <p14:tracePt t="1101" x="9525000" y="5607050"/>
          <p14:tracePt t="1110" x="9424988" y="5568950"/>
          <p14:tracePt t="1115" x="9350375" y="5518150"/>
          <p14:tracePt t="1122" x="9275763" y="5494338"/>
          <p14:tracePt t="1130" x="9212263" y="5456238"/>
          <p14:tracePt t="1137" x="9175750" y="5430838"/>
          <p14:tracePt t="1145" x="9124950" y="5407025"/>
          <p14:tracePt t="1152" x="9099550" y="5394325"/>
          <p14:tracePt t="1159" x="9063038" y="5368925"/>
          <p14:tracePt t="1166" x="9024938" y="5330825"/>
          <p14:tracePt t="1173" x="8986838" y="5318125"/>
          <p14:tracePt t="1181" x="8963025" y="5294313"/>
          <p14:tracePt t="1188" x="8937625" y="5268913"/>
          <p14:tracePt t="1197" x="8886825" y="5243513"/>
          <p14:tracePt t="1202" x="8850313" y="5205413"/>
          <p14:tracePt t="1210" x="8812213" y="5156200"/>
          <p14:tracePt t="1217" x="8763000" y="5118100"/>
          <p14:tracePt t="1226" x="8724900" y="5068888"/>
          <p14:tracePt t="1231" x="8674100" y="5030788"/>
          <p14:tracePt t="1238" x="8624888" y="4956175"/>
          <p14:tracePt t="1246" x="8586788" y="4905375"/>
          <p14:tracePt t="1252" x="8537575" y="4843463"/>
          <p14:tracePt t="1260" x="8486775" y="4805363"/>
          <p14:tracePt t="1266" x="8448675" y="4756150"/>
          <p14:tracePt t="1274" x="8412163" y="4705350"/>
          <p14:tracePt t="1281" x="8361363" y="4667250"/>
          <p14:tracePt t="1288" x="8335963" y="4605338"/>
          <p14:tracePt t="1296" x="8299450" y="4579938"/>
          <p14:tracePt t="1303" x="8274050" y="4530725"/>
          <p14:tracePt t="1310" x="8223250" y="4492625"/>
          <p14:tracePt t="1317" x="8174038" y="4443413"/>
          <p14:tracePt t="1327" x="8148638" y="4405313"/>
          <p14:tracePt t="1332" x="8086725" y="4354513"/>
          <p14:tracePt t="1339" x="8023225" y="4305300"/>
          <p14:tracePt t="1346" x="7948613" y="4254500"/>
          <p14:tracePt t="1354" x="7874000" y="4205288"/>
          <p14:tracePt t="1362" x="7785100" y="4167188"/>
          <p14:tracePt t="1369" x="7697788" y="4129088"/>
          <p14:tracePt t="1376" x="7597775" y="4092575"/>
          <p14:tracePt t="1383" x="7510463" y="4067175"/>
          <p14:tracePt t="1392" x="7397750" y="4041775"/>
          <p14:tracePt t="1398" x="7297738" y="4041775"/>
          <p14:tracePt t="1404" x="7197725" y="4029075"/>
          <p14:tracePt t="1412" x="7110413" y="4017963"/>
          <p14:tracePt t="1419" x="7059613" y="4017963"/>
          <p14:tracePt t="1428" x="7021513" y="4017963"/>
          <p14:tracePt t="1434" x="6997700" y="4017963"/>
          <p14:tracePt t="1443" x="6972300" y="4029075"/>
          <p14:tracePt t="1448" x="6959600" y="4067175"/>
          <p14:tracePt t="1853" x="6921500" y="4067175"/>
          <p14:tracePt t="1861" x="6872288" y="4067175"/>
          <p14:tracePt t="1868" x="6797675" y="4067175"/>
          <p14:tracePt t="1875" x="6734175" y="4067175"/>
          <p14:tracePt t="1892" x="6546850" y="4067175"/>
          <p14:tracePt t="1896" x="6459538" y="4079875"/>
          <p14:tracePt t="1903" x="6359525" y="4079875"/>
          <p14:tracePt t="1910" x="6246813" y="4079875"/>
          <p14:tracePt t="1918" x="6134100" y="4079875"/>
          <p14:tracePt t="1925" x="6021388" y="4079875"/>
          <p14:tracePt t="1932" x="5908675" y="4079875"/>
          <p14:tracePt t="1939" x="5795963" y="4079875"/>
          <p14:tracePt t="1946" x="5695950" y="4079875"/>
          <p14:tracePt t="1954" x="5595938" y="4092575"/>
          <p14:tracePt t="1962" x="5507038" y="4105275"/>
          <p14:tracePt t="1969" x="5407025" y="4105275"/>
          <p14:tracePt t="1976" x="5332413" y="4117975"/>
          <p14:tracePt t="1984" x="5257800" y="4141788"/>
          <p14:tracePt t="1993" x="5219700" y="4141788"/>
          <p14:tracePt t="1998" x="5181600" y="4154488"/>
          <p14:tracePt t="2006" x="5145088" y="4167188"/>
          <p14:tracePt t="2013" x="5119688" y="4179888"/>
          <p14:tracePt t="2020" x="5106988" y="4179888"/>
          <p14:tracePt t="2028" x="5081588" y="4205288"/>
          <p14:tracePt t="2035" x="5068888" y="4205288"/>
          <p14:tracePt t="2043" x="5057775" y="4217988"/>
          <p14:tracePt t="2049" x="5045075" y="4230688"/>
          <p14:tracePt t="2059" x="5032375" y="4241800"/>
          <p14:tracePt t="2065" x="5019675" y="4254500"/>
          <p14:tracePt t="2072" x="5006975" y="4267200"/>
          <p14:tracePt t="2079" x="4994275" y="4279900"/>
          <p14:tracePt t="2087" x="4981575" y="4305300"/>
          <p14:tracePt t="2096" x="4968875" y="4318000"/>
          <p14:tracePt t="2101" x="4945063" y="4341813"/>
          <p14:tracePt t="2109" x="4932363" y="4379913"/>
          <p14:tracePt t="2115" x="4906963" y="4405313"/>
          <p14:tracePt t="2123" x="4894263" y="4443413"/>
          <p14:tracePt t="2130" x="4868863" y="4479925"/>
          <p14:tracePt t="2138" x="4856163" y="4505325"/>
          <p14:tracePt t="2147" x="4843463" y="4567238"/>
          <p14:tracePt t="2152" x="4819650" y="4605338"/>
          <p14:tracePt t="2159" x="4806950" y="4630738"/>
          <p14:tracePt t="2166" x="4806950" y="4667250"/>
          <p14:tracePt t="2175" x="4794250" y="4692650"/>
          <p14:tracePt t="2181" x="4781550" y="4730750"/>
          <p14:tracePt t="2188" x="4768850" y="4743450"/>
          <p14:tracePt t="2195" x="4768850" y="4756150"/>
          <p14:tracePt t="2203" x="4756150" y="4779963"/>
          <p14:tracePt t="2217" x="4756150" y="4792663"/>
          <p14:tracePt t="2226" x="4743450" y="4792663"/>
          <p14:tracePt t="2231" x="4743450" y="4805363"/>
          <p14:tracePt t="2238" x="4743450" y="4818063"/>
          <p14:tracePt t="2267" x="4732338" y="4818063"/>
          <p14:tracePt t="2836" x="4732338" y="4830763"/>
          <p14:tracePt t="2904" x="4732338" y="4843463"/>
          <p14:tracePt t="2991" x="4732338" y="4856163"/>
          <p14:tracePt t="3020" x="4743450" y="4856163"/>
          <p14:tracePt t="3033" x="4743450" y="4868863"/>
          <p14:tracePt t="3119" x="4756150" y="4879975"/>
          <p14:tracePt t="3250" x="4768850" y="4879975"/>
          <p14:tracePt t="3379" x="4768850" y="4892675"/>
          <p14:tracePt t="5699" x="4768850" y="4879975"/>
          <p14:tracePt t="5706" x="4756150" y="4856163"/>
          <p14:tracePt t="5715" x="4732338" y="4805363"/>
          <p14:tracePt t="5720" x="4694238" y="4756150"/>
          <p14:tracePt t="5729" x="4643438" y="4705350"/>
          <p14:tracePt t="5734" x="4606925" y="4643438"/>
          <p14:tracePt t="5743" x="4556125" y="4567238"/>
          <p14:tracePt t="5748" x="4481513" y="4492625"/>
          <p14:tracePt t="5755" x="4418013" y="4392613"/>
          <p14:tracePt t="5762" x="4343400" y="4292600"/>
          <p14:tracePt t="5770" x="4243388" y="4167188"/>
          <p14:tracePt t="5776" x="4156075" y="4054475"/>
          <p14:tracePt t="5783" x="4068763" y="3929063"/>
          <p14:tracePt t="5792" x="3968750" y="3816350"/>
          <p14:tracePt t="5798" x="3856038" y="3692525"/>
          <p14:tracePt t="5804" x="3743325" y="3554413"/>
          <p14:tracePt t="5812" x="3617913" y="3441700"/>
          <p14:tracePt t="5819" x="3492500" y="3354388"/>
          <p14:tracePt t="5825" x="3367088" y="3303588"/>
          <p14:tracePt t="5833" x="3241675" y="3228975"/>
          <p14:tracePt t="5842" x="3116263" y="3178175"/>
          <p14:tracePt t="5847" x="2979738" y="3128963"/>
          <p14:tracePt t="5854" x="2816225" y="3065463"/>
          <p14:tracePt t="5863" x="2641600" y="3028950"/>
          <p14:tracePt t="5868" x="2490788" y="2978150"/>
          <p14:tracePt t="5875" x="2316163" y="2941638"/>
          <p14:tracePt t="5883" x="2152650" y="2903538"/>
          <p14:tracePt t="5893" x="1978025" y="2840038"/>
          <p14:tracePt t="5897" x="1801813" y="2778125"/>
          <p14:tracePt t="5905" x="1652588" y="2728913"/>
          <p14:tracePt t="5913" x="1489075" y="2678113"/>
          <p14:tracePt t="5919" x="1352550" y="2616200"/>
          <p14:tracePt t="5925" x="1214438" y="2552700"/>
          <p14:tracePt t="5933" x="1076325" y="2503488"/>
          <p14:tracePt t="5940" x="976313" y="2452688"/>
          <p14:tracePt t="5947" x="850900" y="2414588"/>
          <p14:tracePt t="5954" x="738188" y="2378075"/>
          <p14:tracePt t="5963" x="612775" y="2339975"/>
          <p14:tracePt t="5968" x="500063" y="2303463"/>
          <p14:tracePt t="5975" x="400050" y="2290763"/>
          <p14:tracePt t="5982" x="325438" y="2252663"/>
          <p14:tracePt t="5990" x="274638" y="2227263"/>
          <p14:tracePt t="5997" x="200025" y="2227263"/>
          <p14:tracePt t="6004" x="163513" y="2227263"/>
          <p14:tracePt t="6012" x="112713" y="2227263"/>
          <p14:tracePt t="6018" x="74613" y="2227263"/>
          <p14:tracePt t="6026" x="38100" y="2227263"/>
          <p14:tracePt t="6033" x="12700" y="2227263"/>
          <p14:tracePt t="6415" x="25400" y="2139950"/>
          <p14:tracePt t="6421" x="50800" y="2139950"/>
          <p14:tracePt t="6427" x="74613" y="2152650"/>
          <p14:tracePt t="6433" x="100013" y="2165350"/>
          <p14:tracePt t="6442" x="138113" y="2178050"/>
          <p14:tracePt t="6447" x="163513" y="2190750"/>
          <p14:tracePt t="6455" x="225425" y="2214563"/>
          <p14:tracePt t="6463" x="263525" y="2227263"/>
          <p14:tracePt t="6469" x="338138" y="2239963"/>
          <p14:tracePt t="6476" x="387350" y="2265363"/>
          <p14:tracePt t="6483" x="438150" y="2278063"/>
          <p14:tracePt t="6492" x="500063" y="2303463"/>
          <p14:tracePt t="6497" x="538163" y="2303463"/>
          <p14:tracePt t="6504" x="563563" y="2314575"/>
          <p14:tracePt t="6512" x="588963" y="2327275"/>
          <p14:tracePt t="6518" x="612775" y="2327275"/>
          <p14:tracePt t="6527" x="625475" y="2327275"/>
          <p14:tracePt t="6532" x="638175" y="2339975"/>
          <p14:tracePt t="6539" x="638175" y="2352675"/>
          <p14:tracePt t="6546" x="650875" y="2352675"/>
          <p14:tracePt t="6568" x="663575" y="2352675"/>
          <p14:tracePt t="6582" x="676275" y="2365375"/>
          <p14:tracePt t="6988" x="688975" y="2365375"/>
          <p14:tracePt t="6997" x="701675" y="2339975"/>
          <p14:tracePt t="7005" x="725488" y="2314575"/>
          <p14:tracePt t="7011" x="763588" y="2265363"/>
          <p14:tracePt t="7015" x="801688" y="2227263"/>
          <p14:tracePt t="7021" x="825500" y="2201863"/>
          <p14:tracePt t="7029" x="838200" y="2165350"/>
          <p14:tracePt t="7034" x="889000" y="2139950"/>
          <p14:tracePt t="7042" x="901700" y="2114550"/>
          <p14:tracePt t="7049" x="938213" y="2078038"/>
          <p14:tracePt t="7056" x="950913" y="2065338"/>
          <p14:tracePt t="7063" x="963613" y="2039938"/>
          <p14:tracePt t="7070" x="989013" y="2014538"/>
          <p14:tracePt t="7078" x="1001713" y="2001838"/>
          <p14:tracePt t="7084" x="1027113" y="1978025"/>
          <p14:tracePt t="7092" x="1050925" y="1965325"/>
          <p14:tracePt t="7099" x="1063625" y="1952625"/>
          <p14:tracePt t="7106" x="1089025" y="1927225"/>
          <p14:tracePt t="7113" x="1101725" y="1914525"/>
          <p14:tracePt t="7120" x="1127125" y="1901825"/>
          <p14:tracePt t="7128" x="1150938" y="1889125"/>
          <p14:tracePt t="7134" x="1176338" y="1876425"/>
          <p14:tracePt t="7142" x="1189038" y="1865313"/>
          <p14:tracePt t="7149" x="1227138" y="1852613"/>
          <p14:tracePt t="7155" x="1239838" y="1839913"/>
          <p14:tracePt t="7163" x="1252538" y="1827213"/>
          <p14:tracePt t="7170" x="1289050" y="1814513"/>
          <p14:tracePt t="7179" x="1301750" y="1801813"/>
          <p14:tracePt t="7185" x="1327150" y="1789113"/>
          <p14:tracePt t="7197" x="1352550" y="1789113"/>
          <p14:tracePt t="7200" x="1376363" y="1776413"/>
          <p14:tracePt t="7209" x="1389063" y="1765300"/>
          <p14:tracePt t="7215" x="1401763" y="1765300"/>
          <p14:tracePt t="7223" x="1427163" y="1752600"/>
          <p14:tracePt t="7229" x="1439863" y="1739900"/>
          <p14:tracePt t="7237" x="1452563" y="1739900"/>
          <p14:tracePt t="7245" x="1465263" y="1727200"/>
          <p14:tracePt t="7252" x="1476375" y="1727200"/>
          <p14:tracePt t="7259" x="1501775" y="1714500"/>
          <p14:tracePt t="7267" x="1514475" y="1714500"/>
          <p14:tracePt t="7276" x="1527175" y="1714500"/>
          <p14:tracePt t="7281" x="1552575" y="1701800"/>
          <p14:tracePt t="7289" x="1565275" y="1701800"/>
          <p14:tracePt t="7296" x="1589088" y="1689100"/>
          <p14:tracePt t="7302" x="1601788" y="1689100"/>
          <p14:tracePt t="7311" x="1639888" y="1689100"/>
          <p14:tracePt t="7317" x="1652588" y="1689100"/>
          <p14:tracePt t="7325" x="1677988" y="1676400"/>
          <p14:tracePt t="7332" x="1701800" y="1676400"/>
          <p14:tracePt t="7340" x="1727200" y="1676400"/>
          <p14:tracePt t="7347" x="1752600" y="1676400"/>
          <p14:tracePt t="7354" x="1778000" y="1676400"/>
          <p14:tracePt t="7362" x="1790700" y="1676400"/>
          <p14:tracePt t="7369" x="1814513" y="1676400"/>
          <p14:tracePt t="7376" x="1839913" y="1663700"/>
          <p14:tracePt t="7383" x="1852613" y="1663700"/>
          <p14:tracePt t="7392" x="1865313" y="1652588"/>
          <p14:tracePt t="7398" x="1878013" y="1652588"/>
          <p14:tracePt t="7405" x="1903413" y="1652588"/>
          <p14:tracePt t="7421" x="1927225" y="1652588"/>
          <p14:tracePt t="7436" x="1939925" y="1652588"/>
          <p14:tracePt t="7442" x="1965325" y="1652588"/>
          <p14:tracePt t="7456" x="1978025" y="1652588"/>
          <p14:tracePt t="7463" x="1990725" y="1663700"/>
          <p14:tracePt t="7471" x="2003425" y="1663700"/>
          <p14:tracePt t="7485" x="2014538" y="1663700"/>
          <p14:tracePt t="7493" x="2027238" y="1663700"/>
          <p14:tracePt t="7500" x="2027238" y="1676400"/>
          <p14:tracePt t="7510" x="2039938" y="1676400"/>
          <p14:tracePt t="7515" x="2052638" y="1676400"/>
          <p14:tracePt t="7530" x="2065338" y="1676400"/>
          <p14:tracePt t="7545" x="2078038" y="1676400"/>
          <p14:tracePt t="7551" x="2090738" y="1701800"/>
          <p14:tracePt t="7559" x="2103438" y="1701800"/>
          <p14:tracePt t="7565" x="2103438" y="1714500"/>
          <p14:tracePt t="7572" x="2127250" y="1714500"/>
          <p14:tracePt t="7586" x="2139950" y="1714500"/>
          <p14:tracePt t="7593" x="2152650" y="1739900"/>
          <p14:tracePt t="7601" x="2165350" y="1739900"/>
          <p14:tracePt t="7615" x="2178050" y="1752600"/>
          <p14:tracePt t="7622" x="2190750" y="1752600"/>
          <p14:tracePt t="7629" x="2203450" y="1752600"/>
          <p14:tracePt t="7643" x="2216150" y="1765300"/>
          <p14:tracePt t="7650" x="2216150" y="1776413"/>
          <p14:tracePt t="7659" x="2228850" y="1776413"/>
          <p14:tracePt t="7672" x="2239963" y="1789113"/>
          <p14:tracePt t="7679" x="2252663" y="1789113"/>
          <p14:tracePt t="7686" x="2252663" y="1801813"/>
          <p14:tracePt t="7693" x="2265363" y="1801813"/>
          <p14:tracePt t="7710" x="2278063" y="1801813"/>
          <p14:tracePt t="7714" x="2290763" y="1814513"/>
          <p14:tracePt t="7721" x="2290763" y="1827213"/>
          <p14:tracePt t="7729" x="2303463" y="1827213"/>
          <p14:tracePt t="7735" x="2316163" y="1839913"/>
          <p14:tracePt t="7744" x="2328863" y="1839913"/>
          <p14:tracePt t="7750" x="2328863" y="1852613"/>
          <p14:tracePt t="7757" x="2339975" y="1852613"/>
          <p14:tracePt t="7764" x="2339975" y="1865313"/>
          <p14:tracePt t="7771" x="2339975" y="1876425"/>
          <p14:tracePt t="7779" x="2352675" y="1876425"/>
          <p14:tracePt t="7793" x="2365375" y="1889125"/>
          <p14:tracePt t="7798" x="2378075" y="1889125"/>
          <p14:tracePt t="7805" x="2378075" y="1901825"/>
          <p14:tracePt t="7819" x="2390775" y="1914525"/>
          <p14:tracePt t="7826" x="2390775" y="1927225"/>
          <p14:tracePt t="7833" x="2403475" y="1927225"/>
          <p14:tracePt t="7840" x="2403475" y="1939925"/>
          <p14:tracePt t="7853" x="2416175" y="1952625"/>
          <p14:tracePt t="7860" x="2416175" y="1965325"/>
          <p14:tracePt t="7868" x="2428875" y="1965325"/>
          <p14:tracePt t="7882" x="2428875" y="1978025"/>
          <p14:tracePt t="8073" x="2428875" y="1989138"/>
          <p14:tracePt t="8108" x="2428875" y="2001838"/>
          <p14:tracePt t="8115" x="2428875" y="2014538"/>
          <p14:tracePt t="8122" x="2428875" y="2027238"/>
          <p14:tracePt t="8129" x="2441575" y="2039938"/>
          <p14:tracePt t="8136" x="2441575" y="2065338"/>
          <p14:tracePt t="8144" x="2452688" y="2101850"/>
          <p14:tracePt t="8151" x="2452688" y="2127250"/>
          <p14:tracePt t="8159" x="2452688" y="2165350"/>
          <p14:tracePt t="8164" x="2452688" y="2190750"/>
          <p14:tracePt t="8171" x="2452688" y="2201863"/>
          <p14:tracePt t="8178" x="2452688" y="2214563"/>
          <p14:tracePt t="8192" x="2452688" y="2227263"/>
          <p14:tracePt t="8209" x="2465388" y="2239963"/>
          <p14:tracePt t="8221" x="2465388" y="2252663"/>
          <p14:tracePt t="9374" x="2490788" y="2239963"/>
          <p14:tracePt t="9381" x="2516188" y="2214563"/>
          <p14:tracePt t="9388" x="2541588" y="2201863"/>
          <p14:tracePt t="9397" x="2565400" y="2178050"/>
          <p14:tracePt t="9400" x="2616200" y="2165350"/>
          <p14:tracePt t="9408" x="2641600" y="2139950"/>
          <p14:tracePt t="9414" x="2678113" y="2127250"/>
          <p14:tracePt t="9421" x="2716213" y="2101850"/>
          <p14:tracePt t="9428" x="2767013" y="2078038"/>
          <p14:tracePt t="9435" x="2828925" y="2052638"/>
          <p14:tracePt t="9442" x="2890838" y="2039938"/>
          <p14:tracePt t="9449" x="2941638" y="2027238"/>
          <p14:tracePt t="9456" x="3003550" y="2001838"/>
          <p14:tracePt t="9463" x="3092450" y="1978025"/>
          <p14:tracePt t="9470" x="3167063" y="1952625"/>
          <p14:tracePt t="9479" x="3254375" y="1927225"/>
          <p14:tracePt t="9484" x="3367088" y="1901825"/>
          <p14:tracePt t="9492" x="3517900" y="1889125"/>
          <p14:tracePt t="9498" x="3692525" y="1865313"/>
          <p14:tracePt t="9506" x="3856038" y="1827213"/>
          <p14:tracePt t="9513" x="4017963" y="1827213"/>
          <p14:tracePt t="9520" x="4205288" y="1814513"/>
          <p14:tracePt t="9528" x="4368800" y="1814513"/>
          <p14:tracePt t="9534" x="4506913" y="1814513"/>
          <p14:tracePt t="9542" x="4668838" y="1814513"/>
          <p14:tracePt t="9547" x="4819650" y="1814513"/>
          <p14:tracePt t="9554" x="4968875" y="1814513"/>
          <p14:tracePt t="9562" x="5119688" y="1814513"/>
          <p14:tracePt t="9569" x="5270500" y="1827213"/>
          <p14:tracePt t="9577" x="5432425" y="1839913"/>
          <p14:tracePt t="9583" x="5619750" y="1876425"/>
          <p14:tracePt t="9592" x="5808663" y="1889125"/>
          <p14:tracePt t="9597" x="5945188" y="1914525"/>
          <p14:tracePt t="9604" x="6057900" y="1939925"/>
          <p14:tracePt t="9612" x="6208713" y="1965325"/>
          <p14:tracePt t="9618" x="6383338" y="2001838"/>
          <p14:tracePt t="9625" x="6546850" y="2039938"/>
          <p14:tracePt t="9633" x="6721475" y="2078038"/>
          <p14:tracePt t="9639" x="6859588" y="2127250"/>
          <p14:tracePt t="9646" x="6997700" y="2165350"/>
          <p14:tracePt t="9653" x="7146925" y="2201863"/>
          <p14:tracePt t="9661" x="7297738" y="2252663"/>
          <p14:tracePt t="9667" x="7448550" y="2314575"/>
          <p14:tracePt t="9675" x="7623175" y="2378075"/>
          <p14:tracePt t="9683" x="7761288" y="2465388"/>
          <p14:tracePt t="9690" x="7897813" y="2527300"/>
          <p14:tracePt t="9697" x="8023225" y="2603500"/>
          <p14:tracePt t="9705" x="8148638" y="2652713"/>
          <p14:tracePt t="9712" x="8286750" y="2703513"/>
          <p14:tracePt t="9719" x="8424863" y="2765425"/>
          <p14:tracePt t="9728" x="8548688" y="2828925"/>
          <p14:tracePt t="9734" x="8650288" y="2878138"/>
          <p14:tracePt t="9742" x="8750300" y="2952750"/>
          <p14:tracePt t="9749" x="8837613" y="3016250"/>
          <p14:tracePt t="9759" x="8912225" y="3065463"/>
          <p14:tracePt t="9763" x="9012238" y="3141663"/>
          <p14:tracePt t="9771" x="9099550" y="3228975"/>
          <p14:tracePt t="9779" x="9175750" y="3303588"/>
          <p14:tracePt t="9785" x="9275763" y="3378200"/>
          <p14:tracePt t="9794" x="9363075" y="3467100"/>
          <p14:tracePt t="9800" x="9424988" y="3541713"/>
          <p14:tracePt t="9809" x="9488488" y="3603625"/>
          <p14:tracePt t="9814" x="9537700" y="3654425"/>
          <p14:tracePt t="9821" x="9575800" y="3703638"/>
          <p14:tracePt t="9829" x="9601200" y="3729038"/>
          <p14:tracePt t="9835" x="9626600" y="3779838"/>
          <p14:tracePt t="9842" x="9637713" y="3803650"/>
          <p14:tracePt t="9849" x="9663113" y="3816350"/>
          <p14:tracePt t="9856" x="9663113" y="3841750"/>
          <p14:tracePt t="9863" x="9675813" y="3854450"/>
          <p14:tracePt t="9877" x="9688513" y="3892550"/>
          <p14:tracePt t="9885" x="9701213" y="3905250"/>
          <p14:tracePt t="9892" x="9713913" y="3929063"/>
          <p14:tracePt t="9899" x="9713913" y="3954463"/>
          <p14:tracePt t="9906" x="9713913" y="3979863"/>
          <p14:tracePt t="9913" x="9726613" y="4017963"/>
          <p14:tracePt t="9921" x="9739313" y="4041775"/>
          <p14:tracePt t="9928" x="9750425" y="4067175"/>
          <p14:tracePt t="9935" x="9750425" y="4092575"/>
          <p14:tracePt t="9942" x="9750425" y="4129088"/>
          <p14:tracePt t="9949" x="9750425" y="4141788"/>
          <p14:tracePt t="9959" x="9750425" y="4154488"/>
          <p14:tracePt t="9964" x="9750425" y="4167188"/>
          <p14:tracePt t="9971" x="9763125" y="4192588"/>
          <p14:tracePt t="9978" x="9763125" y="4217988"/>
          <p14:tracePt t="9985" x="9763125" y="4230688"/>
          <p14:tracePt t="9994" x="9775825" y="4254500"/>
          <p14:tracePt t="10000" x="9775825" y="4267200"/>
          <p14:tracePt t="10009" x="9775825" y="4292600"/>
          <p14:tracePt t="10015" x="9775825" y="4318000"/>
          <p14:tracePt t="10022" x="9788525" y="4341813"/>
          <p14:tracePt t="10029" x="9788525" y="4367213"/>
          <p14:tracePt t="10037" x="9801225" y="4392613"/>
          <p14:tracePt t="10045" x="9801225" y="4418013"/>
          <p14:tracePt t="10051" x="9813925" y="4443413"/>
          <p14:tracePt t="10058" x="9813925" y="4467225"/>
          <p14:tracePt t="10065" x="9813925" y="4479925"/>
          <p14:tracePt t="10080" x="9813925" y="4505325"/>
          <p14:tracePt t="10095" x="9826625" y="4518025"/>
          <p14:tracePt t="10102" x="9826625" y="4543425"/>
          <p14:tracePt t="10109" x="9826625" y="4554538"/>
          <p14:tracePt t="10117" x="9826625" y="4567238"/>
          <p14:tracePt t="10125" x="9839325" y="4592638"/>
          <p14:tracePt t="10131" x="9852025" y="4618038"/>
          <p14:tracePt t="10138" x="9863138" y="4643438"/>
          <p14:tracePt t="10146" x="9863138" y="4667250"/>
          <p14:tracePt t="10151" x="9863138" y="4705350"/>
          <p14:tracePt t="10163" x="9863138" y="4730750"/>
          <p14:tracePt t="10169" x="9875838" y="4768850"/>
          <p14:tracePt t="10178" x="9888538" y="4792663"/>
          <p14:tracePt t="10182" x="9888538" y="4818063"/>
          <p14:tracePt t="10189" x="9901238" y="4843463"/>
          <p14:tracePt t="10197" x="9926638" y="4879975"/>
          <p14:tracePt t="10203" x="9939338" y="4905375"/>
          <p14:tracePt t="10210" x="9952038" y="4930775"/>
          <p14:tracePt t="10217" x="9975850" y="4956175"/>
          <p14:tracePt t="10227" x="9988550" y="4981575"/>
          <p14:tracePt t="10233" x="10001250" y="5005388"/>
          <p14:tracePt t="10239" x="10001250" y="5030788"/>
          <p14:tracePt t="10249" x="10013950" y="5043488"/>
          <p14:tracePt t="10254" x="10026650" y="5056188"/>
          <p14:tracePt t="10268" x="10026650" y="5068888"/>
          <p14:tracePt t="10277" x="10039350" y="5081588"/>
          <p14:tracePt t="10304" x="10039350" y="5092700"/>
          <p14:tracePt t="10311" x="10052050" y="5092700"/>
          <p14:tracePt t="10384" x="10064750" y="5092700"/>
          <p14:tracePt t="10735" x="10088563" y="5092700"/>
          <p14:tracePt t="10744" x="10164763" y="5092700"/>
          <p14:tracePt t="10750" x="10213975" y="5081588"/>
          <p14:tracePt t="10755" x="10288588" y="5056188"/>
          <p14:tracePt t="10762" x="10364788" y="5056188"/>
          <p14:tracePt t="10768" x="10426700" y="5043488"/>
          <p14:tracePt t="10775" x="10502900" y="5043488"/>
          <p14:tracePt t="10782" x="10564813" y="5030788"/>
          <p14:tracePt t="10790" x="10664825" y="5030788"/>
          <p14:tracePt t="10796" x="10739438" y="5030788"/>
          <p14:tracePt t="10803" x="10815638" y="5030788"/>
          <p14:tracePt t="10811" x="10902950" y="5030788"/>
          <p14:tracePt t="10817" x="10977563" y="5030788"/>
          <p14:tracePt t="10825" x="11028363" y="5043488"/>
          <p14:tracePt t="10832" x="11077575" y="5056188"/>
          <p14:tracePt t="10838" x="11141075" y="5068888"/>
          <p14:tracePt t="10846" x="11177588" y="5081588"/>
          <p14:tracePt t="10854" x="11202988" y="5081588"/>
          <p14:tracePt t="10862" x="11241088" y="5105400"/>
          <p14:tracePt t="10867" x="11277600" y="5118100"/>
          <p14:tracePt t="10876" x="11315700" y="5130800"/>
          <p14:tracePt t="10894" x="11377613" y="5181600"/>
          <p14:tracePt t="10898" x="11428413" y="5205413"/>
          <p14:tracePt t="10905" x="11453813" y="5218113"/>
          <p14:tracePt t="10913" x="11479213" y="5243513"/>
          <p14:tracePt t="10920" x="11515725" y="5256213"/>
          <p14:tracePt t="10929" x="11566525" y="5281613"/>
          <p14:tracePt t="10934" x="11579225" y="5294313"/>
          <p14:tracePt t="10942" x="11603038" y="5294313"/>
          <p14:tracePt t="10949" x="11628438" y="5305425"/>
          <p14:tracePt t="10959" x="11641138" y="5318125"/>
          <p14:tracePt t="10964" x="11653838" y="5318125"/>
          <p14:tracePt t="10972" x="11679238" y="5330825"/>
          <p14:tracePt t="10980" x="11679238" y="5343525"/>
          <p14:tracePt t="10995" x="11691938" y="5343525"/>
          <p14:tracePt t="11023" x="11691938" y="5356225"/>
          <p14:tracePt t="11030" x="11703050" y="5356225"/>
          <p14:tracePt t="11037" x="11703050" y="5368925"/>
        </p14:tracePtLst>
      </p14:laserTrace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D5582D-340B-640A-B735-054B2C454F69}"/>
              </a:ext>
            </a:extLst>
          </p:cNvPr>
          <p:cNvSpPr>
            <a:spLocks noGrp="1"/>
          </p:cNvSpPr>
          <p:nvPr>
            <p:ph idx="1"/>
          </p:nvPr>
        </p:nvSpPr>
        <p:spPr>
          <a:xfrm>
            <a:off x="98474" y="0"/>
            <a:ext cx="11943471" cy="6858000"/>
          </a:xfrm>
        </p:spPr>
        <p:txBody>
          <a:bodyPr>
            <a:normAutofit/>
          </a:bodyPr>
          <a:lstStyle/>
          <a:p>
            <a:pPr marL="0" indent="0">
              <a:buNone/>
            </a:pPr>
            <a:r>
              <a:rPr lang="en-US" sz="2400" b="1" dirty="0">
                <a:solidFill>
                  <a:schemeClr val="accent6">
                    <a:lumMod val="75000"/>
                  </a:schemeClr>
                </a:solidFill>
              </a:rPr>
              <a:t>Match the definitions and pictures with the compound nouns.</a:t>
            </a:r>
          </a:p>
          <a:p>
            <a:pPr marL="0" indent="0">
              <a:buNone/>
            </a:pPr>
            <a:r>
              <a:rPr lang="en-US" sz="2400" dirty="0"/>
              <a:t>1. a place where you can get petrol, often with a shop or café __________</a:t>
            </a:r>
          </a:p>
          <a:p>
            <a:pPr marL="0" indent="0">
              <a:buNone/>
            </a:pPr>
            <a:r>
              <a:rPr lang="en-US" sz="2400" dirty="0"/>
              <a:t>2. _______________</a:t>
            </a:r>
          </a:p>
          <a:p>
            <a:pPr marL="0" indent="0">
              <a:buNone/>
            </a:pPr>
            <a:r>
              <a:rPr lang="en-US" sz="2400" dirty="0"/>
              <a:t>3. _______________</a:t>
            </a:r>
          </a:p>
          <a:p>
            <a:pPr marL="0" indent="0">
              <a:buNone/>
            </a:pPr>
            <a:r>
              <a:rPr lang="en-US" sz="2400" dirty="0"/>
              <a:t>4. the time of day when there is a lot of traffic __________</a:t>
            </a:r>
          </a:p>
          <a:p>
            <a:pPr marL="0" indent="0">
              <a:buNone/>
            </a:pPr>
            <a:r>
              <a:rPr lang="en-US" sz="2400" dirty="0"/>
              <a:t>5. when two or more cars hit each other __________</a:t>
            </a:r>
          </a:p>
          <a:p>
            <a:pPr marL="0" indent="0">
              <a:buNone/>
            </a:pPr>
            <a:r>
              <a:rPr lang="en-US" sz="2400" dirty="0"/>
              <a:t>6. money you have to pay for parking illegally __________</a:t>
            </a:r>
          </a:p>
          <a:p>
            <a:pPr marL="0" indent="0">
              <a:buNone/>
            </a:pPr>
            <a:r>
              <a:rPr lang="en-US" sz="2400" dirty="0"/>
              <a:t>7. when there is so much traffic that cars can’t move __________</a:t>
            </a:r>
          </a:p>
          <a:p>
            <a:pPr marL="0" indent="0">
              <a:buNone/>
            </a:pPr>
            <a:r>
              <a:rPr lang="en-US" sz="2400" dirty="0"/>
              <a:t>8.           _______________</a:t>
            </a:r>
          </a:p>
          <a:p>
            <a:pPr marL="0" indent="0">
              <a:buNone/>
            </a:pPr>
            <a:r>
              <a:rPr lang="en-US" sz="2400" dirty="0"/>
              <a:t>9. buses, trams, trains, etc. _____________</a:t>
            </a:r>
          </a:p>
          <a:p>
            <a:pPr marL="0" indent="0">
              <a:buNone/>
            </a:pPr>
            <a:r>
              <a:rPr lang="en-US" sz="2400" dirty="0"/>
              <a:t>10. a place where you can't drive ________________</a:t>
            </a:r>
          </a:p>
          <a:p>
            <a:pPr marL="0" indent="0">
              <a:buNone/>
            </a:pPr>
            <a:r>
              <a:rPr lang="en-US" sz="2400" dirty="0"/>
              <a:t>11. a narrow part of the road for bicycles only ____________</a:t>
            </a:r>
          </a:p>
          <a:p>
            <a:pPr marL="0" indent="0">
              <a:buNone/>
            </a:pPr>
            <a:r>
              <a:rPr lang="en-US" sz="2400" dirty="0"/>
              <a:t>12.       ________________</a:t>
            </a:r>
          </a:p>
          <a:p>
            <a:pPr marL="0" indent="0">
              <a:buNone/>
            </a:pPr>
            <a:r>
              <a:rPr lang="en-US" sz="2400" dirty="0"/>
              <a:t>13. where taxis park when waiting for costumers ________________</a:t>
            </a:r>
          </a:p>
          <a:p>
            <a:pPr marL="0" indent="0">
              <a:buNone/>
            </a:pPr>
            <a:r>
              <a:rPr lang="en-US" sz="2400" dirty="0"/>
              <a:t>14. A place where you can leave your car _________________</a:t>
            </a:r>
          </a:p>
        </p:txBody>
      </p:sp>
      <p:pic>
        <p:nvPicPr>
          <p:cNvPr id="6" name="Picture 5">
            <a:extLst>
              <a:ext uri="{FF2B5EF4-FFF2-40B4-BE49-F238E27FC236}">
                <a16:creationId xmlns:a16="http://schemas.microsoft.com/office/drawing/2014/main" xmlns="" id="{B645C264-39EA-60F4-6970-15B6BE12B071}"/>
              </a:ext>
            </a:extLst>
          </p:cNvPr>
          <p:cNvPicPr>
            <a:picLocks noChangeAspect="1"/>
          </p:cNvPicPr>
          <p:nvPr/>
        </p:nvPicPr>
        <p:blipFill>
          <a:blip r:embed="rId5"/>
          <a:stretch>
            <a:fillRect/>
          </a:stretch>
        </p:blipFill>
        <p:spPr>
          <a:xfrm>
            <a:off x="569480" y="787865"/>
            <a:ext cx="495300" cy="618906"/>
          </a:xfrm>
          <a:prstGeom prst="rect">
            <a:avLst/>
          </a:prstGeom>
        </p:spPr>
      </p:pic>
      <p:pic>
        <p:nvPicPr>
          <p:cNvPr id="8" name="Picture 7">
            <a:extLst>
              <a:ext uri="{FF2B5EF4-FFF2-40B4-BE49-F238E27FC236}">
                <a16:creationId xmlns:a16="http://schemas.microsoft.com/office/drawing/2014/main" xmlns="" id="{09B7BCA9-B38A-C2CC-4F1C-BBDC93846FF1}"/>
              </a:ext>
            </a:extLst>
          </p:cNvPr>
          <p:cNvPicPr>
            <a:picLocks noChangeAspect="1"/>
          </p:cNvPicPr>
          <p:nvPr/>
        </p:nvPicPr>
        <p:blipFill>
          <a:blip r:embed="rId6"/>
          <a:stretch>
            <a:fillRect/>
          </a:stretch>
        </p:blipFill>
        <p:spPr>
          <a:xfrm>
            <a:off x="688128" y="1406771"/>
            <a:ext cx="485963" cy="369332"/>
          </a:xfrm>
          <a:prstGeom prst="rect">
            <a:avLst/>
          </a:prstGeom>
        </p:spPr>
      </p:pic>
      <p:pic>
        <p:nvPicPr>
          <p:cNvPr id="10" name="Picture 9">
            <a:extLst>
              <a:ext uri="{FF2B5EF4-FFF2-40B4-BE49-F238E27FC236}">
                <a16:creationId xmlns:a16="http://schemas.microsoft.com/office/drawing/2014/main" xmlns="" id="{A0B01BCB-9D09-89F3-4321-E684193DC938}"/>
              </a:ext>
            </a:extLst>
          </p:cNvPr>
          <p:cNvPicPr>
            <a:picLocks noChangeAspect="1"/>
          </p:cNvPicPr>
          <p:nvPr/>
        </p:nvPicPr>
        <p:blipFill>
          <a:blip r:embed="rId7"/>
          <a:stretch>
            <a:fillRect/>
          </a:stretch>
        </p:blipFill>
        <p:spPr>
          <a:xfrm>
            <a:off x="464572" y="3477179"/>
            <a:ext cx="641223" cy="485355"/>
          </a:xfrm>
          <a:prstGeom prst="rect">
            <a:avLst/>
          </a:prstGeom>
        </p:spPr>
      </p:pic>
      <p:pic>
        <p:nvPicPr>
          <p:cNvPr id="12" name="Picture 11">
            <a:extLst>
              <a:ext uri="{FF2B5EF4-FFF2-40B4-BE49-F238E27FC236}">
                <a16:creationId xmlns:a16="http://schemas.microsoft.com/office/drawing/2014/main" xmlns="" id="{18351A8C-53AF-3AE3-5866-D387E9EBCBAC}"/>
              </a:ext>
            </a:extLst>
          </p:cNvPr>
          <p:cNvPicPr>
            <a:picLocks noChangeAspect="1"/>
          </p:cNvPicPr>
          <p:nvPr/>
        </p:nvPicPr>
        <p:blipFill>
          <a:blip r:embed="rId8"/>
          <a:stretch>
            <a:fillRect/>
          </a:stretch>
        </p:blipFill>
        <p:spPr>
          <a:xfrm>
            <a:off x="610496" y="5451229"/>
            <a:ext cx="495299" cy="348342"/>
          </a:xfrm>
          <a:prstGeom prst="rect">
            <a:avLst/>
          </a:prstGeom>
        </p:spPr>
      </p:pic>
      <p:sp>
        <p:nvSpPr>
          <p:cNvPr id="13" name="TextBox 12">
            <a:extLst>
              <a:ext uri="{FF2B5EF4-FFF2-40B4-BE49-F238E27FC236}">
                <a16:creationId xmlns:a16="http://schemas.microsoft.com/office/drawing/2014/main" xmlns="" id="{43B12671-4595-2D88-61D6-7288794F020F}"/>
              </a:ext>
            </a:extLst>
          </p:cNvPr>
          <p:cNvSpPr txBox="1"/>
          <p:nvPr/>
        </p:nvSpPr>
        <p:spPr>
          <a:xfrm>
            <a:off x="7779435" y="432600"/>
            <a:ext cx="1974258" cy="461665"/>
          </a:xfrm>
          <a:prstGeom prst="rect">
            <a:avLst/>
          </a:prstGeom>
          <a:noFill/>
        </p:spPr>
        <p:txBody>
          <a:bodyPr wrap="none" rtlCol="0">
            <a:spAutoFit/>
          </a:bodyPr>
          <a:lstStyle/>
          <a:p>
            <a:r>
              <a:rPr lang="en-US" sz="2400" b="1" dirty="0">
                <a:solidFill>
                  <a:schemeClr val="accent2">
                    <a:lumMod val="75000"/>
                  </a:schemeClr>
                </a:solidFill>
              </a:rPr>
              <a:t>Petrol station </a:t>
            </a:r>
          </a:p>
        </p:txBody>
      </p:sp>
      <p:sp>
        <p:nvSpPr>
          <p:cNvPr id="16" name="TextBox 15">
            <a:extLst>
              <a:ext uri="{FF2B5EF4-FFF2-40B4-BE49-F238E27FC236}">
                <a16:creationId xmlns:a16="http://schemas.microsoft.com/office/drawing/2014/main" xmlns="" id="{3337F8B9-6FE7-44D9-8814-91EA676855B8}"/>
              </a:ext>
            </a:extLst>
          </p:cNvPr>
          <p:cNvSpPr txBox="1"/>
          <p:nvPr/>
        </p:nvSpPr>
        <p:spPr>
          <a:xfrm>
            <a:off x="1064780" y="866485"/>
            <a:ext cx="1608325" cy="461665"/>
          </a:xfrm>
          <a:prstGeom prst="rect">
            <a:avLst/>
          </a:prstGeom>
          <a:noFill/>
        </p:spPr>
        <p:txBody>
          <a:bodyPr wrap="none" rtlCol="0">
            <a:spAutoFit/>
          </a:bodyPr>
          <a:lstStyle/>
          <a:p>
            <a:r>
              <a:rPr lang="en-US" sz="2400" b="1" dirty="0">
                <a:solidFill>
                  <a:schemeClr val="accent2">
                    <a:lumMod val="75000"/>
                  </a:schemeClr>
                </a:solidFill>
              </a:rPr>
              <a:t>Traffic light</a:t>
            </a:r>
          </a:p>
        </p:txBody>
      </p:sp>
      <p:sp>
        <p:nvSpPr>
          <p:cNvPr id="17" name="TextBox 16">
            <a:extLst>
              <a:ext uri="{FF2B5EF4-FFF2-40B4-BE49-F238E27FC236}">
                <a16:creationId xmlns:a16="http://schemas.microsoft.com/office/drawing/2014/main" xmlns="" id="{1D3849C1-14C9-61C8-E890-05704B28E1D7}"/>
              </a:ext>
            </a:extLst>
          </p:cNvPr>
          <p:cNvSpPr txBox="1"/>
          <p:nvPr/>
        </p:nvSpPr>
        <p:spPr>
          <a:xfrm>
            <a:off x="1064780" y="1360604"/>
            <a:ext cx="1400063" cy="461665"/>
          </a:xfrm>
          <a:prstGeom prst="rect">
            <a:avLst/>
          </a:prstGeom>
          <a:noFill/>
        </p:spPr>
        <p:txBody>
          <a:bodyPr wrap="none" rtlCol="0">
            <a:spAutoFit/>
          </a:bodyPr>
          <a:lstStyle/>
          <a:p>
            <a:r>
              <a:rPr lang="en-US" sz="2400" b="1" dirty="0">
                <a:solidFill>
                  <a:schemeClr val="accent2">
                    <a:lumMod val="75000"/>
                  </a:schemeClr>
                </a:solidFill>
              </a:rPr>
              <a:t>Seat built</a:t>
            </a:r>
          </a:p>
        </p:txBody>
      </p:sp>
      <p:sp>
        <p:nvSpPr>
          <p:cNvPr id="18" name="TextBox 17">
            <a:extLst>
              <a:ext uri="{FF2B5EF4-FFF2-40B4-BE49-F238E27FC236}">
                <a16:creationId xmlns:a16="http://schemas.microsoft.com/office/drawing/2014/main" xmlns="" id="{9329F398-939D-24D8-9878-514CEBF24E1E}"/>
              </a:ext>
            </a:extLst>
          </p:cNvPr>
          <p:cNvSpPr txBox="1"/>
          <p:nvPr/>
        </p:nvSpPr>
        <p:spPr>
          <a:xfrm>
            <a:off x="5906087" y="1776103"/>
            <a:ext cx="1484702" cy="461665"/>
          </a:xfrm>
          <a:prstGeom prst="rect">
            <a:avLst/>
          </a:prstGeom>
          <a:noFill/>
        </p:spPr>
        <p:txBody>
          <a:bodyPr wrap="none" rtlCol="0">
            <a:spAutoFit/>
          </a:bodyPr>
          <a:lstStyle/>
          <a:p>
            <a:r>
              <a:rPr lang="en-US" sz="2400" b="1" dirty="0">
                <a:solidFill>
                  <a:schemeClr val="accent2">
                    <a:lumMod val="75000"/>
                  </a:schemeClr>
                </a:solidFill>
              </a:rPr>
              <a:t>Rush hour</a:t>
            </a:r>
          </a:p>
        </p:txBody>
      </p:sp>
      <p:sp>
        <p:nvSpPr>
          <p:cNvPr id="19" name="TextBox 18">
            <a:extLst>
              <a:ext uri="{FF2B5EF4-FFF2-40B4-BE49-F238E27FC236}">
                <a16:creationId xmlns:a16="http://schemas.microsoft.com/office/drawing/2014/main" xmlns="" id="{75785B60-C813-62F3-A129-36679ADA12EE}"/>
              </a:ext>
            </a:extLst>
          </p:cNvPr>
          <p:cNvSpPr txBox="1"/>
          <p:nvPr/>
        </p:nvSpPr>
        <p:spPr>
          <a:xfrm>
            <a:off x="5108871" y="2237768"/>
            <a:ext cx="1349728" cy="461665"/>
          </a:xfrm>
          <a:prstGeom prst="rect">
            <a:avLst/>
          </a:prstGeom>
          <a:noFill/>
        </p:spPr>
        <p:txBody>
          <a:bodyPr wrap="none" rtlCol="0">
            <a:spAutoFit/>
          </a:bodyPr>
          <a:lstStyle/>
          <a:p>
            <a:r>
              <a:rPr lang="en-US" sz="2400" b="1" dirty="0">
                <a:solidFill>
                  <a:schemeClr val="accent2">
                    <a:lumMod val="75000"/>
                  </a:schemeClr>
                </a:solidFill>
              </a:rPr>
              <a:t>Car crash</a:t>
            </a:r>
          </a:p>
        </p:txBody>
      </p:sp>
      <p:sp>
        <p:nvSpPr>
          <p:cNvPr id="20" name="TextBox 19">
            <a:extLst>
              <a:ext uri="{FF2B5EF4-FFF2-40B4-BE49-F238E27FC236}">
                <a16:creationId xmlns:a16="http://schemas.microsoft.com/office/drawing/2014/main" xmlns="" id="{30071E45-6DBD-3111-01B2-6A3BBB45BC15}"/>
              </a:ext>
            </a:extLst>
          </p:cNvPr>
          <p:cNvSpPr txBox="1"/>
          <p:nvPr/>
        </p:nvSpPr>
        <p:spPr>
          <a:xfrm>
            <a:off x="5805177" y="2670368"/>
            <a:ext cx="1699889" cy="461665"/>
          </a:xfrm>
          <a:prstGeom prst="rect">
            <a:avLst/>
          </a:prstGeom>
          <a:noFill/>
        </p:spPr>
        <p:txBody>
          <a:bodyPr wrap="none" rtlCol="0">
            <a:spAutoFit/>
          </a:bodyPr>
          <a:lstStyle/>
          <a:p>
            <a:r>
              <a:rPr lang="en-US" sz="2400" b="1" dirty="0">
                <a:solidFill>
                  <a:schemeClr val="accent2">
                    <a:lumMod val="75000"/>
                  </a:schemeClr>
                </a:solidFill>
              </a:rPr>
              <a:t>Parking fine</a:t>
            </a:r>
          </a:p>
        </p:txBody>
      </p:sp>
      <p:sp>
        <p:nvSpPr>
          <p:cNvPr id="21" name="TextBox 20">
            <a:extLst>
              <a:ext uri="{FF2B5EF4-FFF2-40B4-BE49-F238E27FC236}">
                <a16:creationId xmlns:a16="http://schemas.microsoft.com/office/drawing/2014/main" xmlns="" id="{FABAF31D-323B-D61E-FD02-BC2F332A0343}"/>
              </a:ext>
            </a:extLst>
          </p:cNvPr>
          <p:cNvSpPr txBox="1"/>
          <p:nvPr/>
        </p:nvSpPr>
        <p:spPr>
          <a:xfrm>
            <a:off x="6667610" y="3132033"/>
            <a:ext cx="1523046" cy="461665"/>
          </a:xfrm>
          <a:prstGeom prst="rect">
            <a:avLst/>
          </a:prstGeom>
          <a:noFill/>
        </p:spPr>
        <p:txBody>
          <a:bodyPr wrap="none" rtlCol="0">
            <a:spAutoFit/>
          </a:bodyPr>
          <a:lstStyle/>
          <a:p>
            <a:r>
              <a:rPr lang="en-US" sz="2400" b="1" dirty="0">
                <a:solidFill>
                  <a:schemeClr val="accent2">
                    <a:lumMod val="75000"/>
                  </a:schemeClr>
                </a:solidFill>
              </a:rPr>
              <a:t>Traffic jam</a:t>
            </a:r>
          </a:p>
        </p:txBody>
      </p:sp>
      <p:sp>
        <p:nvSpPr>
          <p:cNvPr id="22" name="TextBox 21">
            <a:extLst>
              <a:ext uri="{FF2B5EF4-FFF2-40B4-BE49-F238E27FC236}">
                <a16:creationId xmlns:a16="http://schemas.microsoft.com/office/drawing/2014/main" xmlns="" id="{07F8A378-E402-351A-1AE7-BF4A68B270E7}"/>
              </a:ext>
            </a:extLst>
          </p:cNvPr>
          <p:cNvSpPr txBox="1"/>
          <p:nvPr/>
        </p:nvSpPr>
        <p:spPr>
          <a:xfrm>
            <a:off x="1174091" y="3593698"/>
            <a:ext cx="1624163" cy="461665"/>
          </a:xfrm>
          <a:prstGeom prst="rect">
            <a:avLst/>
          </a:prstGeom>
          <a:noFill/>
        </p:spPr>
        <p:txBody>
          <a:bodyPr wrap="none" rtlCol="0">
            <a:spAutoFit/>
          </a:bodyPr>
          <a:lstStyle/>
          <a:p>
            <a:r>
              <a:rPr lang="en-US" sz="2400" b="1" dirty="0">
                <a:solidFill>
                  <a:schemeClr val="accent2">
                    <a:lumMod val="75000"/>
                  </a:schemeClr>
                </a:solidFill>
              </a:rPr>
              <a:t>Speed limit</a:t>
            </a:r>
          </a:p>
        </p:txBody>
      </p:sp>
      <p:sp>
        <p:nvSpPr>
          <p:cNvPr id="23" name="TextBox 22">
            <a:extLst>
              <a:ext uri="{FF2B5EF4-FFF2-40B4-BE49-F238E27FC236}">
                <a16:creationId xmlns:a16="http://schemas.microsoft.com/office/drawing/2014/main" xmlns="" id="{675B6910-AD49-0E45-D9E4-39296F6778AB}"/>
              </a:ext>
            </a:extLst>
          </p:cNvPr>
          <p:cNvSpPr txBox="1"/>
          <p:nvPr/>
        </p:nvSpPr>
        <p:spPr>
          <a:xfrm>
            <a:off x="3627121" y="4055363"/>
            <a:ext cx="2223366" cy="461665"/>
          </a:xfrm>
          <a:prstGeom prst="rect">
            <a:avLst/>
          </a:prstGeom>
          <a:noFill/>
        </p:spPr>
        <p:txBody>
          <a:bodyPr wrap="none" rtlCol="0">
            <a:spAutoFit/>
          </a:bodyPr>
          <a:lstStyle/>
          <a:p>
            <a:r>
              <a:rPr lang="en-US" sz="2400" b="1" dirty="0">
                <a:solidFill>
                  <a:schemeClr val="accent2">
                    <a:lumMod val="75000"/>
                  </a:schemeClr>
                </a:solidFill>
              </a:rPr>
              <a:t>Public transport</a:t>
            </a:r>
          </a:p>
        </p:txBody>
      </p:sp>
      <p:sp>
        <p:nvSpPr>
          <p:cNvPr id="24" name="TextBox 23">
            <a:extLst>
              <a:ext uri="{FF2B5EF4-FFF2-40B4-BE49-F238E27FC236}">
                <a16:creationId xmlns:a16="http://schemas.microsoft.com/office/drawing/2014/main" xmlns="" id="{E9C51DEF-5133-823A-8C25-59E6B2E9A1A6}"/>
              </a:ext>
            </a:extLst>
          </p:cNvPr>
          <p:cNvSpPr txBox="1"/>
          <p:nvPr/>
        </p:nvSpPr>
        <p:spPr>
          <a:xfrm>
            <a:off x="4367257" y="4487963"/>
            <a:ext cx="2182970" cy="461665"/>
          </a:xfrm>
          <a:prstGeom prst="rect">
            <a:avLst/>
          </a:prstGeom>
          <a:noFill/>
        </p:spPr>
        <p:txBody>
          <a:bodyPr wrap="none" rtlCol="0">
            <a:spAutoFit/>
          </a:bodyPr>
          <a:lstStyle/>
          <a:p>
            <a:r>
              <a:rPr lang="en-US" sz="2400" b="1" dirty="0">
                <a:solidFill>
                  <a:schemeClr val="accent2">
                    <a:lumMod val="75000"/>
                  </a:schemeClr>
                </a:solidFill>
              </a:rPr>
              <a:t>Pedestrian area</a:t>
            </a:r>
          </a:p>
        </p:txBody>
      </p:sp>
      <p:sp>
        <p:nvSpPr>
          <p:cNvPr id="25" name="TextBox 24">
            <a:extLst>
              <a:ext uri="{FF2B5EF4-FFF2-40B4-BE49-F238E27FC236}">
                <a16:creationId xmlns:a16="http://schemas.microsoft.com/office/drawing/2014/main" xmlns="" id="{F7EFD3DA-924F-EECC-ACE8-C43B808D0BF8}"/>
              </a:ext>
            </a:extLst>
          </p:cNvPr>
          <p:cNvSpPr txBox="1"/>
          <p:nvPr/>
        </p:nvSpPr>
        <p:spPr>
          <a:xfrm>
            <a:off x="5888326" y="4949628"/>
            <a:ext cx="1466363" cy="461665"/>
          </a:xfrm>
          <a:prstGeom prst="rect">
            <a:avLst/>
          </a:prstGeom>
          <a:noFill/>
        </p:spPr>
        <p:txBody>
          <a:bodyPr wrap="none" rtlCol="0">
            <a:spAutoFit/>
          </a:bodyPr>
          <a:lstStyle/>
          <a:p>
            <a:r>
              <a:rPr lang="en-US" sz="2400" b="1" dirty="0">
                <a:solidFill>
                  <a:schemeClr val="accent2">
                    <a:lumMod val="75000"/>
                  </a:schemeClr>
                </a:solidFill>
              </a:rPr>
              <a:t>Cycle lane</a:t>
            </a:r>
          </a:p>
        </p:txBody>
      </p:sp>
      <p:sp>
        <p:nvSpPr>
          <p:cNvPr id="26" name="TextBox 25">
            <a:extLst>
              <a:ext uri="{FF2B5EF4-FFF2-40B4-BE49-F238E27FC236}">
                <a16:creationId xmlns:a16="http://schemas.microsoft.com/office/drawing/2014/main" xmlns="" id="{BEAFA3D5-9FFC-F202-1F87-4FDBB792FA87}"/>
              </a:ext>
            </a:extLst>
          </p:cNvPr>
          <p:cNvSpPr txBox="1"/>
          <p:nvPr/>
        </p:nvSpPr>
        <p:spPr>
          <a:xfrm>
            <a:off x="1201070" y="5394567"/>
            <a:ext cx="1672958" cy="461665"/>
          </a:xfrm>
          <a:prstGeom prst="rect">
            <a:avLst/>
          </a:prstGeom>
          <a:noFill/>
        </p:spPr>
        <p:txBody>
          <a:bodyPr wrap="none" rtlCol="0">
            <a:spAutoFit/>
          </a:bodyPr>
          <a:lstStyle/>
          <a:p>
            <a:r>
              <a:rPr lang="en-US" sz="2400" b="1" dirty="0">
                <a:solidFill>
                  <a:schemeClr val="accent2">
                    <a:lumMod val="75000"/>
                  </a:schemeClr>
                </a:solidFill>
              </a:rPr>
              <a:t>Road works</a:t>
            </a:r>
          </a:p>
        </p:txBody>
      </p:sp>
      <p:sp>
        <p:nvSpPr>
          <p:cNvPr id="27" name="TextBox 26">
            <a:extLst>
              <a:ext uri="{FF2B5EF4-FFF2-40B4-BE49-F238E27FC236}">
                <a16:creationId xmlns:a16="http://schemas.microsoft.com/office/drawing/2014/main" xmlns="" id="{729A378E-76D8-AF41-DDB2-8237D1BD5800}"/>
              </a:ext>
            </a:extLst>
          </p:cNvPr>
          <p:cNvSpPr txBox="1"/>
          <p:nvPr/>
        </p:nvSpPr>
        <p:spPr>
          <a:xfrm>
            <a:off x="6367560" y="5802401"/>
            <a:ext cx="1315553" cy="461665"/>
          </a:xfrm>
          <a:prstGeom prst="rect">
            <a:avLst/>
          </a:prstGeom>
          <a:noFill/>
        </p:spPr>
        <p:txBody>
          <a:bodyPr wrap="none" rtlCol="0">
            <a:spAutoFit/>
          </a:bodyPr>
          <a:lstStyle/>
          <a:p>
            <a:r>
              <a:rPr lang="en-US" sz="2400" b="1" dirty="0">
                <a:solidFill>
                  <a:schemeClr val="accent2">
                    <a:lumMod val="75000"/>
                  </a:schemeClr>
                </a:solidFill>
              </a:rPr>
              <a:t>Taxi rank</a:t>
            </a:r>
          </a:p>
        </p:txBody>
      </p:sp>
      <p:sp>
        <p:nvSpPr>
          <p:cNvPr id="28" name="TextBox 27">
            <a:extLst>
              <a:ext uri="{FF2B5EF4-FFF2-40B4-BE49-F238E27FC236}">
                <a16:creationId xmlns:a16="http://schemas.microsoft.com/office/drawing/2014/main" xmlns="" id="{87AEDA7F-9568-2954-0D6A-B2B162F49165}"/>
              </a:ext>
            </a:extLst>
          </p:cNvPr>
          <p:cNvSpPr txBox="1"/>
          <p:nvPr/>
        </p:nvSpPr>
        <p:spPr>
          <a:xfrm>
            <a:off x="5244905" y="6293131"/>
            <a:ext cx="1252266" cy="461665"/>
          </a:xfrm>
          <a:prstGeom prst="rect">
            <a:avLst/>
          </a:prstGeom>
          <a:noFill/>
        </p:spPr>
        <p:txBody>
          <a:bodyPr wrap="none" rtlCol="0">
            <a:spAutoFit/>
          </a:bodyPr>
          <a:lstStyle/>
          <a:p>
            <a:r>
              <a:rPr lang="en-US" sz="2400" b="1" dirty="0">
                <a:solidFill>
                  <a:schemeClr val="accent2">
                    <a:lumMod val="75000"/>
                  </a:schemeClr>
                </a:solidFill>
              </a:rPr>
              <a:t>Car park</a:t>
            </a:r>
          </a:p>
        </p:txBody>
      </p:sp>
      <p:pic>
        <p:nvPicPr>
          <p:cNvPr id="2" name="Audio 1">
            <a:hlinkClick r:id="" action="ppaction://media"/>
            <a:extLst>
              <a:ext uri="{FF2B5EF4-FFF2-40B4-BE49-F238E27FC236}">
                <a16:creationId xmlns:a16="http://schemas.microsoft.com/office/drawing/2014/main" xmlns="" id="{7E3F7627-A010-EEF7-4D73-64D8ADB1F432}"/>
              </a:ext>
            </a:extLst>
          </p:cNvPr>
          <p:cNvPicPr>
            <a:picLocks noChangeAspect="1"/>
          </p:cNvPicPr>
          <p:nvPr>
            <a:audioFile r:link="rId3"/>
            <p:extLst>
              <p:ext uri="{DAA4B4D4-6D71-4841-9C94-3DE7FCFB9230}">
                <p14:media xmlns:p14="http://schemas.microsoft.com/office/powerpoint/2010/main" r:embed="rId2"/>
              </p:ext>
            </p:extLst>
          </p:nvPr>
        </p:nvPicPr>
        <p:blipFill>
          <a:blip r:embed="rId9"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746012982"/>
      </p:ext>
    </p:extLst>
  </p:cSld>
  <p:clrMapOvr>
    <a:masterClrMapping/>
  </p:clrMapOvr>
  <mc:AlternateContent xmlns:mc="http://schemas.openxmlformats.org/markup-compatibility/2006" xmlns:p14="http://schemas.microsoft.com/office/powerpoint/2010/main">
    <mc:Choice Requires="p14">
      <p:transition spd="slow" p14:dur="2000" advTm="108981"/>
    </mc:Choice>
    <mc:Fallback xmlns="">
      <p:transition spd="slow" advTm="108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7" fill="hold" display="0">
                  <p:stCondLst>
                    <p:cond delay="indefinite"/>
                  </p:stCondLst>
                  <p:endCondLst>
                    <p:cond evt="onStopAudio" delay="0">
                      <p:tgtEl>
                        <p:sldTgt/>
                      </p:tgtEl>
                    </p:cond>
                  </p:endCondLst>
                </p:cTn>
                <p:tgtEl>
                  <p:spTgt spid="2"/>
                </p:tgtEl>
              </p:cMediaNode>
            </p:audio>
          </p:childTnLst>
        </p:cTn>
      </p:par>
    </p:tnLst>
    <p:bldLst>
      <p:bldP spid="13" grpId="0"/>
      <p:bldP spid="16" grpId="0"/>
      <p:bldP spid="17" grpId="0"/>
      <p:bldP spid="18" grpId="0"/>
      <p:bldP spid="19" grpId="0"/>
      <p:bldP spid="20" grpId="0"/>
      <p:bldP spid="21" grpId="0"/>
      <p:bldP spid="22" grpId="0"/>
      <p:bldP spid="23" grpId="0"/>
      <p:bldP spid="24" grpId="0"/>
      <p:bldP spid="25" grpId="0"/>
      <p:bldP spid="26" grpId="0"/>
      <p:bldP spid="27" grpId="0"/>
      <p:bldP spid="28" grpId="0"/>
    </p:bldLst>
  </p:timing>
  <p:extLst>
    <p:ext uri="{3A86A75C-4F4B-4683-9AE1-C65F6400EC91}">
      <p14:laserTraceLst xmlns:p14="http://schemas.microsoft.com/office/powerpoint/2010/main">
        <p14:tracePtLst>
          <p14:tracePt t="107179" x="11541125" y="5305425"/>
          <p14:tracePt t="107187" x="11215688" y="5181600"/>
          <p14:tracePt t="107194" x="10902950" y="5043488"/>
          <p14:tracePt t="107201" x="10401300" y="4805363"/>
          <p14:tracePt t="107208" x="10013950" y="4592638"/>
          <p14:tracePt t="107215" x="9637713" y="4367213"/>
          <p14:tracePt t="107222" x="9337675" y="4167188"/>
          <p14:tracePt t="107229" x="9063038" y="3967163"/>
          <p14:tracePt t="107238" x="8774113" y="3754438"/>
          <p14:tracePt t="107245" x="8399463" y="3467100"/>
          <p14:tracePt t="107252" x="8174038" y="3254375"/>
          <p14:tracePt t="107259" x="7986713" y="3090863"/>
          <p14:tracePt t="107265" x="7797800" y="2916238"/>
          <p14:tracePt t="107273" x="7648575" y="2778125"/>
          <p14:tracePt t="107279" x="7472363" y="2590800"/>
          <p14:tracePt t="107286" x="7297738" y="2403475"/>
          <p14:tracePt t="107295" x="7134225" y="2214563"/>
          <p14:tracePt t="107300" x="6997700" y="2052638"/>
          <p14:tracePt t="107309" x="6872288" y="1914525"/>
          <p14:tracePt t="107314" x="6684963" y="1714500"/>
          <p14:tracePt t="107321" x="6572250" y="1601788"/>
          <p14:tracePt t="107328" x="6459538" y="1476375"/>
          <p14:tracePt t="107335" x="6334125" y="1363663"/>
          <p14:tracePt t="107342" x="6183313" y="1176338"/>
          <p14:tracePt t="107349" x="6070600" y="1050925"/>
          <p14:tracePt t="107356" x="5995988" y="938213"/>
          <p14:tracePt t="107363" x="5895975" y="850900"/>
          <p14:tracePt t="107370" x="5795963" y="738188"/>
          <p14:tracePt t="107378" x="5683250" y="638175"/>
          <p14:tracePt t="107384" x="5557838" y="538163"/>
          <p14:tracePt t="107392" x="5445125" y="463550"/>
          <p14:tracePt t="107399" x="5357813" y="387350"/>
          <p14:tracePt t="107408" x="5281613" y="300038"/>
          <p14:tracePt t="107413" x="5194300" y="212725"/>
          <p14:tracePt t="107421" x="5145088" y="138113"/>
          <p14:tracePt t="107428" x="5132388" y="100013"/>
          <p14:tracePt t="107435" x="5094288" y="74613"/>
          <p14:tracePt t="107829" x="5019675" y="74613"/>
          <p14:tracePt t="107836" x="4956175" y="74613"/>
          <p14:tracePt t="107843" x="4819650" y="74613"/>
          <p14:tracePt t="107850" x="4668838" y="87313"/>
          <p14:tracePt t="107856" x="4530725" y="87313"/>
          <p14:tracePt t="107862" x="4330700" y="100013"/>
          <p14:tracePt t="107869" x="4143375" y="100013"/>
          <p14:tracePt t="107878" x="3943350" y="125413"/>
          <p14:tracePt t="107884" x="3756025" y="125413"/>
          <p14:tracePt t="107892" x="3567113" y="125413"/>
          <p14:tracePt t="107910" x="3228975" y="125413"/>
          <p14:tracePt t="107913" x="3054350" y="125413"/>
          <p14:tracePt t="107920" x="2890838" y="100013"/>
          <p14:tracePt t="107927" x="2741613" y="87313"/>
          <p14:tracePt t="107934" x="2554288" y="74613"/>
          <p14:tracePt t="107942" x="2428875" y="74613"/>
          <p14:tracePt t="107949" x="2290763" y="74613"/>
          <p14:tracePt t="107956" x="2178050" y="61913"/>
          <p14:tracePt t="107964" x="2090738" y="50800"/>
          <p14:tracePt t="107972" x="2003425" y="38100"/>
          <p14:tracePt t="107979" x="1890713" y="38100"/>
          <p14:tracePt t="107986" x="1814513" y="25400"/>
          <p14:tracePt t="107992" x="1739900" y="0"/>
        </p14:tracePtLst>
      </p14:laserTrace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D5582D-340B-640A-B735-054B2C454F69}"/>
              </a:ext>
            </a:extLst>
          </p:cNvPr>
          <p:cNvSpPr>
            <a:spLocks noGrp="1"/>
          </p:cNvSpPr>
          <p:nvPr>
            <p:ph idx="1"/>
          </p:nvPr>
        </p:nvSpPr>
        <p:spPr>
          <a:xfrm>
            <a:off x="239151" y="295422"/>
            <a:ext cx="11802794" cy="6358596"/>
          </a:xfrm>
        </p:spPr>
        <p:txBody>
          <a:bodyPr>
            <a:normAutofit/>
          </a:bodyPr>
          <a:lstStyle/>
          <a:p>
            <a:pPr>
              <a:buFont typeface="Wingdings" panose="05000000000000000000" pitchFamily="2" charset="2"/>
              <a:buChar char="v"/>
            </a:pPr>
            <a:r>
              <a:rPr lang="en-US" sz="3600" b="1" dirty="0">
                <a:solidFill>
                  <a:schemeClr val="accent6">
                    <a:lumMod val="75000"/>
                  </a:schemeClr>
                </a:solidFill>
              </a:rPr>
              <a:t> Travel</a:t>
            </a:r>
          </a:p>
          <a:p>
            <a:pPr marL="0" indent="0" algn="ctr">
              <a:buNone/>
            </a:pPr>
            <a:r>
              <a:rPr lang="en-US" sz="3600" b="1" dirty="0"/>
              <a:t>flight     journey     trip     travel</a:t>
            </a:r>
          </a:p>
          <a:p>
            <a:pPr marL="0" indent="0">
              <a:buNone/>
            </a:pPr>
            <a:r>
              <a:rPr lang="en-US" sz="3600" b="1" dirty="0"/>
              <a:t>1</a:t>
            </a:r>
            <a:r>
              <a:rPr lang="en-US" sz="3600" dirty="0"/>
              <a:t>. A __________ is when you travel from one place to another by car, train, plane, etc.</a:t>
            </a:r>
          </a:p>
          <a:p>
            <a:pPr marL="0" indent="0">
              <a:buNone/>
            </a:pPr>
            <a:r>
              <a:rPr lang="en-US" sz="3600" b="1" dirty="0"/>
              <a:t>2</a:t>
            </a:r>
            <a:r>
              <a:rPr lang="en-US" sz="3600" dirty="0"/>
              <a:t>. ________ is normally used as a verb, e.g. I _________ a lot.</a:t>
            </a:r>
          </a:p>
          <a:p>
            <a:pPr marL="0" indent="0">
              <a:buNone/>
            </a:pPr>
            <a:r>
              <a:rPr lang="en-US" sz="3600" b="1" dirty="0"/>
              <a:t>3</a:t>
            </a:r>
            <a:r>
              <a:rPr lang="en-US" sz="3600" dirty="0"/>
              <a:t>. A _________ is when you go somewhere by plane.</a:t>
            </a:r>
          </a:p>
          <a:p>
            <a:pPr marL="0" indent="0">
              <a:buNone/>
            </a:pPr>
            <a:r>
              <a:rPr lang="en-US" sz="3600" b="1" dirty="0"/>
              <a:t>4</a:t>
            </a:r>
            <a:r>
              <a:rPr lang="en-US" sz="3600" dirty="0"/>
              <a:t>. A _________ is when you go somewhere, either for a holiday or on business, stay there, and come back again.</a:t>
            </a:r>
          </a:p>
          <a:p>
            <a:pPr marL="0" indent="0">
              <a:buNone/>
            </a:pPr>
            <a:endParaRPr lang="en-US" sz="3200" dirty="0"/>
          </a:p>
          <a:p>
            <a:pPr marL="0" indent="0">
              <a:buNone/>
            </a:pPr>
            <a:endParaRPr lang="en-US" sz="3200" b="1" dirty="0">
              <a:solidFill>
                <a:schemeClr val="accent6">
                  <a:lumMod val="75000"/>
                </a:schemeClr>
              </a:solidFill>
            </a:endParaRPr>
          </a:p>
        </p:txBody>
      </p:sp>
      <p:sp>
        <p:nvSpPr>
          <p:cNvPr id="2" name="TextBox 1">
            <a:extLst>
              <a:ext uri="{FF2B5EF4-FFF2-40B4-BE49-F238E27FC236}">
                <a16:creationId xmlns:a16="http://schemas.microsoft.com/office/drawing/2014/main" xmlns="" id="{B4636389-229A-5ADC-7590-2CBA8409E50F}"/>
              </a:ext>
            </a:extLst>
          </p:cNvPr>
          <p:cNvSpPr txBox="1"/>
          <p:nvPr/>
        </p:nvSpPr>
        <p:spPr>
          <a:xfrm>
            <a:off x="1392702" y="1448974"/>
            <a:ext cx="1492140" cy="584775"/>
          </a:xfrm>
          <a:prstGeom prst="rect">
            <a:avLst/>
          </a:prstGeom>
          <a:noFill/>
        </p:spPr>
        <p:txBody>
          <a:bodyPr wrap="none" rtlCol="0">
            <a:spAutoFit/>
          </a:bodyPr>
          <a:lstStyle/>
          <a:p>
            <a:r>
              <a:rPr lang="en-US" sz="3200" b="1" dirty="0">
                <a:solidFill>
                  <a:schemeClr val="accent2">
                    <a:lumMod val="75000"/>
                  </a:schemeClr>
                </a:solidFill>
              </a:rPr>
              <a:t>journey</a:t>
            </a:r>
            <a:endParaRPr lang="en-US" dirty="0">
              <a:solidFill>
                <a:schemeClr val="accent2">
                  <a:lumMod val="75000"/>
                </a:schemeClr>
              </a:solidFill>
            </a:endParaRPr>
          </a:p>
        </p:txBody>
      </p:sp>
      <p:sp>
        <p:nvSpPr>
          <p:cNvPr id="6" name="TextBox 5">
            <a:extLst>
              <a:ext uri="{FF2B5EF4-FFF2-40B4-BE49-F238E27FC236}">
                <a16:creationId xmlns:a16="http://schemas.microsoft.com/office/drawing/2014/main" xmlns="" id="{967BA348-C52A-31B9-EB33-8DFF7DFBE16E}"/>
              </a:ext>
            </a:extLst>
          </p:cNvPr>
          <p:cNvSpPr txBox="1"/>
          <p:nvPr/>
        </p:nvSpPr>
        <p:spPr>
          <a:xfrm>
            <a:off x="940191" y="2602526"/>
            <a:ext cx="1198149" cy="584775"/>
          </a:xfrm>
          <a:prstGeom prst="rect">
            <a:avLst/>
          </a:prstGeom>
          <a:noFill/>
        </p:spPr>
        <p:txBody>
          <a:bodyPr wrap="none" rtlCol="0">
            <a:spAutoFit/>
          </a:bodyPr>
          <a:lstStyle/>
          <a:p>
            <a:r>
              <a:rPr lang="en-US" sz="3200" b="1" dirty="0">
                <a:solidFill>
                  <a:schemeClr val="accent2">
                    <a:lumMod val="75000"/>
                  </a:schemeClr>
                </a:solidFill>
              </a:rPr>
              <a:t>Travel</a:t>
            </a:r>
            <a:endParaRPr lang="en-US" dirty="0">
              <a:solidFill>
                <a:schemeClr val="accent2">
                  <a:lumMod val="75000"/>
                </a:schemeClr>
              </a:solidFill>
            </a:endParaRPr>
          </a:p>
        </p:txBody>
      </p:sp>
      <p:sp>
        <p:nvSpPr>
          <p:cNvPr id="7" name="TextBox 6">
            <a:extLst>
              <a:ext uri="{FF2B5EF4-FFF2-40B4-BE49-F238E27FC236}">
                <a16:creationId xmlns:a16="http://schemas.microsoft.com/office/drawing/2014/main" xmlns="" id="{73304FF6-524F-28A3-9639-C59680C2D733}"/>
              </a:ext>
            </a:extLst>
          </p:cNvPr>
          <p:cNvSpPr txBox="1"/>
          <p:nvPr/>
        </p:nvSpPr>
        <p:spPr>
          <a:xfrm>
            <a:off x="9097108" y="2602525"/>
            <a:ext cx="1158266" cy="584775"/>
          </a:xfrm>
          <a:prstGeom prst="rect">
            <a:avLst/>
          </a:prstGeom>
          <a:noFill/>
        </p:spPr>
        <p:txBody>
          <a:bodyPr wrap="none" rtlCol="0">
            <a:spAutoFit/>
          </a:bodyPr>
          <a:lstStyle/>
          <a:p>
            <a:r>
              <a:rPr lang="en-US" sz="3200" b="1" dirty="0">
                <a:solidFill>
                  <a:schemeClr val="accent2">
                    <a:lumMod val="75000"/>
                  </a:schemeClr>
                </a:solidFill>
              </a:rPr>
              <a:t>travel</a:t>
            </a:r>
            <a:endParaRPr lang="en-US" dirty="0">
              <a:solidFill>
                <a:schemeClr val="accent2">
                  <a:lumMod val="75000"/>
                </a:schemeClr>
              </a:solidFill>
            </a:endParaRPr>
          </a:p>
        </p:txBody>
      </p:sp>
      <p:sp>
        <p:nvSpPr>
          <p:cNvPr id="8" name="TextBox 7">
            <a:extLst>
              <a:ext uri="{FF2B5EF4-FFF2-40B4-BE49-F238E27FC236}">
                <a16:creationId xmlns:a16="http://schemas.microsoft.com/office/drawing/2014/main" xmlns="" id="{6F3B2B9F-5615-F0C8-8CAE-BC486A515DAE}"/>
              </a:ext>
            </a:extLst>
          </p:cNvPr>
          <p:cNvSpPr txBox="1"/>
          <p:nvPr/>
        </p:nvSpPr>
        <p:spPr>
          <a:xfrm>
            <a:off x="1337551" y="3187300"/>
            <a:ext cx="1068947" cy="584775"/>
          </a:xfrm>
          <a:prstGeom prst="rect">
            <a:avLst/>
          </a:prstGeom>
          <a:noFill/>
        </p:spPr>
        <p:txBody>
          <a:bodyPr wrap="none" rtlCol="0">
            <a:spAutoFit/>
          </a:bodyPr>
          <a:lstStyle/>
          <a:p>
            <a:r>
              <a:rPr lang="en-US" sz="3200" b="1" dirty="0">
                <a:solidFill>
                  <a:schemeClr val="accent2">
                    <a:lumMod val="75000"/>
                  </a:schemeClr>
                </a:solidFill>
              </a:rPr>
              <a:t>flight</a:t>
            </a:r>
            <a:endParaRPr lang="en-US" dirty="0">
              <a:solidFill>
                <a:schemeClr val="accent2">
                  <a:lumMod val="75000"/>
                </a:schemeClr>
              </a:solidFill>
            </a:endParaRPr>
          </a:p>
        </p:txBody>
      </p:sp>
      <p:sp>
        <p:nvSpPr>
          <p:cNvPr id="9" name="TextBox 8">
            <a:extLst>
              <a:ext uri="{FF2B5EF4-FFF2-40B4-BE49-F238E27FC236}">
                <a16:creationId xmlns:a16="http://schemas.microsoft.com/office/drawing/2014/main" xmlns="" id="{3D1D2F49-7590-E0D1-CD8F-6D9199970421}"/>
              </a:ext>
            </a:extLst>
          </p:cNvPr>
          <p:cNvSpPr txBox="1"/>
          <p:nvPr/>
        </p:nvSpPr>
        <p:spPr>
          <a:xfrm>
            <a:off x="1337551" y="3880341"/>
            <a:ext cx="793807" cy="584775"/>
          </a:xfrm>
          <a:prstGeom prst="rect">
            <a:avLst/>
          </a:prstGeom>
          <a:noFill/>
        </p:spPr>
        <p:txBody>
          <a:bodyPr wrap="none" rtlCol="0">
            <a:spAutoFit/>
          </a:bodyPr>
          <a:lstStyle/>
          <a:p>
            <a:r>
              <a:rPr lang="en-US" sz="3200" b="1" dirty="0">
                <a:solidFill>
                  <a:schemeClr val="accent2">
                    <a:lumMod val="75000"/>
                  </a:schemeClr>
                </a:solidFill>
              </a:rPr>
              <a:t>trip</a:t>
            </a:r>
            <a:endParaRPr lang="en-US" dirty="0">
              <a:solidFill>
                <a:schemeClr val="accent2">
                  <a:lumMod val="75000"/>
                </a:schemeClr>
              </a:solidFill>
            </a:endParaRPr>
          </a:p>
        </p:txBody>
      </p:sp>
      <p:pic>
        <p:nvPicPr>
          <p:cNvPr id="4" name="Audio 3">
            <a:hlinkClick r:id="" action="ppaction://media"/>
            <a:extLst>
              <a:ext uri="{FF2B5EF4-FFF2-40B4-BE49-F238E27FC236}">
                <a16:creationId xmlns:a16="http://schemas.microsoft.com/office/drawing/2014/main" xmlns="" id="{727D8E7C-8723-6DDF-6AF4-16606DC0FB74}"/>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851684425"/>
      </p:ext>
    </p:extLst>
  </p:cSld>
  <p:clrMapOvr>
    <a:masterClrMapping/>
  </p:clrMapOvr>
  <mc:AlternateContent xmlns:mc="http://schemas.openxmlformats.org/markup-compatibility/2006" xmlns:p14="http://schemas.microsoft.com/office/powerpoint/2010/main">
    <mc:Choice Requires="p14">
      <p:transition spd="slow" p14:dur="2000" advTm="53717"/>
    </mc:Choice>
    <mc:Fallback xmlns="">
      <p:transition spd="slow" advTm="537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2" fill="hold" display="0">
                  <p:stCondLst>
                    <p:cond delay="indefinite"/>
                  </p:stCondLst>
                  <p:endCondLst>
                    <p:cond evt="onStopAudio" delay="0">
                      <p:tgtEl>
                        <p:sldTgt/>
                      </p:tgtEl>
                    </p:cond>
                  </p:endCondLst>
                </p:cTn>
                <p:tgtEl>
                  <p:spTgt spid="4"/>
                </p:tgtEl>
              </p:cMediaNode>
            </p:audio>
          </p:childTnLst>
        </p:cTn>
      </p:par>
    </p:tnLst>
    <p:bldLst>
      <p:bldP spid="2" grpId="0"/>
      <p:bldP spid="6" grpId="0"/>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2674C1D-E4DC-203F-AABD-AF37875525B0}"/>
              </a:ext>
            </a:extLst>
          </p:cNvPr>
          <p:cNvSpPr>
            <a:spLocks noGrp="1"/>
          </p:cNvSpPr>
          <p:nvPr>
            <p:ph idx="1"/>
          </p:nvPr>
        </p:nvSpPr>
        <p:spPr>
          <a:xfrm>
            <a:off x="838200" y="463826"/>
            <a:ext cx="10515600" cy="5713137"/>
          </a:xfrm>
        </p:spPr>
        <p:txBody>
          <a:bodyPr>
            <a:normAutofit/>
          </a:bodyPr>
          <a:lstStyle/>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r>
              <a:rPr lang="en-US" sz="4000" b="1" dirty="0">
                <a:solidFill>
                  <a:schemeClr val="accent6">
                    <a:lumMod val="50000"/>
                  </a:schemeClr>
                </a:solidFill>
              </a:rPr>
              <a:t>{</a:t>
            </a:r>
            <a:r>
              <a:rPr lang="en-US" sz="4000" b="1" dirty="0">
                <a:solidFill>
                  <a:schemeClr val="accent2">
                    <a:lumMod val="75000"/>
                  </a:schemeClr>
                </a:solidFill>
              </a:rPr>
              <a:t>{ </a:t>
            </a:r>
            <a:r>
              <a:rPr lang="en-US" sz="4000" b="1" dirty="0">
                <a:solidFill>
                  <a:schemeClr val="accent6">
                    <a:lumMod val="50000"/>
                  </a:schemeClr>
                </a:solidFill>
              </a:rPr>
              <a:t>Thank You </a:t>
            </a:r>
            <a:r>
              <a:rPr lang="en-US" sz="4000" b="1" dirty="0">
                <a:solidFill>
                  <a:schemeClr val="accent2">
                    <a:lumMod val="75000"/>
                  </a:schemeClr>
                </a:solidFill>
              </a:rPr>
              <a:t>}</a:t>
            </a:r>
            <a:r>
              <a:rPr lang="en-US" sz="4000" b="1" dirty="0">
                <a:solidFill>
                  <a:schemeClr val="accent6">
                    <a:lumMod val="50000"/>
                  </a:schemeClr>
                </a:solidFill>
              </a:rPr>
              <a:t>}</a:t>
            </a:r>
          </a:p>
        </p:txBody>
      </p:sp>
      <p:pic>
        <p:nvPicPr>
          <p:cNvPr id="2" name="Audio 1">
            <a:hlinkClick r:id="" action="ppaction://media"/>
            <a:extLst>
              <a:ext uri="{FF2B5EF4-FFF2-40B4-BE49-F238E27FC236}">
                <a16:creationId xmlns:a16="http://schemas.microsoft.com/office/drawing/2014/main" xmlns="" id="{327CF1D8-637D-148B-B0BA-5CAA5A029AB6}"/>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18512725"/>
      </p:ext>
    </p:extLst>
  </p:cSld>
  <p:clrMapOvr>
    <a:masterClrMapping/>
  </p:clrMapOvr>
  <mc:AlternateContent xmlns:mc="http://schemas.openxmlformats.org/markup-compatibility/2006" xmlns:p14="http://schemas.microsoft.com/office/powerpoint/2010/main">
    <mc:Choice Requires="p14">
      <p:transition spd="slow" p14:dur="2000" advTm="5631"/>
    </mc:Choice>
    <mc:Fallback xmlns="">
      <p:transition spd="slow" advTm="56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2|7.8|6.4|8|7|8.7|6.1|7.1|4.9|6.9"/>
</p:tagLst>
</file>

<file path=ppt/tags/tag2.xml><?xml version="1.0" encoding="utf-8"?>
<p:tagLst xmlns:a="http://schemas.openxmlformats.org/drawingml/2006/main" xmlns:r="http://schemas.openxmlformats.org/officeDocument/2006/relationships" xmlns:p="http://schemas.openxmlformats.org/presentationml/2006/main">
  <p:tag name="TIMING" val="|49.3|9.7"/>
</p:tagLst>
</file>

<file path=ppt/tags/tag3.xml><?xml version="1.0" encoding="utf-8"?>
<p:tagLst xmlns:a="http://schemas.openxmlformats.org/drawingml/2006/main" xmlns:r="http://schemas.openxmlformats.org/officeDocument/2006/relationships" xmlns:p="http://schemas.openxmlformats.org/presentationml/2006/main">
  <p:tag name="TIMING" val="|25.7|4.8|29.4|4.4|8.6|12.4|0.7|9.2|0.3"/>
</p:tagLst>
</file>

<file path=ppt/tags/tag4.xml><?xml version="1.0" encoding="utf-8"?>
<p:tagLst xmlns:a="http://schemas.openxmlformats.org/drawingml/2006/main" xmlns:r="http://schemas.openxmlformats.org/officeDocument/2006/relationships" xmlns:p="http://schemas.openxmlformats.org/presentationml/2006/main">
  <p:tag name="TIMING" val="|15.2|6.7|4.5|7.1|6.6|6|4.5|7.1|7.9|25.3|11"/>
</p:tagLst>
</file>

<file path=ppt/tags/tag5.xml><?xml version="1.0" encoding="utf-8"?>
<p:tagLst xmlns:a="http://schemas.openxmlformats.org/drawingml/2006/main" xmlns:r="http://schemas.openxmlformats.org/officeDocument/2006/relationships" xmlns:p="http://schemas.openxmlformats.org/presentationml/2006/main">
  <p:tag name="TIMING" val="|13.1|5.2|9.5|7.7|7.5|6.4|6.7|4.3|6.1|4.2|6.5"/>
</p:tagLst>
</file>

<file path=ppt/tags/tag6.xml><?xml version="1.0" encoding="utf-8"?>
<p:tagLst xmlns:a="http://schemas.openxmlformats.org/drawingml/2006/main" xmlns:r="http://schemas.openxmlformats.org/officeDocument/2006/relationships" xmlns:p="http://schemas.openxmlformats.org/presentationml/2006/main">
  <p:tag name="TIMING" val="|24.4|9|2.3|1.3|5.1|2.7|1.4"/>
</p:tagLst>
</file>

<file path=ppt/tags/tag7.xml><?xml version="1.0" encoding="utf-8"?>
<p:tagLst xmlns:a="http://schemas.openxmlformats.org/drawingml/2006/main" xmlns:r="http://schemas.openxmlformats.org/officeDocument/2006/relationships" xmlns:p="http://schemas.openxmlformats.org/presentationml/2006/main">
  <p:tag name="TIMING" val="|12.4|7.6|5.2|10.1|3.9|15.3|5.8|5.6|16.8"/>
</p:tagLst>
</file>

<file path=ppt/tags/tag8.xml><?xml version="1.0" encoding="utf-8"?>
<p:tagLst xmlns:a="http://schemas.openxmlformats.org/drawingml/2006/main" xmlns:r="http://schemas.openxmlformats.org/officeDocument/2006/relationships" xmlns:p="http://schemas.openxmlformats.org/presentationml/2006/main">
  <p:tag name="TIMING" val="|18.6|5.9|7.9|8.4|14"/>
</p:tagLst>
</file>

<file path=ppt/tags/tag9.xml><?xml version="1.0" encoding="utf-8"?>
<p:tagLst xmlns:a="http://schemas.openxmlformats.org/drawingml/2006/main" xmlns:r="http://schemas.openxmlformats.org/officeDocument/2006/relationships" xmlns:p="http://schemas.openxmlformats.org/presentationml/2006/main">
  <p:tag name="TIMING" val="|13.2|7.1|8.9|5.6|5.5|7.4|5.9|25.7|7.8|17.7"/>
</p:tagLst>
</file>

<file path=ppt/tags/tag10.xml><?xml version="1.0" encoding="utf-8"?>
<p:tagLst xmlns:a="http://schemas.openxmlformats.org/drawingml/2006/main" xmlns:r="http://schemas.openxmlformats.org/officeDocument/2006/relationships" xmlns:p="http://schemas.openxmlformats.org/presentationml/2006/main">
  <p:tag name="TIMING" val="|14.4|6.4|6.4|8.3|13.2|4.5|14.1|11.3|6.8|17.8|9.3|12.2|4.3|2.7"/>
</p:tagLst>
</file>

<file path=ppt/tags/tag11.xml><?xml version="1.0" encoding="utf-8"?>
<p:tagLst xmlns:a="http://schemas.openxmlformats.org/drawingml/2006/main" xmlns:r="http://schemas.openxmlformats.org/officeDocument/2006/relationships" xmlns:p="http://schemas.openxmlformats.org/presentationml/2006/main">
  <p:tag name="TIMING" val="|14.4|5.7|7.1|8.5|7.3|6.1|7.8|6|6.2|5.9|7.9|5.8|9.5|5.9"/>
</p:tagLst>
</file>

<file path=ppt/tags/tag12.xml><?xml version="1.0" encoding="utf-8"?>
<p:tagLst xmlns:a="http://schemas.openxmlformats.org/drawingml/2006/main" xmlns:r="http://schemas.openxmlformats.org/officeDocument/2006/relationships" xmlns:p="http://schemas.openxmlformats.org/presentationml/2006/main">
  <p:tag name="TIMING" val="|17.2|8.9|5|3.2|5.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1772</Words>
  <Application>Microsoft Office PowerPoint</Application>
  <PresentationFormat>ملء الشاشة</PresentationFormat>
  <Paragraphs>318</Paragraphs>
  <Slides>24</Slides>
  <Notes>0</Notes>
  <HiddenSlides>0</HiddenSlides>
  <MMClips>24</MMClips>
  <ScaleCrop>false</ScaleCrop>
  <HeadingPairs>
    <vt:vector size="6" baseType="variant">
      <vt:variant>
        <vt:lpstr>الخطوط المستخدمة</vt:lpstr>
      </vt:variant>
      <vt:variant>
        <vt:i4>5</vt:i4>
      </vt:variant>
      <vt:variant>
        <vt:lpstr>نسق</vt:lpstr>
      </vt:variant>
      <vt:variant>
        <vt:i4>2</vt:i4>
      </vt:variant>
      <vt:variant>
        <vt:lpstr>عناوين الشرائح</vt:lpstr>
      </vt:variant>
      <vt:variant>
        <vt:i4>24</vt:i4>
      </vt:variant>
    </vt:vector>
  </HeadingPairs>
  <TitlesOfParts>
    <vt:vector size="31" baseType="lpstr">
      <vt:lpstr>Arial</vt:lpstr>
      <vt:lpstr>Calibri</vt:lpstr>
      <vt:lpstr>Calibri Light</vt:lpstr>
      <vt:lpstr>Times New Roman</vt:lpstr>
      <vt:lpstr>Wingdings</vt:lpstr>
      <vt:lpstr>Office Theme</vt:lpstr>
      <vt:lpstr>1_Office Theme</vt:lpstr>
      <vt:lpstr>New English File  </vt:lpstr>
      <vt:lpstr>عرض تقديمي في PowerPoint</vt:lpstr>
      <vt:lpstr>عرض تقديمي في PowerPoint</vt:lpstr>
      <vt:lpstr>عرض تقديمي في PowerPoint</vt:lpstr>
      <vt:lpstr>عرض تقديمي في PowerPoint</vt:lpstr>
      <vt:lpstr>عرض تقديمي في PowerPoint</vt:lpstr>
      <vt:lpstr>How words work</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 transport and travel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333</cp:revision>
  <dcterms:created xsi:type="dcterms:W3CDTF">2022-10-28T18:57:55Z</dcterms:created>
  <dcterms:modified xsi:type="dcterms:W3CDTF">2025-09-16T09:37:41Z</dcterms:modified>
</cp:coreProperties>
</file>